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6" r:id="rId10"/>
    <p:sldId id="267" r:id="rId11"/>
    <p:sldId id="268" r:id="rId12"/>
    <p:sldId id="264" r:id="rId13"/>
    <p:sldId id="269" r:id="rId14"/>
    <p:sldId id="265" r:id="rId15"/>
    <p:sldId id="270" r:id="rId16"/>
    <p:sldId id="271" r:id="rId17"/>
    <p:sldId id="272" r:id="rId18"/>
    <p:sldId id="273" r:id="rId19"/>
    <p:sldId id="274" r:id="rId20"/>
    <p:sldId id="275" r:id="rId21"/>
    <p:sldId id="277" r:id="rId2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7" autoAdjust="0"/>
    <p:restoredTop sz="94660"/>
  </p:normalViewPr>
  <p:slideViewPr>
    <p:cSldViewPr snapToGrid="0">
      <p:cViewPr varScale="1">
        <p:scale>
          <a:sx n="84" d="100"/>
          <a:sy n="84" d="100"/>
        </p:scale>
        <p:origin x="643" y="3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diagrams/_rels/data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sv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svg"/><Relationship Id="rId1" Type="http://schemas.openxmlformats.org/officeDocument/2006/relationships/image" Target="../media/image3.png"/><Relationship Id="rId6" Type="http://schemas.openxmlformats.org/officeDocument/2006/relationships/image" Target="../media/image8.svg"/><Relationship Id="rId5" Type="http://schemas.openxmlformats.org/officeDocument/2006/relationships/image" Target="../media/image7.png"/><Relationship Id="rId4" Type="http://schemas.openxmlformats.org/officeDocument/2006/relationships/image" Target="../media/image6.svg"/></Relationships>
</file>

<file path=ppt/diagrams/_rels/data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svg"/><Relationship Id="rId1" Type="http://schemas.openxmlformats.org/officeDocument/2006/relationships/image" Target="../media/image15.png"/><Relationship Id="rId4" Type="http://schemas.openxmlformats.org/officeDocument/2006/relationships/image" Target="../media/image18.svg"/></Relationships>
</file>

<file path=ppt/diagrams/_rels/drawing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sv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svg"/><Relationship Id="rId1" Type="http://schemas.openxmlformats.org/officeDocument/2006/relationships/image" Target="../media/image3.png"/><Relationship Id="rId6" Type="http://schemas.openxmlformats.org/officeDocument/2006/relationships/image" Target="../media/image8.svg"/><Relationship Id="rId5" Type="http://schemas.openxmlformats.org/officeDocument/2006/relationships/image" Target="../media/image7.png"/><Relationship Id="rId4" Type="http://schemas.openxmlformats.org/officeDocument/2006/relationships/image" Target="../media/image6.svg"/></Relationships>
</file>

<file path=ppt/diagrams/_rels/drawing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svg"/><Relationship Id="rId1" Type="http://schemas.openxmlformats.org/officeDocument/2006/relationships/image" Target="../media/image15.png"/><Relationship Id="rId4" Type="http://schemas.openxmlformats.org/officeDocument/2006/relationships/image" Target="../media/image18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18/5/colors/Iconchunking_neutralbg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bg1">
        <a:lumMod val="9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A16B337-3212-446B-A089-0685DB7C368E}" type="doc">
      <dgm:prSet loTypeId="urn:microsoft.com/office/officeart/2005/8/layout/vList2" loCatId="list" qsTypeId="urn:microsoft.com/office/officeart/2005/8/quickstyle/simple5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2F28D884-2816-4156-A93A-D36743341ACC}">
      <dgm:prSet/>
      <dgm:spPr/>
      <dgm:t>
        <a:bodyPr/>
        <a:lstStyle/>
        <a:p>
          <a:r>
            <a:rPr lang="en-US"/>
            <a:t>Strings are arrays of bytes</a:t>
          </a:r>
        </a:p>
      </dgm:t>
    </dgm:pt>
    <dgm:pt modelId="{D1CA2808-0490-4FEC-8EDC-B0679F0CFBB0}" type="parTrans" cxnId="{EB9CD249-5F3A-4EF0-84A9-3D119CBA64B9}">
      <dgm:prSet/>
      <dgm:spPr/>
      <dgm:t>
        <a:bodyPr/>
        <a:lstStyle/>
        <a:p>
          <a:endParaRPr lang="en-US"/>
        </a:p>
      </dgm:t>
    </dgm:pt>
    <dgm:pt modelId="{F43293AC-5B76-4C27-BE4A-AA7C468FD2DE}" type="sibTrans" cxnId="{EB9CD249-5F3A-4EF0-84A9-3D119CBA64B9}">
      <dgm:prSet/>
      <dgm:spPr/>
      <dgm:t>
        <a:bodyPr/>
        <a:lstStyle/>
        <a:p>
          <a:endParaRPr lang="en-US"/>
        </a:p>
      </dgm:t>
    </dgm:pt>
    <dgm:pt modelId="{E0BF0BD9-D7BA-4892-B006-575CF8C148C0}">
      <dgm:prSet/>
      <dgm:spPr/>
      <dgm:t>
        <a:bodyPr/>
        <a:lstStyle/>
        <a:p>
          <a:r>
            <a:rPr lang="en-US"/>
            <a:t>Use square brackets to access specific elements</a:t>
          </a:r>
        </a:p>
      </dgm:t>
    </dgm:pt>
    <dgm:pt modelId="{2818159A-446C-4D13-A437-8A65AC389CE9}" type="parTrans" cxnId="{1B3C7FF9-8F45-4526-AC30-75233859FE12}">
      <dgm:prSet/>
      <dgm:spPr/>
      <dgm:t>
        <a:bodyPr/>
        <a:lstStyle/>
        <a:p>
          <a:endParaRPr lang="en-US"/>
        </a:p>
      </dgm:t>
    </dgm:pt>
    <dgm:pt modelId="{A41B0150-46BC-4391-815E-AB8605E4A7DC}" type="sibTrans" cxnId="{1B3C7FF9-8F45-4526-AC30-75233859FE12}">
      <dgm:prSet/>
      <dgm:spPr/>
      <dgm:t>
        <a:bodyPr/>
        <a:lstStyle/>
        <a:p>
          <a:endParaRPr lang="en-US"/>
        </a:p>
      </dgm:t>
    </dgm:pt>
    <dgm:pt modelId="{9DCA5799-03B7-4D66-B4BD-62E50D43797A}">
      <dgm:prSet/>
      <dgm:spPr/>
      <dgm:t>
        <a:bodyPr/>
        <a:lstStyle/>
        <a:p>
          <a:r>
            <a:rPr lang="en-US"/>
            <a:t>First character has position 0</a:t>
          </a:r>
        </a:p>
      </dgm:t>
    </dgm:pt>
    <dgm:pt modelId="{9811D5E0-F148-4209-823F-9ACFDE23F8F1}" type="parTrans" cxnId="{E0C0E935-4DDD-4929-B595-36C684D894A4}">
      <dgm:prSet/>
      <dgm:spPr/>
      <dgm:t>
        <a:bodyPr/>
        <a:lstStyle/>
        <a:p>
          <a:endParaRPr lang="en-US"/>
        </a:p>
      </dgm:t>
    </dgm:pt>
    <dgm:pt modelId="{425E6B50-9688-47FB-B959-971EEF5B3D2D}" type="sibTrans" cxnId="{E0C0E935-4DDD-4929-B595-36C684D894A4}">
      <dgm:prSet/>
      <dgm:spPr/>
      <dgm:t>
        <a:bodyPr/>
        <a:lstStyle/>
        <a:p>
          <a:endParaRPr lang="en-US"/>
        </a:p>
      </dgm:t>
    </dgm:pt>
    <dgm:pt modelId="{2AFA3865-9B2E-482B-8063-1C7E068BA402}">
      <dgm:prSet/>
      <dgm:spPr/>
      <dgm:t>
        <a:bodyPr/>
        <a:lstStyle/>
        <a:p>
          <a:r>
            <a:rPr lang="en-US" dirty="0"/>
            <a:t>name[6] will return a value of ‘y’</a:t>
          </a:r>
        </a:p>
      </dgm:t>
    </dgm:pt>
    <dgm:pt modelId="{72BD0358-64DD-4505-BC79-AC7CE01340BB}" type="parTrans" cxnId="{657434EB-D860-4CE5-858F-45E14F27EEDE}">
      <dgm:prSet/>
      <dgm:spPr/>
      <dgm:t>
        <a:bodyPr/>
        <a:lstStyle/>
        <a:p>
          <a:endParaRPr lang="en-US"/>
        </a:p>
      </dgm:t>
    </dgm:pt>
    <dgm:pt modelId="{A0A6E368-C064-4698-98E4-1EB2DA628935}" type="sibTrans" cxnId="{657434EB-D860-4CE5-858F-45E14F27EEDE}">
      <dgm:prSet/>
      <dgm:spPr/>
      <dgm:t>
        <a:bodyPr/>
        <a:lstStyle/>
        <a:p>
          <a:endParaRPr lang="en-US"/>
        </a:p>
      </dgm:t>
    </dgm:pt>
    <dgm:pt modelId="{662B4E63-BBA0-4425-A32B-BA871638847F}">
      <dgm:prSet/>
      <dgm:spPr/>
      <dgm:t>
        <a:bodyPr/>
        <a:lstStyle/>
        <a:p>
          <a:r>
            <a:rPr lang="en-US"/>
            <a:t>Can loop through the characters of string with a for() loop</a:t>
          </a:r>
        </a:p>
      </dgm:t>
    </dgm:pt>
    <dgm:pt modelId="{2DCDE666-4327-4E5E-9365-6F7DEF5F22A1}" type="parTrans" cxnId="{4E4B9809-D649-4B53-9DF9-28DF0C1752C8}">
      <dgm:prSet/>
      <dgm:spPr/>
      <dgm:t>
        <a:bodyPr/>
        <a:lstStyle/>
        <a:p>
          <a:endParaRPr lang="en-US"/>
        </a:p>
      </dgm:t>
    </dgm:pt>
    <dgm:pt modelId="{640D462D-5EC6-4C88-B70D-979D90F5BEE6}" type="sibTrans" cxnId="{4E4B9809-D649-4B53-9DF9-28DF0C1752C8}">
      <dgm:prSet/>
      <dgm:spPr/>
      <dgm:t>
        <a:bodyPr/>
        <a:lstStyle/>
        <a:p>
          <a:endParaRPr lang="en-US"/>
        </a:p>
      </dgm:t>
    </dgm:pt>
    <dgm:pt modelId="{945612AC-135F-4D2F-966F-92D9A45B1DE3}">
      <dgm:prSet/>
      <dgm:spPr/>
      <dgm:t>
        <a:bodyPr/>
        <a:lstStyle/>
        <a:p>
          <a:r>
            <a:rPr lang="en-US"/>
            <a:t>for x in name</a:t>
          </a:r>
        </a:p>
      </dgm:t>
    </dgm:pt>
    <dgm:pt modelId="{9AFBC415-047B-43BF-BACC-76DD60820B5D}" type="parTrans" cxnId="{5CDF8419-08FE-473E-8252-C28BEA58EA8F}">
      <dgm:prSet/>
      <dgm:spPr/>
      <dgm:t>
        <a:bodyPr/>
        <a:lstStyle/>
        <a:p>
          <a:endParaRPr lang="en-US"/>
        </a:p>
      </dgm:t>
    </dgm:pt>
    <dgm:pt modelId="{6C879F43-1FEE-4D55-8AED-1098C7925F70}" type="sibTrans" cxnId="{5CDF8419-08FE-473E-8252-C28BEA58EA8F}">
      <dgm:prSet/>
      <dgm:spPr/>
      <dgm:t>
        <a:bodyPr/>
        <a:lstStyle/>
        <a:p>
          <a:endParaRPr lang="en-US"/>
        </a:p>
      </dgm:t>
    </dgm:pt>
    <dgm:pt modelId="{E2CAB937-CFB7-4C70-A983-DC502D934847}">
      <dgm:prSet/>
      <dgm:spPr/>
      <dgm:t>
        <a:bodyPr/>
        <a:lstStyle/>
        <a:p>
          <a:r>
            <a:rPr lang="en-US"/>
            <a:t>print(x)</a:t>
          </a:r>
        </a:p>
      </dgm:t>
    </dgm:pt>
    <dgm:pt modelId="{91571DDD-7B63-436F-B9D8-6109994C74EF}" type="parTrans" cxnId="{45D71D3C-A4C1-4C68-A33F-11ACA6C24325}">
      <dgm:prSet/>
      <dgm:spPr/>
      <dgm:t>
        <a:bodyPr/>
        <a:lstStyle/>
        <a:p>
          <a:endParaRPr lang="en-US"/>
        </a:p>
      </dgm:t>
    </dgm:pt>
    <dgm:pt modelId="{122CDB67-1F17-4433-A988-A4E92799D086}" type="sibTrans" cxnId="{45D71D3C-A4C1-4C68-A33F-11ACA6C24325}">
      <dgm:prSet/>
      <dgm:spPr/>
      <dgm:t>
        <a:bodyPr/>
        <a:lstStyle/>
        <a:p>
          <a:endParaRPr lang="en-US"/>
        </a:p>
      </dgm:t>
    </dgm:pt>
    <dgm:pt modelId="{CAF6E368-EEC7-4CAF-8E96-6B3B89CA35A1}">
      <dgm:prSet/>
      <dgm:spPr/>
      <dgm:t>
        <a:bodyPr/>
        <a:lstStyle/>
        <a:p>
          <a:r>
            <a:rPr lang="en-US"/>
            <a:t>Can return a subset of the string using the slice() function</a:t>
          </a:r>
        </a:p>
      </dgm:t>
    </dgm:pt>
    <dgm:pt modelId="{872A122E-95EC-4225-8AD1-9AA34072E446}" type="parTrans" cxnId="{2DAFDBFA-6710-46C2-A88F-0F058308E6D0}">
      <dgm:prSet/>
      <dgm:spPr/>
      <dgm:t>
        <a:bodyPr/>
        <a:lstStyle/>
        <a:p>
          <a:endParaRPr lang="en-US"/>
        </a:p>
      </dgm:t>
    </dgm:pt>
    <dgm:pt modelId="{865FCCB4-E5C3-44D4-9D66-A9D3E8D04B32}" type="sibTrans" cxnId="{2DAFDBFA-6710-46C2-A88F-0F058308E6D0}">
      <dgm:prSet/>
      <dgm:spPr/>
      <dgm:t>
        <a:bodyPr/>
        <a:lstStyle/>
        <a:p>
          <a:endParaRPr lang="en-US"/>
        </a:p>
      </dgm:t>
    </dgm:pt>
    <dgm:pt modelId="{148E2CB9-904B-48BC-8EBA-3F0E42C4D047}">
      <dgm:prSet/>
      <dgm:spPr/>
      <dgm:t>
        <a:bodyPr/>
        <a:lstStyle/>
        <a:p>
          <a:r>
            <a:rPr lang="en-US" dirty="0"/>
            <a:t>print(name[2:5]) will return a value of “</a:t>
          </a:r>
          <a:r>
            <a:rPr lang="en-US" dirty="0" err="1"/>
            <a:t>tho</a:t>
          </a:r>
          <a:r>
            <a:rPr lang="en-US" dirty="0"/>
            <a:t>” (the second character, the third character, and the fourth character from the name on the previous slide)</a:t>
          </a:r>
        </a:p>
      </dgm:t>
    </dgm:pt>
    <dgm:pt modelId="{169EB2C5-CC63-40CC-AB8E-09EFC9068FDF}" type="parTrans" cxnId="{081B5709-AE8A-45BC-B99E-441307D152BE}">
      <dgm:prSet/>
      <dgm:spPr/>
      <dgm:t>
        <a:bodyPr/>
        <a:lstStyle/>
        <a:p>
          <a:endParaRPr lang="en-US"/>
        </a:p>
      </dgm:t>
    </dgm:pt>
    <dgm:pt modelId="{34B960BF-2C7B-47FB-A17A-53170399FCF9}" type="sibTrans" cxnId="{081B5709-AE8A-45BC-B99E-441307D152BE}">
      <dgm:prSet/>
      <dgm:spPr/>
      <dgm:t>
        <a:bodyPr/>
        <a:lstStyle/>
        <a:p>
          <a:endParaRPr lang="en-US"/>
        </a:p>
      </dgm:t>
    </dgm:pt>
    <dgm:pt modelId="{53744CEF-BD06-49D7-BD25-6545F0045518}" type="pres">
      <dgm:prSet presAssocID="{9A16B337-3212-446B-A089-0685DB7C368E}" presName="linear" presStyleCnt="0">
        <dgm:presLayoutVars>
          <dgm:animLvl val="lvl"/>
          <dgm:resizeHandles val="exact"/>
        </dgm:presLayoutVars>
      </dgm:prSet>
      <dgm:spPr/>
    </dgm:pt>
    <dgm:pt modelId="{C839200E-B53B-4F1F-98F5-F10070A21F41}" type="pres">
      <dgm:prSet presAssocID="{2F28D884-2816-4156-A93A-D36743341ACC}" presName="parentText" presStyleLbl="node1" presStyleIdx="0" presStyleCnt="4">
        <dgm:presLayoutVars>
          <dgm:chMax val="0"/>
          <dgm:bulletEnabled val="1"/>
        </dgm:presLayoutVars>
      </dgm:prSet>
      <dgm:spPr/>
    </dgm:pt>
    <dgm:pt modelId="{01194AD9-9177-442F-BF95-5C45916F6BE4}" type="pres">
      <dgm:prSet presAssocID="{F43293AC-5B76-4C27-BE4A-AA7C468FD2DE}" presName="spacer" presStyleCnt="0"/>
      <dgm:spPr/>
    </dgm:pt>
    <dgm:pt modelId="{DD2DD3D9-1E30-4083-A3F2-0D0D8AAA99FA}" type="pres">
      <dgm:prSet presAssocID="{E0BF0BD9-D7BA-4892-B006-575CF8C148C0}" presName="parentText" presStyleLbl="node1" presStyleIdx="1" presStyleCnt="4">
        <dgm:presLayoutVars>
          <dgm:chMax val="0"/>
          <dgm:bulletEnabled val="1"/>
        </dgm:presLayoutVars>
      </dgm:prSet>
      <dgm:spPr/>
    </dgm:pt>
    <dgm:pt modelId="{2F3F4E4D-CD23-4116-980D-80BE12E66541}" type="pres">
      <dgm:prSet presAssocID="{E0BF0BD9-D7BA-4892-B006-575CF8C148C0}" presName="childText" presStyleLbl="revTx" presStyleIdx="0" presStyleCnt="3">
        <dgm:presLayoutVars>
          <dgm:bulletEnabled val="1"/>
        </dgm:presLayoutVars>
      </dgm:prSet>
      <dgm:spPr/>
    </dgm:pt>
    <dgm:pt modelId="{1CC72CC1-9227-49F7-B5C2-CD2937D174DE}" type="pres">
      <dgm:prSet presAssocID="{662B4E63-BBA0-4425-A32B-BA871638847F}" presName="parentText" presStyleLbl="node1" presStyleIdx="2" presStyleCnt="4">
        <dgm:presLayoutVars>
          <dgm:chMax val="0"/>
          <dgm:bulletEnabled val="1"/>
        </dgm:presLayoutVars>
      </dgm:prSet>
      <dgm:spPr/>
    </dgm:pt>
    <dgm:pt modelId="{DB05E5F5-EF2B-4F47-8671-7F878FC2E58E}" type="pres">
      <dgm:prSet presAssocID="{662B4E63-BBA0-4425-A32B-BA871638847F}" presName="childText" presStyleLbl="revTx" presStyleIdx="1" presStyleCnt="3">
        <dgm:presLayoutVars>
          <dgm:bulletEnabled val="1"/>
        </dgm:presLayoutVars>
      </dgm:prSet>
      <dgm:spPr/>
    </dgm:pt>
    <dgm:pt modelId="{028C30A6-E5F5-406D-8BB7-69533CF2C0C5}" type="pres">
      <dgm:prSet presAssocID="{CAF6E368-EEC7-4CAF-8E96-6B3B89CA35A1}" presName="parentText" presStyleLbl="node1" presStyleIdx="3" presStyleCnt="4">
        <dgm:presLayoutVars>
          <dgm:chMax val="0"/>
          <dgm:bulletEnabled val="1"/>
        </dgm:presLayoutVars>
      </dgm:prSet>
      <dgm:spPr/>
    </dgm:pt>
    <dgm:pt modelId="{84FDB3B7-9C4C-4EF1-BBD3-A05D0478F24A}" type="pres">
      <dgm:prSet presAssocID="{CAF6E368-EEC7-4CAF-8E96-6B3B89CA35A1}" presName="childText" presStyleLbl="revTx" presStyleIdx="2" presStyleCnt="3">
        <dgm:presLayoutVars>
          <dgm:bulletEnabled val="1"/>
        </dgm:presLayoutVars>
      </dgm:prSet>
      <dgm:spPr/>
    </dgm:pt>
  </dgm:ptLst>
  <dgm:cxnLst>
    <dgm:cxn modelId="{6E381606-DC7E-4AE0-AC9F-7C24CDDF1421}" type="presOf" srcId="{148E2CB9-904B-48BC-8EBA-3F0E42C4D047}" destId="{84FDB3B7-9C4C-4EF1-BBD3-A05D0478F24A}" srcOrd="0" destOrd="0" presId="urn:microsoft.com/office/officeart/2005/8/layout/vList2"/>
    <dgm:cxn modelId="{081B5709-AE8A-45BC-B99E-441307D152BE}" srcId="{CAF6E368-EEC7-4CAF-8E96-6B3B89CA35A1}" destId="{148E2CB9-904B-48BC-8EBA-3F0E42C4D047}" srcOrd="0" destOrd="0" parTransId="{169EB2C5-CC63-40CC-AB8E-09EFC9068FDF}" sibTransId="{34B960BF-2C7B-47FB-A17A-53170399FCF9}"/>
    <dgm:cxn modelId="{4E4B9809-D649-4B53-9DF9-28DF0C1752C8}" srcId="{9A16B337-3212-446B-A089-0685DB7C368E}" destId="{662B4E63-BBA0-4425-A32B-BA871638847F}" srcOrd="2" destOrd="0" parTransId="{2DCDE666-4327-4E5E-9365-6F7DEF5F22A1}" sibTransId="{640D462D-5EC6-4C88-B70D-979D90F5BEE6}"/>
    <dgm:cxn modelId="{5CDF8419-08FE-473E-8252-C28BEA58EA8F}" srcId="{662B4E63-BBA0-4425-A32B-BA871638847F}" destId="{945612AC-135F-4D2F-966F-92D9A45B1DE3}" srcOrd="0" destOrd="0" parTransId="{9AFBC415-047B-43BF-BACC-76DD60820B5D}" sibTransId="{6C879F43-1FEE-4D55-8AED-1098C7925F70}"/>
    <dgm:cxn modelId="{E0C0E935-4DDD-4929-B595-36C684D894A4}" srcId="{E0BF0BD9-D7BA-4892-B006-575CF8C148C0}" destId="{9DCA5799-03B7-4D66-B4BD-62E50D43797A}" srcOrd="0" destOrd="0" parTransId="{9811D5E0-F148-4209-823F-9ACFDE23F8F1}" sibTransId="{425E6B50-9688-47FB-B959-971EEF5B3D2D}"/>
    <dgm:cxn modelId="{45D71D3C-A4C1-4C68-A33F-11ACA6C24325}" srcId="{945612AC-135F-4D2F-966F-92D9A45B1DE3}" destId="{E2CAB937-CFB7-4C70-A983-DC502D934847}" srcOrd="0" destOrd="0" parTransId="{91571DDD-7B63-436F-B9D8-6109994C74EF}" sibTransId="{122CDB67-1F17-4433-A988-A4E92799D086}"/>
    <dgm:cxn modelId="{D8B6183D-8BFF-4D6B-AC1B-E457D616A03F}" type="presOf" srcId="{662B4E63-BBA0-4425-A32B-BA871638847F}" destId="{1CC72CC1-9227-49F7-B5C2-CD2937D174DE}" srcOrd="0" destOrd="0" presId="urn:microsoft.com/office/officeart/2005/8/layout/vList2"/>
    <dgm:cxn modelId="{9DD77567-1194-41BB-820D-5D38C5D68368}" type="presOf" srcId="{9DCA5799-03B7-4D66-B4BD-62E50D43797A}" destId="{2F3F4E4D-CD23-4116-980D-80BE12E66541}" srcOrd="0" destOrd="0" presId="urn:microsoft.com/office/officeart/2005/8/layout/vList2"/>
    <dgm:cxn modelId="{EB9CD249-5F3A-4EF0-84A9-3D119CBA64B9}" srcId="{9A16B337-3212-446B-A089-0685DB7C368E}" destId="{2F28D884-2816-4156-A93A-D36743341ACC}" srcOrd="0" destOrd="0" parTransId="{D1CA2808-0490-4FEC-8EDC-B0679F0CFBB0}" sibTransId="{F43293AC-5B76-4C27-BE4A-AA7C468FD2DE}"/>
    <dgm:cxn modelId="{60ABC76E-1DF9-4AC7-BA99-426F0D8E2386}" type="presOf" srcId="{2AFA3865-9B2E-482B-8063-1C7E068BA402}" destId="{2F3F4E4D-CD23-4116-980D-80BE12E66541}" srcOrd="0" destOrd="1" presId="urn:microsoft.com/office/officeart/2005/8/layout/vList2"/>
    <dgm:cxn modelId="{985A7853-E24C-4461-980C-B1FC3F8DAAEC}" type="presOf" srcId="{E0BF0BD9-D7BA-4892-B006-575CF8C148C0}" destId="{DD2DD3D9-1E30-4083-A3F2-0D0D8AAA99FA}" srcOrd="0" destOrd="0" presId="urn:microsoft.com/office/officeart/2005/8/layout/vList2"/>
    <dgm:cxn modelId="{55868E84-AF8F-45D0-A000-2DCDD9BD5C3A}" type="presOf" srcId="{945612AC-135F-4D2F-966F-92D9A45B1DE3}" destId="{DB05E5F5-EF2B-4F47-8671-7F878FC2E58E}" srcOrd="0" destOrd="0" presId="urn:microsoft.com/office/officeart/2005/8/layout/vList2"/>
    <dgm:cxn modelId="{32B25E9C-4B6A-4619-AE7A-AB32850FB6A8}" type="presOf" srcId="{2F28D884-2816-4156-A93A-D36743341ACC}" destId="{C839200E-B53B-4F1F-98F5-F10070A21F41}" srcOrd="0" destOrd="0" presId="urn:microsoft.com/office/officeart/2005/8/layout/vList2"/>
    <dgm:cxn modelId="{F6A30ABD-11CE-487F-99DA-BE1B7A2AD2D6}" type="presOf" srcId="{CAF6E368-EEC7-4CAF-8E96-6B3B89CA35A1}" destId="{028C30A6-E5F5-406D-8BB7-69533CF2C0C5}" srcOrd="0" destOrd="0" presId="urn:microsoft.com/office/officeart/2005/8/layout/vList2"/>
    <dgm:cxn modelId="{A14F72DB-9FAA-4C0A-87F7-3EAC5A8ABD83}" type="presOf" srcId="{9A16B337-3212-446B-A089-0685DB7C368E}" destId="{53744CEF-BD06-49D7-BD25-6545F0045518}" srcOrd="0" destOrd="0" presId="urn:microsoft.com/office/officeart/2005/8/layout/vList2"/>
    <dgm:cxn modelId="{657434EB-D860-4CE5-858F-45E14F27EEDE}" srcId="{E0BF0BD9-D7BA-4892-B006-575CF8C148C0}" destId="{2AFA3865-9B2E-482B-8063-1C7E068BA402}" srcOrd="1" destOrd="0" parTransId="{72BD0358-64DD-4505-BC79-AC7CE01340BB}" sibTransId="{A0A6E368-C064-4698-98E4-1EB2DA628935}"/>
    <dgm:cxn modelId="{5D8CCFF3-A542-476F-AD31-1E14E42B7284}" type="presOf" srcId="{E2CAB937-CFB7-4C70-A983-DC502D934847}" destId="{DB05E5F5-EF2B-4F47-8671-7F878FC2E58E}" srcOrd="0" destOrd="1" presId="urn:microsoft.com/office/officeart/2005/8/layout/vList2"/>
    <dgm:cxn modelId="{1B3C7FF9-8F45-4526-AC30-75233859FE12}" srcId="{9A16B337-3212-446B-A089-0685DB7C368E}" destId="{E0BF0BD9-D7BA-4892-B006-575CF8C148C0}" srcOrd="1" destOrd="0" parTransId="{2818159A-446C-4D13-A437-8A65AC389CE9}" sibTransId="{A41B0150-46BC-4391-815E-AB8605E4A7DC}"/>
    <dgm:cxn modelId="{2DAFDBFA-6710-46C2-A88F-0F058308E6D0}" srcId="{9A16B337-3212-446B-A089-0685DB7C368E}" destId="{CAF6E368-EEC7-4CAF-8E96-6B3B89CA35A1}" srcOrd="3" destOrd="0" parTransId="{872A122E-95EC-4225-8AD1-9AA34072E446}" sibTransId="{865FCCB4-E5C3-44D4-9D66-A9D3E8D04B32}"/>
    <dgm:cxn modelId="{57F7AB69-92B0-4712-8A0E-61E02274FF7F}" type="presParOf" srcId="{53744CEF-BD06-49D7-BD25-6545F0045518}" destId="{C839200E-B53B-4F1F-98F5-F10070A21F41}" srcOrd="0" destOrd="0" presId="urn:microsoft.com/office/officeart/2005/8/layout/vList2"/>
    <dgm:cxn modelId="{B7045488-BEE7-4E81-B107-A0A4335A5530}" type="presParOf" srcId="{53744CEF-BD06-49D7-BD25-6545F0045518}" destId="{01194AD9-9177-442F-BF95-5C45916F6BE4}" srcOrd="1" destOrd="0" presId="urn:microsoft.com/office/officeart/2005/8/layout/vList2"/>
    <dgm:cxn modelId="{D4126218-04FF-4080-84A8-F12DD5CC05F1}" type="presParOf" srcId="{53744CEF-BD06-49D7-BD25-6545F0045518}" destId="{DD2DD3D9-1E30-4083-A3F2-0D0D8AAA99FA}" srcOrd="2" destOrd="0" presId="urn:microsoft.com/office/officeart/2005/8/layout/vList2"/>
    <dgm:cxn modelId="{FC645434-3547-4754-A32C-4AD103FC3615}" type="presParOf" srcId="{53744CEF-BD06-49D7-BD25-6545F0045518}" destId="{2F3F4E4D-CD23-4116-980D-80BE12E66541}" srcOrd="3" destOrd="0" presId="urn:microsoft.com/office/officeart/2005/8/layout/vList2"/>
    <dgm:cxn modelId="{E4F785EE-C364-44C2-B102-68D1FCEC0039}" type="presParOf" srcId="{53744CEF-BD06-49D7-BD25-6545F0045518}" destId="{1CC72CC1-9227-49F7-B5C2-CD2937D174DE}" srcOrd="4" destOrd="0" presId="urn:microsoft.com/office/officeart/2005/8/layout/vList2"/>
    <dgm:cxn modelId="{92CF1217-0734-42DF-B67A-B0A96B32C53A}" type="presParOf" srcId="{53744CEF-BD06-49D7-BD25-6545F0045518}" destId="{DB05E5F5-EF2B-4F47-8671-7F878FC2E58E}" srcOrd="5" destOrd="0" presId="urn:microsoft.com/office/officeart/2005/8/layout/vList2"/>
    <dgm:cxn modelId="{2C8B3E9F-274E-4AF2-B044-27CEDFCF2B4B}" type="presParOf" srcId="{53744CEF-BD06-49D7-BD25-6545F0045518}" destId="{028C30A6-E5F5-406D-8BB7-69533CF2C0C5}" srcOrd="6" destOrd="0" presId="urn:microsoft.com/office/officeart/2005/8/layout/vList2"/>
    <dgm:cxn modelId="{108271A9-EA29-43F8-9D90-204997617E12}" type="presParOf" srcId="{53744CEF-BD06-49D7-BD25-6545F0045518}" destId="{84FDB3B7-9C4C-4EF1-BBD3-A05D0478F24A}" srcOrd="7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473EEA9-1636-4D79-A0C4-DA2E94128BA1}" type="doc">
      <dgm:prSet loTypeId="urn:microsoft.com/office/officeart/2018/2/layout/IconVerticalSolidList" loCatId="icon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BBB6606C-6878-45EC-BC90-AAAB49D1FC84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Example of a tuple:</a:t>
          </a:r>
        </a:p>
      </dgm:t>
    </dgm:pt>
    <dgm:pt modelId="{47409188-5A2B-4860-9A24-02C60A2ACC41}" type="parTrans" cxnId="{8D84891E-B9A3-4607-9D2B-EB6D49F15F46}">
      <dgm:prSet/>
      <dgm:spPr/>
      <dgm:t>
        <a:bodyPr/>
        <a:lstStyle/>
        <a:p>
          <a:endParaRPr lang="en-US"/>
        </a:p>
      </dgm:t>
    </dgm:pt>
    <dgm:pt modelId="{EC109597-77D6-4768-AFAE-A42BBF6BE1B2}" type="sibTrans" cxnId="{8D84891E-B9A3-4607-9D2B-EB6D49F15F46}">
      <dgm:prSet/>
      <dgm:spPr/>
      <dgm:t>
        <a:bodyPr/>
        <a:lstStyle/>
        <a:p>
          <a:endParaRPr lang="en-US"/>
        </a:p>
      </dgm:t>
    </dgm:pt>
    <dgm:pt modelId="{B67FBEE0-BF8E-4E2E-8C77-41F1AB977439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myBerries = (“strawberry", "blueberry", “raspberry“, “blackberry”)</a:t>
          </a:r>
        </a:p>
      </dgm:t>
    </dgm:pt>
    <dgm:pt modelId="{D5ED16A6-18AF-4284-9DF1-94D15B9BC7B0}" type="parTrans" cxnId="{23E2B2F6-6903-4CC9-8775-E981A0201EF2}">
      <dgm:prSet/>
      <dgm:spPr/>
      <dgm:t>
        <a:bodyPr/>
        <a:lstStyle/>
        <a:p>
          <a:endParaRPr lang="en-US"/>
        </a:p>
      </dgm:t>
    </dgm:pt>
    <dgm:pt modelId="{27ACA9D9-71F5-452A-8A4E-866020CD671A}" type="sibTrans" cxnId="{23E2B2F6-6903-4CC9-8775-E981A0201EF2}">
      <dgm:prSet/>
      <dgm:spPr/>
      <dgm:t>
        <a:bodyPr/>
        <a:lstStyle/>
        <a:p>
          <a:endParaRPr lang="en-US"/>
        </a:p>
      </dgm:t>
    </dgm:pt>
    <dgm:pt modelId="{25EE7BFF-5459-440E-A5B5-D9A388CE1D68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print(myBerries[3]) would return the value “blackberry”</a:t>
          </a:r>
        </a:p>
      </dgm:t>
    </dgm:pt>
    <dgm:pt modelId="{F0261378-730C-4C10-A9DA-19F585C9D4EC}" type="parTrans" cxnId="{966AE15B-F023-4918-B5B9-63F1DE986E25}">
      <dgm:prSet/>
      <dgm:spPr/>
      <dgm:t>
        <a:bodyPr/>
        <a:lstStyle/>
        <a:p>
          <a:endParaRPr lang="en-US"/>
        </a:p>
      </dgm:t>
    </dgm:pt>
    <dgm:pt modelId="{C9414C0A-0CEB-434E-BEE7-BFCBE616F5C5}" type="sibTrans" cxnId="{966AE15B-F023-4918-B5B9-63F1DE986E25}">
      <dgm:prSet/>
      <dgm:spPr/>
      <dgm:t>
        <a:bodyPr/>
        <a:lstStyle/>
        <a:p>
          <a:endParaRPr lang="en-US"/>
        </a:p>
      </dgm:t>
    </dgm:pt>
    <dgm:pt modelId="{913E9D30-1736-4F9D-99F5-ED6426826307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Use a for loop to iterate through the items:</a:t>
          </a:r>
        </a:p>
      </dgm:t>
    </dgm:pt>
    <dgm:pt modelId="{16EDA972-A2BE-446F-97F5-F8726B4F38D2}" type="parTrans" cxnId="{4AB876A4-5DCB-4ABB-9959-CC04CEAF999C}">
      <dgm:prSet/>
      <dgm:spPr/>
      <dgm:t>
        <a:bodyPr/>
        <a:lstStyle/>
        <a:p>
          <a:endParaRPr lang="en-US"/>
        </a:p>
      </dgm:t>
    </dgm:pt>
    <dgm:pt modelId="{FF920D98-F0D9-4D2E-A899-2D377846B02B}" type="sibTrans" cxnId="{4AB876A4-5DCB-4ABB-9959-CC04CEAF999C}">
      <dgm:prSet/>
      <dgm:spPr/>
      <dgm:t>
        <a:bodyPr/>
        <a:lstStyle/>
        <a:p>
          <a:endParaRPr lang="en-US"/>
        </a:p>
      </dgm:t>
    </dgm:pt>
    <dgm:pt modelId="{2B50EC3E-3296-4803-874C-F90E499F3959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for x in myBerries</a:t>
          </a:r>
        </a:p>
      </dgm:t>
    </dgm:pt>
    <dgm:pt modelId="{074B33A4-CBED-4DF4-83BD-59F0831E554B}" type="parTrans" cxnId="{AE9E202A-DE4E-46E4-9621-1BD920100EC9}">
      <dgm:prSet/>
      <dgm:spPr/>
      <dgm:t>
        <a:bodyPr/>
        <a:lstStyle/>
        <a:p>
          <a:endParaRPr lang="en-US"/>
        </a:p>
      </dgm:t>
    </dgm:pt>
    <dgm:pt modelId="{E9CEF983-4353-45AE-A1B4-2EEF599DD150}" type="sibTrans" cxnId="{AE9E202A-DE4E-46E4-9621-1BD920100EC9}">
      <dgm:prSet/>
      <dgm:spPr/>
      <dgm:t>
        <a:bodyPr/>
        <a:lstStyle/>
        <a:p>
          <a:endParaRPr lang="en-US"/>
        </a:p>
      </dgm:t>
    </dgm:pt>
    <dgm:pt modelId="{DF1DB0E0-059B-47F0-8F1E-9736BA4FEFDD}">
      <dgm:prSet/>
      <dgm:spPr/>
      <dgm:t>
        <a:bodyPr/>
        <a:lstStyle/>
        <a:p>
          <a:r>
            <a:rPr lang="en-US" dirty="0"/>
            <a:t>print(x)</a:t>
          </a:r>
        </a:p>
      </dgm:t>
    </dgm:pt>
    <dgm:pt modelId="{332B0CA8-62D3-48C9-8189-C3F5A2440E09}" type="parTrans" cxnId="{1355F659-6B43-4453-ABDF-F3500CD57261}">
      <dgm:prSet/>
      <dgm:spPr/>
      <dgm:t>
        <a:bodyPr/>
        <a:lstStyle/>
        <a:p>
          <a:endParaRPr lang="en-US"/>
        </a:p>
      </dgm:t>
    </dgm:pt>
    <dgm:pt modelId="{CBAD9FF0-D3D3-4CE6-B508-D71C897738F1}" type="sibTrans" cxnId="{1355F659-6B43-4453-ABDF-F3500CD57261}">
      <dgm:prSet/>
      <dgm:spPr/>
      <dgm:t>
        <a:bodyPr/>
        <a:lstStyle/>
        <a:p>
          <a:endParaRPr lang="en-US"/>
        </a:p>
      </dgm:t>
    </dgm:pt>
    <dgm:pt modelId="{912F4DBF-9100-4BE6-A5E0-38C13EDEA7E6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dirty="0"/>
            <a:t>Use </a:t>
          </a:r>
          <a:r>
            <a:rPr lang="en-US" dirty="0" err="1"/>
            <a:t>len</a:t>
          </a:r>
          <a:r>
            <a:rPr lang="en-US" dirty="0"/>
            <a:t>() function to display tuple size</a:t>
          </a:r>
        </a:p>
      </dgm:t>
    </dgm:pt>
    <dgm:pt modelId="{FB2111E7-7FCA-4B92-A845-84413B308905}" type="parTrans" cxnId="{EA323597-A4F4-4EFF-91D5-09296ABC2A41}">
      <dgm:prSet/>
      <dgm:spPr/>
    </dgm:pt>
    <dgm:pt modelId="{C2A1052E-57CE-457E-826F-817367791B38}" type="sibTrans" cxnId="{EA323597-A4F4-4EFF-91D5-09296ABC2A41}">
      <dgm:prSet/>
      <dgm:spPr/>
    </dgm:pt>
    <dgm:pt modelId="{5A7F174E-7CEB-4DB2-971F-116CF54F89C2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dirty="0"/>
            <a:t>print(</a:t>
          </a:r>
          <a:r>
            <a:rPr lang="en-US" dirty="0" err="1"/>
            <a:t>len</a:t>
          </a:r>
          <a:r>
            <a:rPr lang="en-US" dirty="0"/>
            <a:t>(</a:t>
          </a:r>
          <a:r>
            <a:rPr lang="en-US" dirty="0" err="1"/>
            <a:t>myBerries</a:t>
          </a:r>
          <a:r>
            <a:rPr lang="en-US" dirty="0"/>
            <a:t>)) would return the value 4</a:t>
          </a:r>
        </a:p>
      </dgm:t>
    </dgm:pt>
    <dgm:pt modelId="{6FBC1D12-BF53-4481-A6E5-98D3AAECE24F}" type="parTrans" cxnId="{D774267F-BB58-4387-91B1-7825BF8BB177}">
      <dgm:prSet/>
      <dgm:spPr/>
    </dgm:pt>
    <dgm:pt modelId="{64327685-F973-4A12-8BC4-BB547984E2FE}" type="sibTrans" cxnId="{D774267F-BB58-4387-91B1-7825BF8BB177}">
      <dgm:prSet/>
      <dgm:spPr/>
    </dgm:pt>
    <dgm:pt modelId="{75A2B563-ADCD-4A93-A906-CF5B339238F8}" type="pres">
      <dgm:prSet presAssocID="{F473EEA9-1636-4D79-A0C4-DA2E94128BA1}" presName="root" presStyleCnt="0">
        <dgm:presLayoutVars>
          <dgm:dir/>
          <dgm:resizeHandles val="exact"/>
        </dgm:presLayoutVars>
      </dgm:prSet>
      <dgm:spPr/>
    </dgm:pt>
    <dgm:pt modelId="{D0ECAB65-360A-489E-BAA3-D897068A5CC3}" type="pres">
      <dgm:prSet presAssocID="{BBB6606C-6878-45EC-BC90-AAAB49D1FC84}" presName="compNode" presStyleCnt="0"/>
      <dgm:spPr/>
    </dgm:pt>
    <dgm:pt modelId="{550B270E-1F1E-4CE3-B3D3-9EF019749071}" type="pres">
      <dgm:prSet presAssocID="{BBB6606C-6878-45EC-BC90-AAAB49D1FC84}" presName="bgRect" presStyleLbl="bgShp" presStyleIdx="0" presStyleCnt="4"/>
      <dgm:spPr/>
    </dgm:pt>
    <dgm:pt modelId="{F3FEA50F-26B1-4F97-8115-E96B4EBCBA32}" type="pres">
      <dgm:prSet presAssocID="{BBB6606C-6878-45EC-BC90-AAAB49D1FC84}" presName="iconRect" presStyleLbl="node1" presStyleIdx="0" presStyleCnt="4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Cherries"/>
        </a:ext>
      </dgm:extLst>
    </dgm:pt>
    <dgm:pt modelId="{8ADAFFC4-5566-4F2B-9953-B0B1EB5F05C5}" type="pres">
      <dgm:prSet presAssocID="{BBB6606C-6878-45EC-BC90-AAAB49D1FC84}" presName="spaceRect" presStyleCnt="0"/>
      <dgm:spPr/>
    </dgm:pt>
    <dgm:pt modelId="{CEBF6F44-BF11-42F5-9820-43E5E8587711}" type="pres">
      <dgm:prSet presAssocID="{BBB6606C-6878-45EC-BC90-AAAB49D1FC84}" presName="parTx" presStyleLbl="revTx" presStyleIdx="0" presStyleCnt="7">
        <dgm:presLayoutVars>
          <dgm:chMax val="0"/>
          <dgm:chPref val="0"/>
        </dgm:presLayoutVars>
      </dgm:prSet>
      <dgm:spPr/>
    </dgm:pt>
    <dgm:pt modelId="{86B78D83-0103-4906-8879-C3997F0F3FE8}" type="pres">
      <dgm:prSet presAssocID="{BBB6606C-6878-45EC-BC90-AAAB49D1FC84}" presName="desTx" presStyleLbl="revTx" presStyleIdx="1" presStyleCnt="7">
        <dgm:presLayoutVars/>
      </dgm:prSet>
      <dgm:spPr/>
    </dgm:pt>
    <dgm:pt modelId="{EB1B2812-6BAD-442C-9F4E-624C75481DC5}" type="pres">
      <dgm:prSet presAssocID="{EC109597-77D6-4768-AFAE-A42BBF6BE1B2}" presName="sibTrans" presStyleCnt="0"/>
      <dgm:spPr/>
    </dgm:pt>
    <dgm:pt modelId="{0C03F712-8B3D-42E5-A032-AB61AAACFD24}" type="pres">
      <dgm:prSet presAssocID="{25EE7BFF-5459-440E-A5B5-D9A388CE1D68}" presName="compNode" presStyleCnt="0"/>
      <dgm:spPr/>
    </dgm:pt>
    <dgm:pt modelId="{B3365870-80DE-48BA-8A2D-CC08004441AF}" type="pres">
      <dgm:prSet presAssocID="{25EE7BFF-5459-440E-A5B5-D9A388CE1D68}" presName="bgRect" presStyleLbl="bgShp" presStyleIdx="1" presStyleCnt="4"/>
      <dgm:spPr/>
    </dgm:pt>
    <dgm:pt modelId="{7A900C01-A378-4575-90D4-E23F7BA0968E}" type="pres">
      <dgm:prSet presAssocID="{25EE7BFF-5459-440E-A5B5-D9A388CE1D68}" presName="iconRect" presStyleLbl="node1" presStyleIdx="1" presStyleCnt="4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Security Camera Sign"/>
        </a:ext>
      </dgm:extLst>
    </dgm:pt>
    <dgm:pt modelId="{361715A5-B911-4A2A-8AC2-B2CAA28AA56B}" type="pres">
      <dgm:prSet presAssocID="{25EE7BFF-5459-440E-A5B5-D9A388CE1D68}" presName="spaceRect" presStyleCnt="0"/>
      <dgm:spPr/>
    </dgm:pt>
    <dgm:pt modelId="{69DF9519-E5F9-45AE-AEE6-633FB0B66A78}" type="pres">
      <dgm:prSet presAssocID="{25EE7BFF-5459-440E-A5B5-D9A388CE1D68}" presName="parTx" presStyleLbl="revTx" presStyleIdx="2" presStyleCnt="7">
        <dgm:presLayoutVars>
          <dgm:chMax val="0"/>
          <dgm:chPref val="0"/>
        </dgm:presLayoutVars>
      </dgm:prSet>
      <dgm:spPr/>
    </dgm:pt>
    <dgm:pt modelId="{F7ACD250-BCBC-4FAA-805B-B9188569855E}" type="pres">
      <dgm:prSet presAssocID="{C9414C0A-0CEB-434E-BEE7-BFCBE616F5C5}" presName="sibTrans" presStyleCnt="0"/>
      <dgm:spPr/>
    </dgm:pt>
    <dgm:pt modelId="{A69F66D7-2588-4D76-9B17-2FD3BE50403D}" type="pres">
      <dgm:prSet presAssocID="{913E9D30-1736-4F9D-99F5-ED6426826307}" presName="compNode" presStyleCnt="0"/>
      <dgm:spPr/>
    </dgm:pt>
    <dgm:pt modelId="{4249D40F-70D0-4AF3-BBB2-B17F98DE257A}" type="pres">
      <dgm:prSet presAssocID="{913E9D30-1736-4F9D-99F5-ED6426826307}" presName="bgRect" presStyleLbl="bgShp" presStyleIdx="2" presStyleCnt="4"/>
      <dgm:spPr/>
    </dgm:pt>
    <dgm:pt modelId="{DBCA5A2A-7595-48FC-971C-8E8C18456046}" type="pres">
      <dgm:prSet presAssocID="{913E9D30-1736-4F9D-99F5-ED6426826307}" presName="iconRect" presStyleLbl="node1" presStyleIdx="2" presStyleCnt="4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Fax"/>
        </a:ext>
      </dgm:extLst>
    </dgm:pt>
    <dgm:pt modelId="{94F76F97-D218-486B-8F77-6B487925BA89}" type="pres">
      <dgm:prSet presAssocID="{913E9D30-1736-4F9D-99F5-ED6426826307}" presName="spaceRect" presStyleCnt="0"/>
      <dgm:spPr/>
    </dgm:pt>
    <dgm:pt modelId="{9411A11D-D8B3-43F7-84BC-0DC403064DD1}" type="pres">
      <dgm:prSet presAssocID="{913E9D30-1736-4F9D-99F5-ED6426826307}" presName="parTx" presStyleLbl="revTx" presStyleIdx="3" presStyleCnt="7">
        <dgm:presLayoutVars>
          <dgm:chMax val="0"/>
          <dgm:chPref val="0"/>
        </dgm:presLayoutVars>
      </dgm:prSet>
      <dgm:spPr/>
    </dgm:pt>
    <dgm:pt modelId="{A4DA3C9C-1684-4CFB-ACDB-4CF9FA792C99}" type="pres">
      <dgm:prSet presAssocID="{913E9D30-1736-4F9D-99F5-ED6426826307}" presName="desTx" presStyleLbl="revTx" presStyleIdx="4" presStyleCnt="7">
        <dgm:presLayoutVars/>
      </dgm:prSet>
      <dgm:spPr/>
    </dgm:pt>
    <dgm:pt modelId="{D075399D-369E-47DE-8869-87E26FD3F20D}" type="pres">
      <dgm:prSet presAssocID="{FF920D98-F0D9-4D2E-A899-2D377846B02B}" presName="sibTrans" presStyleCnt="0"/>
      <dgm:spPr/>
    </dgm:pt>
    <dgm:pt modelId="{DD2B8A53-B91C-42AB-80D9-8D7858E1BB76}" type="pres">
      <dgm:prSet presAssocID="{912F4DBF-9100-4BE6-A5E0-38C13EDEA7E6}" presName="compNode" presStyleCnt="0"/>
      <dgm:spPr/>
    </dgm:pt>
    <dgm:pt modelId="{132D05AC-1563-450A-8B37-09ABC9F696B1}" type="pres">
      <dgm:prSet presAssocID="{912F4DBF-9100-4BE6-A5E0-38C13EDEA7E6}" presName="bgRect" presStyleLbl="bgShp" presStyleIdx="3" presStyleCnt="4"/>
      <dgm:spPr/>
    </dgm:pt>
    <dgm:pt modelId="{C2C4A6A8-9D4B-434F-8B01-50986B9DF20B}" type="pres">
      <dgm:prSet presAssocID="{912F4DBF-9100-4BE6-A5E0-38C13EDEA7E6}" presName="iconRect" presStyleLbl="node1" presStyleIdx="3" presStyleCnt="4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Ruler outline"/>
        </a:ext>
      </dgm:extLst>
    </dgm:pt>
    <dgm:pt modelId="{FBF6D263-DEF3-4CF0-A20F-562ACDFFDFAF}" type="pres">
      <dgm:prSet presAssocID="{912F4DBF-9100-4BE6-A5E0-38C13EDEA7E6}" presName="spaceRect" presStyleCnt="0"/>
      <dgm:spPr/>
    </dgm:pt>
    <dgm:pt modelId="{47DD693B-AC7E-4A8A-8343-667779C8FB31}" type="pres">
      <dgm:prSet presAssocID="{912F4DBF-9100-4BE6-A5E0-38C13EDEA7E6}" presName="parTx" presStyleLbl="revTx" presStyleIdx="5" presStyleCnt="7">
        <dgm:presLayoutVars>
          <dgm:chMax val="0"/>
          <dgm:chPref val="0"/>
        </dgm:presLayoutVars>
      </dgm:prSet>
      <dgm:spPr/>
    </dgm:pt>
    <dgm:pt modelId="{47FB2F95-0CDE-4BCE-B20D-4554B44A6170}" type="pres">
      <dgm:prSet presAssocID="{912F4DBF-9100-4BE6-A5E0-38C13EDEA7E6}" presName="desTx" presStyleLbl="revTx" presStyleIdx="6" presStyleCnt="7">
        <dgm:presLayoutVars/>
      </dgm:prSet>
      <dgm:spPr/>
    </dgm:pt>
  </dgm:ptLst>
  <dgm:cxnLst>
    <dgm:cxn modelId="{8D84891E-B9A3-4607-9D2B-EB6D49F15F46}" srcId="{F473EEA9-1636-4D79-A0C4-DA2E94128BA1}" destId="{BBB6606C-6878-45EC-BC90-AAAB49D1FC84}" srcOrd="0" destOrd="0" parTransId="{47409188-5A2B-4860-9A24-02C60A2ACC41}" sibTransId="{EC109597-77D6-4768-AFAE-A42BBF6BE1B2}"/>
    <dgm:cxn modelId="{AE9E202A-DE4E-46E4-9621-1BD920100EC9}" srcId="{913E9D30-1736-4F9D-99F5-ED6426826307}" destId="{2B50EC3E-3296-4803-874C-F90E499F3959}" srcOrd="0" destOrd="0" parTransId="{074B33A4-CBED-4DF4-83BD-59F0831E554B}" sibTransId="{E9CEF983-4353-45AE-A1B4-2EEF599DD150}"/>
    <dgm:cxn modelId="{AD183D2B-CFAE-48A2-AADA-95991B34E5BE}" type="presOf" srcId="{BBB6606C-6878-45EC-BC90-AAAB49D1FC84}" destId="{CEBF6F44-BF11-42F5-9820-43E5E8587711}" srcOrd="0" destOrd="0" presId="urn:microsoft.com/office/officeart/2018/2/layout/IconVerticalSolidList"/>
    <dgm:cxn modelId="{FFBCDD3A-B73E-460E-A3AD-19CD833588EF}" type="presOf" srcId="{DF1DB0E0-059B-47F0-8F1E-9736BA4FEFDD}" destId="{A4DA3C9C-1684-4CFB-ACDB-4CF9FA792C99}" srcOrd="0" destOrd="1" presId="urn:microsoft.com/office/officeart/2018/2/layout/IconVerticalSolidList"/>
    <dgm:cxn modelId="{966AE15B-F023-4918-B5B9-63F1DE986E25}" srcId="{F473EEA9-1636-4D79-A0C4-DA2E94128BA1}" destId="{25EE7BFF-5459-440E-A5B5-D9A388CE1D68}" srcOrd="1" destOrd="0" parTransId="{F0261378-730C-4C10-A9DA-19F585C9D4EC}" sibTransId="{C9414C0A-0CEB-434E-BEE7-BFCBE616F5C5}"/>
    <dgm:cxn modelId="{83D41747-6F03-4D15-B9D3-BC7441D6AA56}" type="presOf" srcId="{25EE7BFF-5459-440E-A5B5-D9A388CE1D68}" destId="{69DF9519-E5F9-45AE-AEE6-633FB0B66A78}" srcOrd="0" destOrd="0" presId="urn:microsoft.com/office/officeart/2018/2/layout/IconVerticalSolidList"/>
    <dgm:cxn modelId="{1355F659-6B43-4453-ABDF-F3500CD57261}" srcId="{2B50EC3E-3296-4803-874C-F90E499F3959}" destId="{DF1DB0E0-059B-47F0-8F1E-9736BA4FEFDD}" srcOrd="0" destOrd="0" parTransId="{332B0CA8-62D3-48C9-8189-C3F5A2440E09}" sibTransId="{CBAD9FF0-D3D3-4CE6-B508-D71C897738F1}"/>
    <dgm:cxn modelId="{D774267F-BB58-4387-91B1-7825BF8BB177}" srcId="{912F4DBF-9100-4BE6-A5E0-38C13EDEA7E6}" destId="{5A7F174E-7CEB-4DB2-971F-116CF54F89C2}" srcOrd="0" destOrd="0" parTransId="{6FBC1D12-BF53-4481-A6E5-98D3AAECE24F}" sibTransId="{64327685-F973-4A12-8BC4-BB547984E2FE}"/>
    <dgm:cxn modelId="{5B6C5D83-4E31-4001-BBAC-3160531737B2}" type="presOf" srcId="{F473EEA9-1636-4D79-A0C4-DA2E94128BA1}" destId="{75A2B563-ADCD-4A93-A906-CF5B339238F8}" srcOrd="0" destOrd="0" presId="urn:microsoft.com/office/officeart/2018/2/layout/IconVerticalSolidList"/>
    <dgm:cxn modelId="{4F82628E-C437-4F4B-A1F7-CE2365172718}" type="presOf" srcId="{B67FBEE0-BF8E-4E2E-8C77-41F1AB977439}" destId="{86B78D83-0103-4906-8879-C3997F0F3FE8}" srcOrd="0" destOrd="0" presId="urn:microsoft.com/office/officeart/2018/2/layout/IconVerticalSolidList"/>
    <dgm:cxn modelId="{EA323597-A4F4-4EFF-91D5-09296ABC2A41}" srcId="{F473EEA9-1636-4D79-A0C4-DA2E94128BA1}" destId="{912F4DBF-9100-4BE6-A5E0-38C13EDEA7E6}" srcOrd="3" destOrd="0" parTransId="{FB2111E7-7FCA-4B92-A845-84413B308905}" sibTransId="{C2A1052E-57CE-457E-826F-817367791B38}"/>
    <dgm:cxn modelId="{870CEF9A-4C11-4921-B222-28411F35B921}" type="presOf" srcId="{5A7F174E-7CEB-4DB2-971F-116CF54F89C2}" destId="{47FB2F95-0CDE-4BCE-B20D-4554B44A6170}" srcOrd="0" destOrd="0" presId="urn:microsoft.com/office/officeart/2018/2/layout/IconVerticalSolidList"/>
    <dgm:cxn modelId="{33A96D9D-35E4-4BBC-BD84-AC6AE8800004}" type="presOf" srcId="{913E9D30-1736-4F9D-99F5-ED6426826307}" destId="{9411A11D-D8B3-43F7-84BC-0DC403064DD1}" srcOrd="0" destOrd="0" presId="urn:microsoft.com/office/officeart/2018/2/layout/IconVerticalSolidList"/>
    <dgm:cxn modelId="{4AB876A4-5DCB-4ABB-9959-CC04CEAF999C}" srcId="{F473EEA9-1636-4D79-A0C4-DA2E94128BA1}" destId="{913E9D30-1736-4F9D-99F5-ED6426826307}" srcOrd="2" destOrd="0" parTransId="{16EDA972-A2BE-446F-97F5-F8726B4F38D2}" sibTransId="{FF920D98-F0D9-4D2E-A899-2D377846B02B}"/>
    <dgm:cxn modelId="{42A3F8AD-0587-464E-A645-45ACBE9A4D97}" type="presOf" srcId="{2B50EC3E-3296-4803-874C-F90E499F3959}" destId="{A4DA3C9C-1684-4CFB-ACDB-4CF9FA792C99}" srcOrd="0" destOrd="0" presId="urn:microsoft.com/office/officeart/2018/2/layout/IconVerticalSolidList"/>
    <dgm:cxn modelId="{D4C5DFB6-0A43-4476-B3F4-950AA9311621}" type="presOf" srcId="{912F4DBF-9100-4BE6-A5E0-38C13EDEA7E6}" destId="{47DD693B-AC7E-4A8A-8343-667779C8FB31}" srcOrd="0" destOrd="0" presId="urn:microsoft.com/office/officeart/2018/2/layout/IconVerticalSolidList"/>
    <dgm:cxn modelId="{23E2B2F6-6903-4CC9-8775-E981A0201EF2}" srcId="{BBB6606C-6878-45EC-BC90-AAAB49D1FC84}" destId="{B67FBEE0-BF8E-4E2E-8C77-41F1AB977439}" srcOrd="0" destOrd="0" parTransId="{D5ED16A6-18AF-4284-9DF1-94D15B9BC7B0}" sibTransId="{27ACA9D9-71F5-452A-8A4E-866020CD671A}"/>
    <dgm:cxn modelId="{F60BC759-0B03-43DA-9176-70A96DE7E5B7}" type="presParOf" srcId="{75A2B563-ADCD-4A93-A906-CF5B339238F8}" destId="{D0ECAB65-360A-489E-BAA3-D897068A5CC3}" srcOrd="0" destOrd="0" presId="urn:microsoft.com/office/officeart/2018/2/layout/IconVerticalSolidList"/>
    <dgm:cxn modelId="{4AA075C5-B529-4367-A398-086DC6FA483C}" type="presParOf" srcId="{D0ECAB65-360A-489E-BAA3-D897068A5CC3}" destId="{550B270E-1F1E-4CE3-B3D3-9EF019749071}" srcOrd="0" destOrd="0" presId="urn:microsoft.com/office/officeart/2018/2/layout/IconVerticalSolidList"/>
    <dgm:cxn modelId="{2DABCF78-0FA7-4CAE-99AE-A6943D6DFDCE}" type="presParOf" srcId="{D0ECAB65-360A-489E-BAA3-D897068A5CC3}" destId="{F3FEA50F-26B1-4F97-8115-E96B4EBCBA32}" srcOrd="1" destOrd="0" presId="urn:microsoft.com/office/officeart/2018/2/layout/IconVerticalSolidList"/>
    <dgm:cxn modelId="{EF6877E5-1193-4E54-B49E-DAFBCACAF646}" type="presParOf" srcId="{D0ECAB65-360A-489E-BAA3-D897068A5CC3}" destId="{8ADAFFC4-5566-4F2B-9953-B0B1EB5F05C5}" srcOrd="2" destOrd="0" presId="urn:microsoft.com/office/officeart/2018/2/layout/IconVerticalSolidList"/>
    <dgm:cxn modelId="{006C5D7D-3314-4E6A-B661-99B16FF69A36}" type="presParOf" srcId="{D0ECAB65-360A-489E-BAA3-D897068A5CC3}" destId="{CEBF6F44-BF11-42F5-9820-43E5E8587711}" srcOrd="3" destOrd="0" presId="urn:microsoft.com/office/officeart/2018/2/layout/IconVerticalSolidList"/>
    <dgm:cxn modelId="{4007F1FF-5BF9-460E-8B6F-7D9F72500AAF}" type="presParOf" srcId="{D0ECAB65-360A-489E-BAA3-D897068A5CC3}" destId="{86B78D83-0103-4906-8879-C3997F0F3FE8}" srcOrd="4" destOrd="0" presId="urn:microsoft.com/office/officeart/2018/2/layout/IconVerticalSolidList"/>
    <dgm:cxn modelId="{DCF4A697-2191-4522-9AA2-F9C9EC075672}" type="presParOf" srcId="{75A2B563-ADCD-4A93-A906-CF5B339238F8}" destId="{EB1B2812-6BAD-442C-9F4E-624C75481DC5}" srcOrd="1" destOrd="0" presId="urn:microsoft.com/office/officeart/2018/2/layout/IconVerticalSolidList"/>
    <dgm:cxn modelId="{1627CFE0-9229-4670-845F-698DFEBB9885}" type="presParOf" srcId="{75A2B563-ADCD-4A93-A906-CF5B339238F8}" destId="{0C03F712-8B3D-42E5-A032-AB61AAACFD24}" srcOrd="2" destOrd="0" presId="urn:microsoft.com/office/officeart/2018/2/layout/IconVerticalSolidList"/>
    <dgm:cxn modelId="{8FAAAFF8-0E2C-4C8C-BF20-D4A9F21B864A}" type="presParOf" srcId="{0C03F712-8B3D-42E5-A032-AB61AAACFD24}" destId="{B3365870-80DE-48BA-8A2D-CC08004441AF}" srcOrd="0" destOrd="0" presId="urn:microsoft.com/office/officeart/2018/2/layout/IconVerticalSolidList"/>
    <dgm:cxn modelId="{C8B0ACA8-7D79-48ED-AD98-2C2793ACC918}" type="presParOf" srcId="{0C03F712-8B3D-42E5-A032-AB61AAACFD24}" destId="{7A900C01-A378-4575-90D4-E23F7BA0968E}" srcOrd="1" destOrd="0" presId="urn:microsoft.com/office/officeart/2018/2/layout/IconVerticalSolidList"/>
    <dgm:cxn modelId="{CC467230-6F7F-4EC6-BBE4-3EE7BE105812}" type="presParOf" srcId="{0C03F712-8B3D-42E5-A032-AB61AAACFD24}" destId="{361715A5-B911-4A2A-8AC2-B2CAA28AA56B}" srcOrd="2" destOrd="0" presId="urn:microsoft.com/office/officeart/2018/2/layout/IconVerticalSolidList"/>
    <dgm:cxn modelId="{ACB083F8-A50C-4502-8606-A4BE94CF8703}" type="presParOf" srcId="{0C03F712-8B3D-42E5-A032-AB61AAACFD24}" destId="{69DF9519-E5F9-45AE-AEE6-633FB0B66A78}" srcOrd="3" destOrd="0" presId="urn:microsoft.com/office/officeart/2018/2/layout/IconVerticalSolidList"/>
    <dgm:cxn modelId="{5C639A8F-6E53-43B8-A7FE-F2BDC34AA3E6}" type="presParOf" srcId="{75A2B563-ADCD-4A93-A906-CF5B339238F8}" destId="{F7ACD250-BCBC-4FAA-805B-B9188569855E}" srcOrd="3" destOrd="0" presId="urn:microsoft.com/office/officeart/2018/2/layout/IconVerticalSolidList"/>
    <dgm:cxn modelId="{EEB736C5-2BE3-4C4B-B711-90F299CCA811}" type="presParOf" srcId="{75A2B563-ADCD-4A93-A906-CF5B339238F8}" destId="{A69F66D7-2588-4D76-9B17-2FD3BE50403D}" srcOrd="4" destOrd="0" presId="urn:microsoft.com/office/officeart/2018/2/layout/IconVerticalSolidList"/>
    <dgm:cxn modelId="{0A8F4648-B552-4486-9543-B4443F7F7E51}" type="presParOf" srcId="{A69F66D7-2588-4D76-9B17-2FD3BE50403D}" destId="{4249D40F-70D0-4AF3-BBB2-B17F98DE257A}" srcOrd="0" destOrd="0" presId="urn:microsoft.com/office/officeart/2018/2/layout/IconVerticalSolidList"/>
    <dgm:cxn modelId="{0A4094E1-5F34-49A3-9774-ECC9EA26F5DA}" type="presParOf" srcId="{A69F66D7-2588-4D76-9B17-2FD3BE50403D}" destId="{DBCA5A2A-7595-48FC-971C-8E8C18456046}" srcOrd="1" destOrd="0" presId="urn:microsoft.com/office/officeart/2018/2/layout/IconVerticalSolidList"/>
    <dgm:cxn modelId="{9DEA56A6-9CF1-4C13-9B27-34A06A246224}" type="presParOf" srcId="{A69F66D7-2588-4D76-9B17-2FD3BE50403D}" destId="{94F76F97-D218-486B-8F77-6B487925BA89}" srcOrd="2" destOrd="0" presId="urn:microsoft.com/office/officeart/2018/2/layout/IconVerticalSolidList"/>
    <dgm:cxn modelId="{96D9B0F9-01BA-43BB-9767-78A55F97B62D}" type="presParOf" srcId="{A69F66D7-2588-4D76-9B17-2FD3BE50403D}" destId="{9411A11D-D8B3-43F7-84BC-0DC403064DD1}" srcOrd="3" destOrd="0" presId="urn:microsoft.com/office/officeart/2018/2/layout/IconVerticalSolidList"/>
    <dgm:cxn modelId="{CE27DE50-D95A-4B8E-8EAC-BA69145933E3}" type="presParOf" srcId="{A69F66D7-2588-4D76-9B17-2FD3BE50403D}" destId="{A4DA3C9C-1684-4CFB-ACDB-4CF9FA792C99}" srcOrd="4" destOrd="0" presId="urn:microsoft.com/office/officeart/2018/2/layout/IconVerticalSolidList"/>
    <dgm:cxn modelId="{686F220C-AA15-4924-B5F8-D736FCB188FC}" type="presParOf" srcId="{75A2B563-ADCD-4A93-A906-CF5B339238F8}" destId="{D075399D-369E-47DE-8869-87E26FD3F20D}" srcOrd="5" destOrd="0" presId="urn:microsoft.com/office/officeart/2018/2/layout/IconVerticalSolidList"/>
    <dgm:cxn modelId="{1564249A-881F-4CFC-93D0-31597FBD8390}" type="presParOf" srcId="{75A2B563-ADCD-4A93-A906-CF5B339238F8}" destId="{DD2B8A53-B91C-42AB-80D9-8D7858E1BB76}" srcOrd="6" destOrd="0" presId="urn:microsoft.com/office/officeart/2018/2/layout/IconVerticalSolidList"/>
    <dgm:cxn modelId="{29BE4F30-776E-44D1-91AF-C9182A76AB2F}" type="presParOf" srcId="{DD2B8A53-B91C-42AB-80D9-8D7858E1BB76}" destId="{132D05AC-1563-450A-8B37-09ABC9F696B1}" srcOrd="0" destOrd="0" presId="urn:microsoft.com/office/officeart/2018/2/layout/IconVerticalSolidList"/>
    <dgm:cxn modelId="{B6ED3C70-C598-4B04-A57A-5B4A9A1D66AE}" type="presParOf" srcId="{DD2B8A53-B91C-42AB-80D9-8D7858E1BB76}" destId="{C2C4A6A8-9D4B-434F-8B01-50986B9DF20B}" srcOrd="1" destOrd="0" presId="urn:microsoft.com/office/officeart/2018/2/layout/IconVerticalSolidList"/>
    <dgm:cxn modelId="{F6546090-99E1-4A1C-91AB-1DE96775F24C}" type="presParOf" srcId="{DD2B8A53-B91C-42AB-80D9-8D7858E1BB76}" destId="{FBF6D263-DEF3-4CF0-A20F-562ACDFFDFAF}" srcOrd="2" destOrd="0" presId="urn:microsoft.com/office/officeart/2018/2/layout/IconVerticalSolidList"/>
    <dgm:cxn modelId="{0CF8DDFE-5120-42D2-81EA-B06A769DDA30}" type="presParOf" srcId="{DD2B8A53-B91C-42AB-80D9-8D7858E1BB76}" destId="{47DD693B-AC7E-4A8A-8343-667779C8FB31}" srcOrd="3" destOrd="0" presId="urn:microsoft.com/office/officeart/2018/2/layout/IconVerticalSolidList"/>
    <dgm:cxn modelId="{B6CF7F8F-C0C5-4D37-893C-40F61ABAFBBE}" type="presParOf" srcId="{DD2B8A53-B91C-42AB-80D9-8D7858E1BB76}" destId="{47FB2F95-0CDE-4BCE-B20D-4554B44A6170}" srcOrd="4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5A89B478-C55E-4C50-87DF-B60F9A6B1DDA}" type="doc">
      <dgm:prSet loTypeId="urn:microsoft.com/office/officeart/2005/8/layout/vList2" loCatId="list" qsTypeId="urn:microsoft.com/office/officeart/2005/8/quickstyle/simple1" qsCatId="simple" csTypeId="urn:microsoft.com/office/officeart/2005/8/colors/colorful5" csCatId="colorful"/>
      <dgm:spPr/>
      <dgm:t>
        <a:bodyPr/>
        <a:lstStyle/>
        <a:p>
          <a:endParaRPr lang="en-US"/>
        </a:p>
      </dgm:t>
    </dgm:pt>
    <dgm:pt modelId="{6D8B47A7-F687-483E-B9BF-9F7ABD2BE045}">
      <dgm:prSet/>
      <dgm:spPr/>
      <dgm:t>
        <a:bodyPr/>
        <a:lstStyle/>
        <a:p>
          <a:r>
            <a:rPr lang="en-US"/>
            <a:t>Sets are also used to store multiple items in a single variable</a:t>
          </a:r>
        </a:p>
      </dgm:t>
    </dgm:pt>
    <dgm:pt modelId="{B06906BC-4E0B-4538-A31A-B9D1FF1ECAF0}" type="parTrans" cxnId="{334B776C-6B3D-45C0-A8BD-DFCF036479B8}">
      <dgm:prSet/>
      <dgm:spPr/>
      <dgm:t>
        <a:bodyPr/>
        <a:lstStyle/>
        <a:p>
          <a:endParaRPr lang="en-US"/>
        </a:p>
      </dgm:t>
    </dgm:pt>
    <dgm:pt modelId="{ED04C2E9-6B8A-4DD6-99FC-C2A3D9D84187}" type="sibTrans" cxnId="{334B776C-6B3D-45C0-A8BD-DFCF036479B8}">
      <dgm:prSet/>
      <dgm:spPr/>
      <dgm:t>
        <a:bodyPr/>
        <a:lstStyle/>
        <a:p>
          <a:endParaRPr lang="en-US"/>
        </a:p>
      </dgm:t>
    </dgm:pt>
    <dgm:pt modelId="{8AE24E31-4E83-4FF4-8550-A86143FDB80A}">
      <dgm:prSet/>
      <dgm:spPr/>
      <dgm:t>
        <a:bodyPr/>
        <a:lstStyle/>
        <a:p>
          <a:r>
            <a:rPr lang="en-US"/>
            <a:t>Denoted by curly braces</a:t>
          </a:r>
        </a:p>
      </dgm:t>
    </dgm:pt>
    <dgm:pt modelId="{B8F34D55-DA2C-4ABB-90D5-3F0BECC28293}" type="parTrans" cxnId="{4D1898D3-8973-44EC-AAA4-D43F00FE2786}">
      <dgm:prSet/>
      <dgm:spPr/>
      <dgm:t>
        <a:bodyPr/>
        <a:lstStyle/>
        <a:p>
          <a:endParaRPr lang="en-US"/>
        </a:p>
      </dgm:t>
    </dgm:pt>
    <dgm:pt modelId="{941B20F5-4CFA-4A28-8AB8-FE07835368BA}" type="sibTrans" cxnId="{4D1898D3-8973-44EC-AAA4-D43F00FE2786}">
      <dgm:prSet/>
      <dgm:spPr/>
      <dgm:t>
        <a:bodyPr/>
        <a:lstStyle/>
        <a:p>
          <a:endParaRPr lang="en-US"/>
        </a:p>
      </dgm:t>
    </dgm:pt>
    <dgm:pt modelId="{BE673E71-C376-482B-B15D-033CECAD316E}">
      <dgm:prSet/>
      <dgm:spPr/>
      <dgm:t>
        <a:bodyPr/>
        <a:lstStyle/>
        <a:p>
          <a:r>
            <a:rPr lang="en-US"/>
            <a:t>Sets are unordered, unchangeable, and unindexed</a:t>
          </a:r>
        </a:p>
      </dgm:t>
    </dgm:pt>
    <dgm:pt modelId="{4F6978F6-185C-4534-9F02-7482AF0ABF4D}" type="parTrans" cxnId="{7F602E1A-B3CE-494A-8DC4-6F6D0BD9AD9F}">
      <dgm:prSet/>
      <dgm:spPr/>
      <dgm:t>
        <a:bodyPr/>
        <a:lstStyle/>
        <a:p>
          <a:endParaRPr lang="en-US"/>
        </a:p>
      </dgm:t>
    </dgm:pt>
    <dgm:pt modelId="{C3A1ED9E-7D7A-4124-A957-E5C3A5562ACF}" type="sibTrans" cxnId="{7F602E1A-B3CE-494A-8DC4-6F6D0BD9AD9F}">
      <dgm:prSet/>
      <dgm:spPr/>
      <dgm:t>
        <a:bodyPr/>
        <a:lstStyle/>
        <a:p>
          <a:endParaRPr lang="en-US"/>
        </a:p>
      </dgm:t>
    </dgm:pt>
    <dgm:pt modelId="{FC88784A-0A54-4DA4-8EC1-2F8EF7BBF398}">
      <dgm:prSet/>
      <dgm:spPr/>
      <dgm:t>
        <a:bodyPr/>
        <a:lstStyle/>
        <a:p>
          <a:r>
            <a:rPr lang="en-US"/>
            <a:t>Adding items is allowed</a:t>
          </a:r>
        </a:p>
      </dgm:t>
    </dgm:pt>
    <dgm:pt modelId="{2641A5D4-CBE3-4E87-82E4-BB5B796C1BDE}" type="parTrans" cxnId="{37C64488-6600-4901-9A89-F4178910FC75}">
      <dgm:prSet/>
      <dgm:spPr/>
      <dgm:t>
        <a:bodyPr/>
        <a:lstStyle/>
        <a:p>
          <a:endParaRPr lang="en-US"/>
        </a:p>
      </dgm:t>
    </dgm:pt>
    <dgm:pt modelId="{77855A76-3363-4C83-BC7A-ECB2E12DB550}" type="sibTrans" cxnId="{37C64488-6600-4901-9A89-F4178910FC75}">
      <dgm:prSet/>
      <dgm:spPr/>
      <dgm:t>
        <a:bodyPr/>
        <a:lstStyle/>
        <a:p>
          <a:endParaRPr lang="en-US"/>
        </a:p>
      </dgm:t>
    </dgm:pt>
    <dgm:pt modelId="{84A5F00B-9A9B-48F8-B9DA-35DD85EC28A1}">
      <dgm:prSet/>
      <dgm:spPr/>
      <dgm:t>
        <a:bodyPr/>
        <a:lstStyle/>
        <a:p>
          <a:r>
            <a:rPr lang="en-US"/>
            <a:t>Removing items is allowed</a:t>
          </a:r>
        </a:p>
      </dgm:t>
    </dgm:pt>
    <dgm:pt modelId="{71BCE770-74D1-4A7C-88C1-13D0C05CC2B1}" type="parTrans" cxnId="{B370C4F1-6DD4-4591-B86E-17B38686B897}">
      <dgm:prSet/>
      <dgm:spPr/>
      <dgm:t>
        <a:bodyPr/>
        <a:lstStyle/>
        <a:p>
          <a:endParaRPr lang="en-US"/>
        </a:p>
      </dgm:t>
    </dgm:pt>
    <dgm:pt modelId="{1D7B358A-C718-4F6B-BE75-0E911B709AC1}" type="sibTrans" cxnId="{B370C4F1-6DD4-4591-B86E-17B38686B897}">
      <dgm:prSet/>
      <dgm:spPr/>
      <dgm:t>
        <a:bodyPr/>
        <a:lstStyle/>
        <a:p>
          <a:endParaRPr lang="en-US"/>
        </a:p>
      </dgm:t>
    </dgm:pt>
    <dgm:pt modelId="{7E1DD2FE-EE85-4CD4-9FA3-AB9EED1A9493}">
      <dgm:prSet/>
      <dgm:spPr/>
      <dgm:t>
        <a:bodyPr/>
        <a:lstStyle/>
        <a:p>
          <a:r>
            <a:rPr lang="en-US"/>
            <a:t>Updating items is NOT allowed</a:t>
          </a:r>
        </a:p>
      </dgm:t>
    </dgm:pt>
    <dgm:pt modelId="{AED44494-6986-454D-81E2-5D0574EB4EFE}" type="parTrans" cxnId="{5A3F90DA-123A-4062-A0DD-2EEAE9042779}">
      <dgm:prSet/>
      <dgm:spPr/>
      <dgm:t>
        <a:bodyPr/>
        <a:lstStyle/>
        <a:p>
          <a:endParaRPr lang="en-US"/>
        </a:p>
      </dgm:t>
    </dgm:pt>
    <dgm:pt modelId="{E712B3EF-0C65-4E79-A7FB-985F76C0343A}" type="sibTrans" cxnId="{5A3F90DA-123A-4062-A0DD-2EEAE9042779}">
      <dgm:prSet/>
      <dgm:spPr/>
      <dgm:t>
        <a:bodyPr/>
        <a:lstStyle/>
        <a:p>
          <a:endParaRPr lang="en-US"/>
        </a:p>
      </dgm:t>
    </dgm:pt>
    <dgm:pt modelId="{887A6F97-E08F-4DE2-9425-4DF05F4C4D2B}">
      <dgm:prSet/>
      <dgm:spPr/>
      <dgm:t>
        <a:bodyPr/>
        <a:lstStyle/>
        <a:p>
          <a:r>
            <a:rPr lang="en-US"/>
            <a:t>Duplicate values in sets are ignored</a:t>
          </a:r>
        </a:p>
      </dgm:t>
    </dgm:pt>
    <dgm:pt modelId="{C08A5CFE-76C7-4167-8DEA-700E18C770CD}" type="parTrans" cxnId="{BA2E276F-C307-49A6-B5C9-6159ACB2F53D}">
      <dgm:prSet/>
      <dgm:spPr/>
      <dgm:t>
        <a:bodyPr/>
        <a:lstStyle/>
        <a:p>
          <a:endParaRPr lang="en-US"/>
        </a:p>
      </dgm:t>
    </dgm:pt>
    <dgm:pt modelId="{5EF74F36-CEE3-40EA-B13D-882B2A2B7B0C}" type="sibTrans" cxnId="{BA2E276F-C307-49A6-B5C9-6159ACB2F53D}">
      <dgm:prSet/>
      <dgm:spPr/>
      <dgm:t>
        <a:bodyPr/>
        <a:lstStyle/>
        <a:p>
          <a:endParaRPr lang="en-US"/>
        </a:p>
      </dgm:t>
    </dgm:pt>
    <dgm:pt modelId="{21FE56FB-096A-4BD6-B4E0-3E9CF09E201E}">
      <dgm:prSet/>
      <dgm:spPr/>
      <dgm:t>
        <a:bodyPr/>
        <a:lstStyle/>
        <a:p>
          <a:r>
            <a:rPr lang="en-US"/>
            <a:t>You can only loop through set items with a for loop</a:t>
          </a:r>
        </a:p>
      </dgm:t>
    </dgm:pt>
    <dgm:pt modelId="{CEF18D6A-A8CD-4464-AC95-0497C92F49C5}" type="parTrans" cxnId="{0A148D90-EB17-47DD-AFB7-01E2B730D386}">
      <dgm:prSet/>
      <dgm:spPr/>
      <dgm:t>
        <a:bodyPr/>
        <a:lstStyle/>
        <a:p>
          <a:endParaRPr lang="en-US"/>
        </a:p>
      </dgm:t>
    </dgm:pt>
    <dgm:pt modelId="{9B47EEA9-1866-40F7-84EF-38F42C892FB3}" type="sibTrans" cxnId="{0A148D90-EB17-47DD-AFB7-01E2B730D386}">
      <dgm:prSet/>
      <dgm:spPr/>
      <dgm:t>
        <a:bodyPr/>
        <a:lstStyle/>
        <a:p>
          <a:endParaRPr lang="en-US"/>
        </a:p>
      </dgm:t>
    </dgm:pt>
    <dgm:pt modelId="{E9DF4EA3-F84B-43E5-97A4-609C16EBB279}" type="pres">
      <dgm:prSet presAssocID="{5A89B478-C55E-4C50-87DF-B60F9A6B1DDA}" presName="linear" presStyleCnt="0">
        <dgm:presLayoutVars>
          <dgm:animLvl val="lvl"/>
          <dgm:resizeHandles val="exact"/>
        </dgm:presLayoutVars>
      </dgm:prSet>
      <dgm:spPr/>
    </dgm:pt>
    <dgm:pt modelId="{65B92F7D-EF37-4CB4-BEBA-3283C2781578}" type="pres">
      <dgm:prSet presAssocID="{6D8B47A7-F687-483E-B9BF-9F7ABD2BE045}" presName="parentText" presStyleLbl="node1" presStyleIdx="0" presStyleCnt="5">
        <dgm:presLayoutVars>
          <dgm:chMax val="0"/>
          <dgm:bulletEnabled val="1"/>
        </dgm:presLayoutVars>
      </dgm:prSet>
      <dgm:spPr/>
    </dgm:pt>
    <dgm:pt modelId="{C1165FB3-EBC4-46B8-80BF-E4475259BD05}" type="pres">
      <dgm:prSet presAssocID="{ED04C2E9-6B8A-4DD6-99FC-C2A3D9D84187}" presName="spacer" presStyleCnt="0"/>
      <dgm:spPr/>
    </dgm:pt>
    <dgm:pt modelId="{69DCC3B6-2615-4BA4-B7C4-3E2D599EAED3}" type="pres">
      <dgm:prSet presAssocID="{8AE24E31-4E83-4FF4-8550-A86143FDB80A}" presName="parentText" presStyleLbl="node1" presStyleIdx="1" presStyleCnt="5">
        <dgm:presLayoutVars>
          <dgm:chMax val="0"/>
          <dgm:bulletEnabled val="1"/>
        </dgm:presLayoutVars>
      </dgm:prSet>
      <dgm:spPr/>
    </dgm:pt>
    <dgm:pt modelId="{984DA510-C8CF-4B6D-A3EF-B9421F05C740}" type="pres">
      <dgm:prSet presAssocID="{941B20F5-4CFA-4A28-8AB8-FE07835368BA}" presName="spacer" presStyleCnt="0"/>
      <dgm:spPr/>
    </dgm:pt>
    <dgm:pt modelId="{E3066E26-C553-45AF-99F4-03051DFEBB42}" type="pres">
      <dgm:prSet presAssocID="{BE673E71-C376-482B-B15D-033CECAD316E}" presName="parentText" presStyleLbl="node1" presStyleIdx="2" presStyleCnt="5">
        <dgm:presLayoutVars>
          <dgm:chMax val="0"/>
          <dgm:bulletEnabled val="1"/>
        </dgm:presLayoutVars>
      </dgm:prSet>
      <dgm:spPr/>
    </dgm:pt>
    <dgm:pt modelId="{53F1BDF0-1C3C-4FEE-BDD0-16C3B2433D1B}" type="pres">
      <dgm:prSet presAssocID="{BE673E71-C376-482B-B15D-033CECAD316E}" presName="childText" presStyleLbl="revTx" presStyleIdx="0" presStyleCnt="1">
        <dgm:presLayoutVars>
          <dgm:bulletEnabled val="1"/>
        </dgm:presLayoutVars>
      </dgm:prSet>
      <dgm:spPr/>
    </dgm:pt>
    <dgm:pt modelId="{E0F6D373-8586-4EF6-A772-131A1D1777B4}" type="pres">
      <dgm:prSet presAssocID="{887A6F97-E08F-4DE2-9425-4DF05F4C4D2B}" presName="parentText" presStyleLbl="node1" presStyleIdx="3" presStyleCnt="5">
        <dgm:presLayoutVars>
          <dgm:chMax val="0"/>
          <dgm:bulletEnabled val="1"/>
        </dgm:presLayoutVars>
      </dgm:prSet>
      <dgm:spPr/>
    </dgm:pt>
    <dgm:pt modelId="{ACBC4098-E146-4883-9B93-C36FC98505FE}" type="pres">
      <dgm:prSet presAssocID="{5EF74F36-CEE3-40EA-B13D-882B2A2B7B0C}" presName="spacer" presStyleCnt="0"/>
      <dgm:spPr/>
    </dgm:pt>
    <dgm:pt modelId="{151F4350-5E3B-44C8-A1BE-8E011312738B}" type="pres">
      <dgm:prSet presAssocID="{21FE56FB-096A-4BD6-B4E0-3E9CF09E201E}" presName="parentText" presStyleLbl="node1" presStyleIdx="4" presStyleCnt="5">
        <dgm:presLayoutVars>
          <dgm:chMax val="0"/>
          <dgm:bulletEnabled val="1"/>
        </dgm:presLayoutVars>
      </dgm:prSet>
      <dgm:spPr/>
    </dgm:pt>
  </dgm:ptLst>
  <dgm:cxnLst>
    <dgm:cxn modelId="{1AF29419-967D-4B2A-B150-C729C5521F8C}" type="presOf" srcId="{FC88784A-0A54-4DA4-8EC1-2F8EF7BBF398}" destId="{53F1BDF0-1C3C-4FEE-BDD0-16C3B2433D1B}" srcOrd="0" destOrd="0" presId="urn:microsoft.com/office/officeart/2005/8/layout/vList2"/>
    <dgm:cxn modelId="{7F602E1A-B3CE-494A-8DC4-6F6D0BD9AD9F}" srcId="{5A89B478-C55E-4C50-87DF-B60F9A6B1DDA}" destId="{BE673E71-C376-482B-B15D-033CECAD316E}" srcOrd="2" destOrd="0" parTransId="{4F6978F6-185C-4534-9F02-7482AF0ABF4D}" sibTransId="{C3A1ED9E-7D7A-4124-A957-E5C3A5562ACF}"/>
    <dgm:cxn modelId="{3E9BBA1F-9F64-443F-B9B4-0E8EA399A268}" type="presOf" srcId="{887A6F97-E08F-4DE2-9425-4DF05F4C4D2B}" destId="{E0F6D373-8586-4EF6-A772-131A1D1777B4}" srcOrd="0" destOrd="0" presId="urn:microsoft.com/office/officeart/2005/8/layout/vList2"/>
    <dgm:cxn modelId="{881D8264-4F1C-4305-BE4D-DD19A0F8BDB0}" type="presOf" srcId="{BE673E71-C376-482B-B15D-033CECAD316E}" destId="{E3066E26-C553-45AF-99F4-03051DFEBB42}" srcOrd="0" destOrd="0" presId="urn:microsoft.com/office/officeart/2005/8/layout/vList2"/>
    <dgm:cxn modelId="{334B776C-6B3D-45C0-A8BD-DFCF036479B8}" srcId="{5A89B478-C55E-4C50-87DF-B60F9A6B1DDA}" destId="{6D8B47A7-F687-483E-B9BF-9F7ABD2BE045}" srcOrd="0" destOrd="0" parTransId="{B06906BC-4E0B-4538-A31A-B9D1FF1ECAF0}" sibTransId="{ED04C2E9-6B8A-4DD6-99FC-C2A3D9D84187}"/>
    <dgm:cxn modelId="{46587E4C-3EB6-4794-B5B8-2A9ADB71C876}" type="presOf" srcId="{7E1DD2FE-EE85-4CD4-9FA3-AB9EED1A9493}" destId="{53F1BDF0-1C3C-4FEE-BDD0-16C3B2433D1B}" srcOrd="0" destOrd="2" presId="urn:microsoft.com/office/officeart/2005/8/layout/vList2"/>
    <dgm:cxn modelId="{BA2E276F-C307-49A6-B5C9-6159ACB2F53D}" srcId="{5A89B478-C55E-4C50-87DF-B60F9A6B1DDA}" destId="{887A6F97-E08F-4DE2-9425-4DF05F4C4D2B}" srcOrd="3" destOrd="0" parTransId="{C08A5CFE-76C7-4167-8DEA-700E18C770CD}" sibTransId="{5EF74F36-CEE3-40EA-B13D-882B2A2B7B0C}"/>
    <dgm:cxn modelId="{6D072350-775E-4DFE-AD23-0294BD651646}" type="presOf" srcId="{6D8B47A7-F687-483E-B9BF-9F7ABD2BE045}" destId="{65B92F7D-EF37-4CB4-BEBA-3283C2781578}" srcOrd="0" destOrd="0" presId="urn:microsoft.com/office/officeart/2005/8/layout/vList2"/>
    <dgm:cxn modelId="{37C64488-6600-4901-9A89-F4178910FC75}" srcId="{BE673E71-C376-482B-B15D-033CECAD316E}" destId="{FC88784A-0A54-4DA4-8EC1-2F8EF7BBF398}" srcOrd="0" destOrd="0" parTransId="{2641A5D4-CBE3-4E87-82E4-BB5B796C1BDE}" sibTransId="{77855A76-3363-4C83-BC7A-ECB2E12DB550}"/>
    <dgm:cxn modelId="{5470C18F-65FD-4A4B-BF90-4539E1AC36E4}" type="presOf" srcId="{21FE56FB-096A-4BD6-B4E0-3E9CF09E201E}" destId="{151F4350-5E3B-44C8-A1BE-8E011312738B}" srcOrd="0" destOrd="0" presId="urn:microsoft.com/office/officeart/2005/8/layout/vList2"/>
    <dgm:cxn modelId="{0A148D90-EB17-47DD-AFB7-01E2B730D386}" srcId="{5A89B478-C55E-4C50-87DF-B60F9A6B1DDA}" destId="{21FE56FB-096A-4BD6-B4E0-3E9CF09E201E}" srcOrd="4" destOrd="0" parTransId="{CEF18D6A-A8CD-4464-AC95-0497C92F49C5}" sibTransId="{9B47EEA9-1866-40F7-84EF-38F42C892FB3}"/>
    <dgm:cxn modelId="{B099ABB4-9B67-40CC-A17A-42F7547B30A0}" type="presOf" srcId="{5A89B478-C55E-4C50-87DF-B60F9A6B1DDA}" destId="{E9DF4EA3-F84B-43E5-97A4-609C16EBB279}" srcOrd="0" destOrd="0" presId="urn:microsoft.com/office/officeart/2005/8/layout/vList2"/>
    <dgm:cxn modelId="{B1B95BC1-3FE5-465C-8721-20599F6E358F}" type="presOf" srcId="{84A5F00B-9A9B-48F8-B9DA-35DD85EC28A1}" destId="{53F1BDF0-1C3C-4FEE-BDD0-16C3B2433D1B}" srcOrd="0" destOrd="1" presId="urn:microsoft.com/office/officeart/2005/8/layout/vList2"/>
    <dgm:cxn modelId="{4D1898D3-8973-44EC-AAA4-D43F00FE2786}" srcId="{5A89B478-C55E-4C50-87DF-B60F9A6B1DDA}" destId="{8AE24E31-4E83-4FF4-8550-A86143FDB80A}" srcOrd="1" destOrd="0" parTransId="{B8F34D55-DA2C-4ABB-90D5-3F0BECC28293}" sibTransId="{941B20F5-4CFA-4A28-8AB8-FE07835368BA}"/>
    <dgm:cxn modelId="{5A3F90DA-123A-4062-A0DD-2EEAE9042779}" srcId="{BE673E71-C376-482B-B15D-033CECAD316E}" destId="{7E1DD2FE-EE85-4CD4-9FA3-AB9EED1A9493}" srcOrd="2" destOrd="0" parTransId="{AED44494-6986-454D-81E2-5D0574EB4EFE}" sibTransId="{E712B3EF-0C65-4E79-A7FB-985F76C0343A}"/>
    <dgm:cxn modelId="{B370C4F1-6DD4-4591-B86E-17B38686B897}" srcId="{BE673E71-C376-482B-B15D-033CECAD316E}" destId="{84A5F00B-9A9B-48F8-B9DA-35DD85EC28A1}" srcOrd="1" destOrd="0" parTransId="{71BCE770-74D1-4A7C-88C1-13D0C05CC2B1}" sibTransId="{1D7B358A-C718-4F6B-BE75-0E911B709AC1}"/>
    <dgm:cxn modelId="{6EDBC0FC-D472-435E-9103-071472F87CA4}" type="presOf" srcId="{8AE24E31-4E83-4FF4-8550-A86143FDB80A}" destId="{69DCC3B6-2615-4BA4-B7C4-3E2D599EAED3}" srcOrd="0" destOrd="0" presId="urn:microsoft.com/office/officeart/2005/8/layout/vList2"/>
    <dgm:cxn modelId="{B5F87119-7595-4BD6-935A-2BE553B5544A}" type="presParOf" srcId="{E9DF4EA3-F84B-43E5-97A4-609C16EBB279}" destId="{65B92F7D-EF37-4CB4-BEBA-3283C2781578}" srcOrd="0" destOrd="0" presId="urn:microsoft.com/office/officeart/2005/8/layout/vList2"/>
    <dgm:cxn modelId="{1FEBA96E-02E0-4ED0-BF3E-DEA4DD358FDA}" type="presParOf" srcId="{E9DF4EA3-F84B-43E5-97A4-609C16EBB279}" destId="{C1165FB3-EBC4-46B8-80BF-E4475259BD05}" srcOrd="1" destOrd="0" presId="urn:microsoft.com/office/officeart/2005/8/layout/vList2"/>
    <dgm:cxn modelId="{90C45F84-6A2B-40AC-9067-6F0541C91165}" type="presParOf" srcId="{E9DF4EA3-F84B-43E5-97A4-609C16EBB279}" destId="{69DCC3B6-2615-4BA4-B7C4-3E2D599EAED3}" srcOrd="2" destOrd="0" presId="urn:microsoft.com/office/officeart/2005/8/layout/vList2"/>
    <dgm:cxn modelId="{8042B3F7-2766-4F72-AF0F-6E0DBE49BAD7}" type="presParOf" srcId="{E9DF4EA3-F84B-43E5-97A4-609C16EBB279}" destId="{984DA510-C8CF-4B6D-A3EF-B9421F05C740}" srcOrd="3" destOrd="0" presId="urn:microsoft.com/office/officeart/2005/8/layout/vList2"/>
    <dgm:cxn modelId="{B13B9182-70A1-4322-8FD1-11A2432D7819}" type="presParOf" srcId="{E9DF4EA3-F84B-43E5-97A4-609C16EBB279}" destId="{E3066E26-C553-45AF-99F4-03051DFEBB42}" srcOrd="4" destOrd="0" presId="urn:microsoft.com/office/officeart/2005/8/layout/vList2"/>
    <dgm:cxn modelId="{0106A35A-902D-416B-913F-3810AB9B86AB}" type="presParOf" srcId="{E9DF4EA3-F84B-43E5-97A4-609C16EBB279}" destId="{53F1BDF0-1C3C-4FEE-BDD0-16C3B2433D1B}" srcOrd="5" destOrd="0" presId="urn:microsoft.com/office/officeart/2005/8/layout/vList2"/>
    <dgm:cxn modelId="{4B5AC33F-10C1-4F37-AA33-88B6845EFEE2}" type="presParOf" srcId="{E9DF4EA3-F84B-43E5-97A4-609C16EBB279}" destId="{E0F6D373-8586-4EF6-A772-131A1D1777B4}" srcOrd="6" destOrd="0" presId="urn:microsoft.com/office/officeart/2005/8/layout/vList2"/>
    <dgm:cxn modelId="{62DA995F-5AAC-4EF5-B21B-421C2FF4A1E6}" type="presParOf" srcId="{E9DF4EA3-F84B-43E5-97A4-609C16EBB279}" destId="{ACBC4098-E146-4883-9B93-C36FC98505FE}" srcOrd="7" destOrd="0" presId="urn:microsoft.com/office/officeart/2005/8/layout/vList2"/>
    <dgm:cxn modelId="{937EEFB5-1786-4AF2-8803-61C6B66B1742}" type="presParOf" srcId="{E9DF4EA3-F84B-43E5-97A4-609C16EBB279}" destId="{151F4350-5E3B-44C8-A1BE-8E011312738B}" srcOrd="8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45AA17D7-FC34-4991-BB8A-258337D82DE0}" type="doc">
      <dgm:prSet loTypeId="urn:microsoft.com/office/officeart/2018/2/layout/IconLabelDescriptionList" loCatId="icon" qsTypeId="urn:microsoft.com/office/officeart/2005/8/quickstyle/simple1" qsCatId="simple" csTypeId="urn:microsoft.com/office/officeart/2018/5/colors/Iconchunking_neutralbg_colorful1" csCatId="colorful" phldr="1"/>
      <dgm:spPr/>
      <dgm:t>
        <a:bodyPr/>
        <a:lstStyle/>
        <a:p>
          <a:endParaRPr lang="en-US"/>
        </a:p>
      </dgm:t>
    </dgm:pt>
    <dgm:pt modelId="{76FC2471-0325-464F-8200-E353A576230D}">
      <dgm:prSet/>
      <dgm:spPr/>
      <dgm:t>
        <a:bodyPr/>
        <a:lstStyle/>
        <a:p>
          <a:pPr>
            <a:defRPr b="1"/>
          </a:pPr>
          <a:r>
            <a:rPr lang="en-US"/>
            <a:t>Here’s an interesting example of a dictionary that can be used for Super Bowl Sunday</a:t>
          </a:r>
        </a:p>
      </dgm:t>
    </dgm:pt>
    <dgm:pt modelId="{7EA58004-DCDB-4A45-84D2-6AE248543852}" type="parTrans" cxnId="{C4C7182D-7234-4BA1-B8CC-38E98520BACD}">
      <dgm:prSet/>
      <dgm:spPr/>
      <dgm:t>
        <a:bodyPr/>
        <a:lstStyle/>
        <a:p>
          <a:endParaRPr lang="en-US"/>
        </a:p>
      </dgm:t>
    </dgm:pt>
    <dgm:pt modelId="{D935E3AB-19C2-4C2B-8CBF-BE7C024D73D5}" type="sibTrans" cxnId="{C4C7182D-7234-4BA1-B8CC-38E98520BACD}">
      <dgm:prSet/>
      <dgm:spPr/>
      <dgm:t>
        <a:bodyPr/>
        <a:lstStyle/>
        <a:p>
          <a:endParaRPr lang="en-US"/>
        </a:p>
      </dgm:t>
    </dgm:pt>
    <dgm:pt modelId="{31788AA0-7BD9-4BEB-8299-5DE1BCA5261C}">
      <dgm:prSet/>
      <dgm:spPr/>
      <dgm:t>
        <a:bodyPr/>
        <a:lstStyle/>
        <a:p>
          <a:pPr>
            <a:defRPr b="1"/>
          </a:pPr>
          <a:r>
            <a:rPr lang="en-US"/>
            <a:t>footballPositions = {</a:t>
          </a:r>
        </a:p>
      </dgm:t>
    </dgm:pt>
    <dgm:pt modelId="{5A7C5BFC-203F-4335-A36E-F024B54B577D}" type="parTrans" cxnId="{F21C1C4B-CBBC-400B-917D-18BF9C8C1ACE}">
      <dgm:prSet/>
      <dgm:spPr/>
      <dgm:t>
        <a:bodyPr/>
        <a:lstStyle/>
        <a:p>
          <a:endParaRPr lang="en-US"/>
        </a:p>
      </dgm:t>
    </dgm:pt>
    <dgm:pt modelId="{F694A3D1-FEE6-4725-BEDA-B13CE0355A9B}" type="sibTrans" cxnId="{F21C1C4B-CBBC-400B-917D-18BF9C8C1ACE}">
      <dgm:prSet/>
      <dgm:spPr/>
      <dgm:t>
        <a:bodyPr/>
        <a:lstStyle/>
        <a:p>
          <a:endParaRPr lang="en-US"/>
        </a:p>
      </dgm:t>
    </dgm:pt>
    <dgm:pt modelId="{2C3B3F1E-A8FE-4C25-83E7-0B1F881346BE}">
      <dgm:prSet/>
      <dgm:spPr/>
      <dgm:t>
        <a:bodyPr/>
        <a:lstStyle/>
        <a:p>
          <a:r>
            <a:rPr lang="en-US"/>
            <a:t>“QB” : “quarterback”,</a:t>
          </a:r>
        </a:p>
      </dgm:t>
    </dgm:pt>
    <dgm:pt modelId="{84D374CF-C147-4724-9799-AD9C001A8208}" type="parTrans" cxnId="{DD976965-CC4C-44B5-8841-4070C250CEC5}">
      <dgm:prSet/>
      <dgm:spPr/>
      <dgm:t>
        <a:bodyPr/>
        <a:lstStyle/>
        <a:p>
          <a:endParaRPr lang="en-US"/>
        </a:p>
      </dgm:t>
    </dgm:pt>
    <dgm:pt modelId="{A77A0801-C375-48B7-A25C-68530953E1CA}" type="sibTrans" cxnId="{DD976965-CC4C-44B5-8841-4070C250CEC5}">
      <dgm:prSet/>
      <dgm:spPr/>
      <dgm:t>
        <a:bodyPr/>
        <a:lstStyle/>
        <a:p>
          <a:endParaRPr lang="en-US"/>
        </a:p>
      </dgm:t>
    </dgm:pt>
    <dgm:pt modelId="{6449E706-25A3-48C2-A541-C453CB227B2B}">
      <dgm:prSet/>
      <dgm:spPr/>
      <dgm:t>
        <a:bodyPr/>
        <a:lstStyle/>
        <a:p>
          <a:r>
            <a:rPr lang="en-US"/>
            <a:t>“WR” : “wide receiver”,</a:t>
          </a:r>
        </a:p>
      </dgm:t>
    </dgm:pt>
    <dgm:pt modelId="{2C6B6E77-73FC-46C0-AFFB-B7E346F455E5}" type="parTrans" cxnId="{9481C11F-931D-4C78-A858-51CAFA305C55}">
      <dgm:prSet/>
      <dgm:spPr/>
      <dgm:t>
        <a:bodyPr/>
        <a:lstStyle/>
        <a:p>
          <a:endParaRPr lang="en-US"/>
        </a:p>
      </dgm:t>
    </dgm:pt>
    <dgm:pt modelId="{36E40592-0044-4C7B-B602-6C9E4BCE243A}" type="sibTrans" cxnId="{9481C11F-931D-4C78-A858-51CAFA305C55}">
      <dgm:prSet/>
      <dgm:spPr/>
      <dgm:t>
        <a:bodyPr/>
        <a:lstStyle/>
        <a:p>
          <a:endParaRPr lang="en-US"/>
        </a:p>
      </dgm:t>
    </dgm:pt>
    <dgm:pt modelId="{4D5E7CDF-C834-47E0-ADC6-E2254ADFC51E}">
      <dgm:prSet/>
      <dgm:spPr/>
      <dgm:t>
        <a:bodyPr/>
        <a:lstStyle/>
        <a:p>
          <a:r>
            <a:rPr lang="en-US"/>
            <a:t>“TE” : “tight end”, </a:t>
          </a:r>
        </a:p>
      </dgm:t>
    </dgm:pt>
    <dgm:pt modelId="{5B4BD534-5B77-4EB8-B928-1CDF3D608792}" type="parTrans" cxnId="{6766E3B7-D11B-4F60-95A9-708394095242}">
      <dgm:prSet/>
      <dgm:spPr/>
      <dgm:t>
        <a:bodyPr/>
        <a:lstStyle/>
        <a:p>
          <a:endParaRPr lang="en-US"/>
        </a:p>
      </dgm:t>
    </dgm:pt>
    <dgm:pt modelId="{8049685D-0F89-417A-A532-D7678F5D047C}" type="sibTrans" cxnId="{6766E3B7-D11B-4F60-95A9-708394095242}">
      <dgm:prSet/>
      <dgm:spPr/>
      <dgm:t>
        <a:bodyPr/>
        <a:lstStyle/>
        <a:p>
          <a:endParaRPr lang="en-US"/>
        </a:p>
      </dgm:t>
    </dgm:pt>
    <dgm:pt modelId="{356B5A63-FAFC-4738-ACAE-67B8BE7C23AD}">
      <dgm:prSet/>
      <dgm:spPr/>
      <dgm:t>
        <a:bodyPr/>
        <a:lstStyle/>
        <a:p>
          <a:r>
            <a:rPr lang="en-US"/>
            <a:t>“RB” : “running back”,</a:t>
          </a:r>
        </a:p>
      </dgm:t>
    </dgm:pt>
    <dgm:pt modelId="{3EC95782-EEB8-4784-891F-EFFB63D77976}" type="parTrans" cxnId="{451F43F3-35A5-4D47-9503-8C092ECD535F}">
      <dgm:prSet/>
      <dgm:spPr/>
      <dgm:t>
        <a:bodyPr/>
        <a:lstStyle/>
        <a:p>
          <a:endParaRPr lang="en-US"/>
        </a:p>
      </dgm:t>
    </dgm:pt>
    <dgm:pt modelId="{BEEBE5D0-A6B9-4F4F-BCE3-E23A67BEB605}" type="sibTrans" cxnId="{451F43F3-35A5-4D47-9503-8C092ECD535F}">
      <dgm:prSet/>
      <dgm:spPr/>
      <dgm:t>
        <a:bodyPr/>
        <a:lstStyle/>
        <a:p>
          <a:endParaRPr lang="en-US"/>
        </a:p>
      </dgm:t>
    </dgm:pt>
    <dgm:pt modelId="{C5533BF2-7D47-4295-B54D-E78A996EA4AD}">
      <dgm:prSet/>
      <dgm:spPr/>
      <dgm:t>
        <a:bodyPr/>
        <a:lstStyle/>
        <a:p>
          <a:r>
            <a:rPr lang="en-US"/>
            <a:t>“CB” : “cornerback”,</a:t>
          </a:r>
        </a:p>
      </dgm:t>
    </dgm:pt>
    <dgm:pt modelId="{FA03C050-0D55-4A0B-B428-3058AA6D443D}" type="parTrans" cxnId="{A7EF8988-5B38-4ACB-B723-01914F1F211A}">
      <dgm:prSet/>
      <dgm:spPr/>
      <dgm:t>
        <a:bodyPr/>
        <a:lstStyle/>
        <a:p>
          <a:endParaRPr lang="en-US"/>
        </a:p>
      </dgm:t>
    </dgm:pt>
    <dgm:pt modelId="{ADC25A7F-E68C-489E-8E2A-F34899662A82}" type="sibTrans" cxnId="{A7EF8988-5B38-4ACB-B723-01914F1F211A}">
      <dgm:prSet/>
      <dgm:spPr/>
      <dgm:t>
        <a:bodyPr/>
        <a:lstStyle/>
        <a:p>
          <a:endParaRPr lang="en-US"/>
        </a:p>
      </dgm:t>
    </dgm:pt>
    <dgm:pt modelId="{A273E003-73D0-4C05-A22A-6402C625A9E2}">
      <dgm:prSet/>
      <dgm:spPr/>
      <dgm:t>
        <a:bodyPr/>
        <a:lstStyle/>
        <a:p>
          <a:r>
            <a:rPr lang="en-US"/>
            <a:t>“DE” : “defensive end”</a:t>
          </a:r>
        </a:p>
      </dgm:t>
    </dgm:pt>
    <dgm:pt modelId="{846CAC8E-299D-4ACE-848D-527C8B67F7CF}" type="parTrans" cxnId="{D3BF1D9F-CFF4-48E8-8B14-A87C457F13E2}">
      <dgm:prSet/>
      <dgm:spPr/>
      <dgm:t>
        <a:bodyPr/>
        <a:lstStyle/>
        <a:p>
          <a:endParaRPr lang="en-US"/>
        </a:p>
      </dgm:t>
    </dgm:pt>
    <dgm:pt modelId="{467D2905-D61E-48CF-9E34-BB449BA3129C}" type="sibTrans" cxnId="{D3BF1D9F-CFF4-48E8-8B14-A87C457F13E2}">
      <dgm:prSet/>
      <dgm:spPr/>
      <dgm:t>
        <a:bodyPr/>
        <a:lstStyle/>
        <a:p>
          <a:endParaRPr lang="en-US"/>
        </a:p>
      </dgm:t>
    </dgm:pt>
    <dgm:pt modelId="{35CBC28A-6478-4A77-BD8A-CE482BA6FFC9}">
      <dgm:prSet/>
      <dgm:spPr/>
      <dgm:t>
        <a:bodyPr/>
        <a:lstStyle/>
        <a:p>
          <a:r>
            <a:rPr lang="en-US"/>
            <a:t>}</a:t>
          </a:r>
        </a:p>
      </dgm:t>
    </dgm:pt>
    <dgm:pt modelId="{2B6C2F8B-B25E-40E9-8342-985B53A3E7A5}" type="parTrans" cxnId="{9FF6C808-E3E4-4830-8EA0-78007333D92B}">
      <dgm:prSet/>
      <dgm:spPr/>
      <dgm:t>
        <a:bodyPr/>
        <a:lstStyle/>
        <a:p>
          <a:endParaRPr lang="en-US"/>
        </a:p>
      </dgm:t>
    </dgm:pt>
    <dgm:pt modelId="{83DEEA94-C990-46BD-8DC2-9BC81DDB5D7A}" type="sibTrans" cxnId="{9FF6C808-E3E4-4830-8EA0-78007333D92B}">
      <dgm:prSet/>
      <dgm:spPr/>
      <dgm:t>
        <a:bodyPr/>
        <a:lstStyle/>
        <a:p>
          <a:endParaRPr lang="en-US"/>
        </a:p>
      </dgm:t>
    </dgm:pt>
    <dgm:pt modelId="{8612B531-B323-430F-9E6D-1C0A3C77B804}" type="pres">
      <dgm:prSet presAssocID="{45AA17D7-FC34-4991-BB8A-258337D82DE0}" presName="root" presStyleCnt="0">
        <dgm:presLayoutVars>
          <dgm:dir/>
          <dgm:resizeHandles val="exact"/>
        </dgm:presLayoutVars>
      </dgm:prSet>
      <dgm:spPr/>
    </dgm:pt>
    <dgm:pt modelId="{7A97CBE6-9AFA-4B52-A9F0-5D43B3486FA1}" type="pres">
      <dgm:prSet presAssocID="{76FC2471-0325-464F-8200-E353A576230D}" presName="compNode" presStyleCnt="0"/>
      <dgm:spPr/>
    </dgm:pt>
    <dgm:pt modelId="{F5E22ECE-7500-4EAB-8ADA-589DA598CBFF}" type="pres">
      <dgm:prSet presAssocID="{76FC2471-0325-464F-8200-E353A576230D}" presName="iconRect" presStyleLbl="node1" presStyleIdx="0" presStyleCnt="2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Football"/>
        </a:ext>
      </dgm:extLst>
    </dgm:pt>
    <dgm:pt modelId="{B098A5AC-B79E-4105-BF01-1ABA9C0B8F04}" type="pres">
      <dgm:prSet presAssocID="{76FC2471-0325-464F-8200-E353A576230D}" presName="iconSpace" presStyleCnt="0"/>
      <dgm:spPr/>
    </dgm:pt>
    <dgm:pt modelId="{89C36476-3DCF-4D91-AC2C-A10444DB5F49}" type="pres">
      <dgm:prSet presAssocID="{76FC2471-0325-464F-8200-E353A576230D}" presName="parTx" presStyleLbl="revTx" presStyleIdx="0" presStyleCnt="4">
        <dgm:presLayoutVars>
          <dgm:chMax val="0"/>
          <dgm:chPref val="0"/>
        </dgm:presLayoutVars>
      </dgm:prSet>
      <dgm:spPr/>
    </dgm:pt>
    <dgm:pt modelId="{F6C81470-C39C-48B5-BF9D-493F275DD73E}" type="pres">
      <dgm:prSet presAssocID="{76FC2471-0325-464F-8200-E353A576230D}" presName="txSpace" presStyleCnt="0"/>
      <dgm:spPr/>
    </dgm:pt>
    <dgm:pt modelId="{73328527-5845-4B09-98C5-A7F4337B119C}" type="pres">
      <dgm:prSet presAssocID="{76FC2471-0325-464F-8200-E353A576230D}" presName="desTx" presStyleLbl="revTx" presStyleIdx="1" presStyleCnt="4">
        <dgm:presLayoutVars/>
      </dgm:prSet>
      <dgm:spPr/>
    </dgm:pt>
    <dgm:pt modelId="{7C337BB0-441D-45A5-A52E-9D0D8ACF845F}" type="pres">
      <dgm:prSet presAssocID="{D935E3AB-19C2-4C2B-8CBF-BE7C024D73D5}" presName="sibTrans" presStyleCnt="0"/>
      <dgm:spPr/>
    </dgm:pt>
    <dgm:pt modelId="{C53B49CF-FC44-4BB3-8A24-009B1F610A08}" type="pres">
      <dgm:prSet presAssocID="{31788AA0-7BD9-4BEB-8299-5DE1BCA5261C}" presName="compNode" presStyleCnt="0"/>
      <dgm:spPr/>
    </dgm:pt>
    <dgm:pt modelId="{62FE8D82-7DA8-4CDF-A9C2-922C293B55A8}" type="pres">
      <dgm:prSet presAssocID="{31788AA0-7BD9-4BEB-8299-5DE1BCA5261C}" presName="iconRect" presStyleLbl="node1" presStyleIdx="1" presStyleCnt="2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Rugby"/>
        </a:ext>
      </dgm:extLst>
    </dgm:pt>
    <dgm:pt modelId="{BDEA63D9-CC9C-458B-BCF9-AD14BC79F5B2}" type="pres">
      <dgm:prSet presAssocID="{31788AA0-7BD9-4BEB-8299-5DE1BCA5261C}" presName="iconSpace" presStyleCnt="0"/>
      <dgm:spPr/>
    </dgm:pt>
    <dgm:pt modelId="{C8C51623-EC0A-49CA-89B2-54D287C9DDFC}" type="pres">
      <dgm:prSet presAssocID="{31788AA0-7BD9-4BEB-8299-5DE1BCA5261C}" presName="parTx" presStyleLbl="revTx" presStyleIdx="2" presStyleCnt="4">
        <dgm:presLayoutVars>
          <dgm:chMax val="0"/>
          <dgm:chPref val="0"/>
        </dgm:presLayoutVars>
      </dgm:prSet>
      <dgm:spPr/>
    </dgm:pt>
    <dgm:pt modelId="{8F834C11-CB5C-4251-82F8-F9DEFD9702D3}" type="pres">
      <dgm:prSet presAssocID="{31788AA0-7BD9-4BEB-8299-5DE1BCA5261C}" presName="txSpace" presStyleCnt="0"/>
      <dgm:spPr/>
    </dgm:pt>
    <dgm:pt modelId="{971B1969-0488-466E-B69D-1A6A6F9B49F8}" type="pres">
      <dgm:prSet presAssocID="{31788AA0-7BD9-4BEB-8299-5DE1BCA5261C}" presName="desTx" presStyleLbl="revTx" presStyleIdx="3" presStyleCnt="4">
        <dgm:presLayoutVars/>
      </dgm:prSet>
      <dgm:spPr/>
    </dgm:pt>
  </dgm:ptLst>
  <dgm:cxnLst>
    <dgm:cxn modelId="{9FF6C808-E3E4-4830-8EA0-78007333D92B}" srcId="{31788AA0-7BD9-4BEB-8299-5DE1BCA5261C}" destId="{35CBC28A-6478-4A77-BD8A-CE482BA6FFC9}" srcOrd="6" destOrd="0" parTransId="{2B6C2F8B-B25E-40E9-8342-985B53A3E7A5}" sibTransId="{83DEEA94-C990-46BD-8DC2-9BC81DDB5D7A}"/>
    <dgm:cxn modelId="{9481C11F-931D-4C78-A858-51CAFA305C55}" srcId="{31788AA0-7BD9-4BEB-8299-5DE1BCA5261C}" destId="{6449E706-25A3-48C2-A541-C453CB227B2B}" srcOrd="1" destOrd="0" parTransId="{2C6B6E77-73FC-46C0-AFFB-B7E346F455E5}" sibTransId="{36E40592-0044-4C7B-B602-6C9E4BCE243A}"/>
    <dgm:cxn modelId="{C4C7182D-7234-4BA1-B8CC-38E98520BACD}" srcId="{45AA17D7-FC34-4991-BB8A-258337D82DE0}" destId="{76FC2471-0325-464F-8200-E353A576230D}" srcOrd="0" destOrd="0" parTransId="{7EA58004-DCDB-4A45-84D2-6AE248543852}" sibTransId="{D935E3AB-19C2-4C2B-8CBF-BE7C024D73D5}"/>
    <dgm:cxn modelId="{C3C67561-634B-42B4-95F9-059C94BAC67C}" type="presOf" srcId="{356B5A63-FAFC-4738-ACAE-67B8BE7C23AD}" destId="{971B1969-0488-466E-B69D-1A6A6F9B49F8}" srcOrd="0" destOrd="3" presId="urn:microsoft.com/office/officeart/2018/2/layout/IconLabelDescriptionList"/>
    <dgm:cxn modelId="{DD976965-CC4C-44B5-8841-4070C250CEC5}" srcId="{31788AA0-7BD9-4BEB-8299-5DE1BCA5261C}" destId="{2C3B3F1E-A8FE-4C25-83E7-0B1F881346BE}" srcOrd="0" destOrd="0" parTransId="{84D374CF-C147-4724-9799-AD9C001A8208}" sibTransId="{A77A0801-C375-48B7-A25C-68530953E1CA}"/>
    <dgm:cxn modelId="{F21C1C4B-CBBC-400B-917D-18BF9C8C1ACE}" srcId="{45AA17D7-FC34-4991-BB8A-258337D82DE0}" destId="{31788AA0-7BD9-4BEB-8299-5DE1BCA5261C}" srcOrd="1" destOrd="0" parTransId="{5A7C5BFC-203F-4335-A36E-F024B54B577D}" sibTransId="{F694A3D1-FEE6-4725-BEDA-B13CE0355A9B}"/>
    <dgm:cxn modelId="{60AC4772-17F3-4D78-8D43-17792C3B23FC}" type="presOf" srcId="{C5533BF2-7D47-4295-B54D-E78A996EA4AD}" destId="{971B1969-0488-466E-B69D-1A6A6F9B49F8}" srcOrd="0" destOrd="4" presId="urn:microsoft.com/office/officeart/2018/2/layout/IconLabelDescriptionList"/>
    <dgm:cxn modelId="{A7EF8988-5B38-4ACB-B723-01914F1F211A}" srcId="{31788AA0-7BD9-4BEB-8299-5DE1BCA5261C}" destId="{C5533BF2-7D47-4295-B54D-E78A996EA4AD}" srcOrd="4" destOrd="0" parTransId="{FA03C050-0D55-4A0B-B428-3058AA6D443D}" sibTransId="{ADC25A7F-E68C-489E-8E2A-F34899662A82}"/>
    <dgm:cxn modelId="{D3BF1D9F-CFF4-48E8-8B14-A87C457F13E2}" srcId="{31788AA0-7BD9-4BEB-8299-5DE1BCA5261C}" destId="{A273E003-73D0-4C05-A22A-6402C625A9E2}" srcOrd="5" destOrd="0" parTransId="{846CAC8E-299D-4ACE-848D-527C8B67F7CF}" sibTransId="{467D2905-D61E-48CF-9E34-BB449BA3129C}"/>
    <dgm:cxn modelId="{C4E09DAE-8BE5-4546-A7B6-E9606225E018}" type="presOf" srcId="{45AA17D7-FC34-4991-BB8A-258337D82DE0}" destId="{8612B531-B323-430F-9E6D-1C0A3C77B804}" srcOrd="0" destOrd="0" presId="urn:microsoft.com/office/officeart/2018/2/layout/IconLabelDescriptionList"/>
    <dgm:cxn modelId="{4D15E4B1-5E1F-4403-A9F5-9E5C9815B294}" type="presOf" srcId="{76FC2471-0325-464F-8200-E353A576230D}" destId="{89C36476-3DCF-4D91-AC2C-A10444DB5F49}" srcOrd="0" destOrd="0" presId="urn:microsoft.com/office/officeart/2018/2/layout/IconLabelDescriptionList"/>
    <dgm:cxn modelId="{6766E3B7-D11B-4F60-95A9-708394095242}" srcId="{31788AA0-7BD9-4BEB-8299-5DE1BCA5261C}" destId="{4D5E7CDF-C834-47E0-ADC6-E2254ADFC51E}" srcOrd="2" destOrd="0" parTransId="{5B4BD534-5B77-4EB8-B928-1CDF3D608792}" sibTransId="{8049685D-0F89-417A-A532-D7678F5D047C}"/>
    <dgm:cxn modelId="{1B24C7BD-940B-48D1-8429-75715D341AEA}" type="presOf" srcId="{31788AA0-7BD9-4BEB-8299-5DE1BCA5261C}" destId="{C8C51623-EC0A-49CA-89B2-54D287C9DDFC}" srcOrd="0" destOrd="0" presId="urn:microsoft.com/office/officeart/2018/2/layout/IconLabelDescriptionList"/>
    <dgm:cxn modelId="{854E34C0-ED58-4A7A-8E77-7A488FE05678}" type="presOf" srcId="{A273E003-73D0-4C05-A22A-6402C625A9E2}" destId="{971B1969-0488-466E-B69D-1A6A6F9B49F8}" srcOrd="0" destOrd="5" presId="urn:microsoft.com/office/officeart/2018/2/layout/IconLabelDescriptionList"/>
    <dgm:cxn modelId="{AA486EC7-A7A2-4FF4-9991-1CB5B357AA0F}" type="presOf" srcId="{35CBC28A-6478-4A77-BD8A-CE482BA6FFC9}" destId="{971B1969-0488-466E-B69D-1A6A6F9B49F8}" srcOrd="0" destOrd="6" presId="urn:microsoft.com/office/officeart/2018/2/layout/IconLabelDescriptionList"/>
    <dgm:cxn modelId="{69B4ACDF-BEEC-4ECD-B76A-6E074702A074}" type="presOf" srcId="{2C3B3F1E-A8FE-4C25-83E7-0B1F881346BE}" destId="{971B1969-0488-466E-B69D-1A6A6F9B49F8}" srcOrd="0" destOrd="0" presId="urn:microsoft.com/office/officeart/2018/2/layout/IconLabelDescriptionList"/>
    <dgm:cxn modelId="{451F43F3-35A5-4D47-9503-8C092ECD535F}" srcId="{31788AA0-7BD9-4BEB-8299-5DE1BCA5261C}" destId="{356B5A63-FAFC-4738-ACAE-67B8BE7C23AD}" srcOrd="3" destOrd="0" parTransId="{3EC95782-EEB8-4784-891F-EFFB63D77976}" sibTransId="{BEEBE5D0-A6B9-4F4F-BCE3-E23A67BEB605}"/>
    <dgm:cxn modelId="{56BFA3FE-A14F-49C4-A3CA-0A542D388A46}" type="presOf" srcId="{6449E706-25A3-48C2-A541-C453CB227B2B}" destId="{971B1969-0488-466E-B69D-1A6A6F9B49F8}" srcOrd="0" destOrd="1" presId="urn:microsoft.com/office/officeart/2018/2/layout/IconLabelDescriptionList"/>
    <dgm:cxn modelId="{022A83FF-AAE3-496E-B9F9-2F7FF3760AEA}" type="presOf" srcId="{4D5E7CDF-C834-47E0-ADC6-E2254ADFC51E}" destId="{971B1969-0488-466E-B69D-1A6A6F9B49F8}" srcOrd="0" destOrd="2" presId="urn:microsoft.com/office/officeart/2018/2/layout/IconLabelDescriptionList"/>
    <dgm:cxn modelId="{77D79341-9970-424B-A55F-C483F4377ED1}" type="presParOf" srcId="{8612B531-B323-430F-9E6D-1C0A3C77B804}" destId="{7A97CBE6-9AFA-4B52-A9F0-5D43B3486FA1}" srcOrd="0" destOrd="0" presId="urn:microsoft.com/office/officeart/2018/2/layout/IconLabelDescriptionList"/>
    <dgm:cxn modelId="{183BF674-4B79-446B-98CD-6ADC8BE24034}" type="presParOf" srcId="{7A97CBE6-9AFA-4B52-A9F0-5D43B3486FA1}" destId="{F5E22ECE-7500-4EAB-8ADA-589DA598CBFF}" srcOrd="0" destOrd="0" presId="urn:microsoft.com/office/officeart/2018/2/layout/IconLabelDescriptionList"/>
    <dgm:cxn modelId="{015B4FC9-810E-4086-B466-A4409B9572A9}" type="presParOf" srcId="{7A97CBE6-9AFA-4B52-A9F0-5D43B3486FA1}" destId="{B098A5AC-B79E-4105-BF01-1ABA9C0B8F04}" srcOrd="1" destOrd="0" presId="urn:microsoft.com/office/officeart/2018/2/layout/IconLabelDescriptionList"/>
    <dgm:cxn modelId="{D8318673-841A-4564-8AA1-36C594FE107C}" type="presParOf" srcId="{7A97CBE6-9AFA-4B52-A9F0-5D43B3486FA1}" destId="{89C36476-3DCF-4D91-AC2C-A10444DB5F49}" srcOrd="2" destOrd="0" presId="urn:microsoft.com/office/officeart/2018/2/layout/IconLabelDescriptionList"/>
    <dgm:cxn modelId="{0199E388-0C22-4F1F-A11E-B356B2DC2203}" type="presParOf" srcId="{7A97CBE6-9AFA-4B52-A9F0-5D43B3486FA1}" destId="{F6C81470-C39C-48B5-BF9D-493F275DD73E}" srcOrd="3" destOrd="0" presId="urn:microsoft.com/office/officeart/2018/2/layout/IconLabelDescriptionList"/>
    <dgm:cxn modelId="{7EABDE11-5F45-44E4-880C-1A526F6E3723}" type="presParOf" srcId="{7A97CBE6-9AFA-4B52-A9F0-5D43B3486FA1}" destId="{73328527-5845-4B09-98C5-A7F4337B119C}" srcOrd="4" destOrd="0" presId="urn:microsoft.com/office/officeart/2018/2/layout/IconLabelDescriptionList"/>
    <dgm:cxn modelId="{2E4DA170-8E6A-4DDC-A354-91CE6E66E2BB}" type="presParOf" srcId="{8612B531-B323-430F-9E6D-1C0A3C77B804}" destId="{7C337BB0-441D-45A5-A52E-9D0D8ACF845F}" srcOrd="1" destOrd="0" presId="urn:microsoft.com/office/officeart/2018/2/layout/IconLabelDescriptionList"/>
    <dgm:cxn modelId="{9B1662B5-3336-4FDD-AEDB-CA8986179E05}" type="presParOf" srcId="{8612B531-B323-430F-9E6D-1C0A3C77B804}" destId="{C53B49CF-FC44-4BB3-8A24-009B1F610A08}" srcOrd="2" destOrd="0" presId="urn:microsoft.com/office/officeart/2018/2/layout/IconLabelDescriptionList"/>
    <dgm:cxn modelId="{4B0F265C-10B0-48FA-A697-C2D401760632}" type="presParOf" srcId="{C53B49CF-FC44-4BB3-8A24-009B1F610A08}" destId="{62FE8D82-7DA8-4CDF-A9C2-922C293B55A8}" srcOrd="0" destOrd="0" presId="urn:microsoft.com/office/officeart/2018/2/layout/IconLabelDescriptionList"/>
    <dgm:cxn modelId="{9C424EC3-A482-40AE-BB35-BA03E64692F4}" type="presParOf" srcId="{C53B49CF-FC44-4BB3-8A24-009B1F610A08}" destId="{BDEA63D9-CC9C-458B-BCF9-AD14BC79F5B2}" srcOrd="1" destOrd="0" presId="urn:microsoft.com/office/officeart/2018/2/layout/IconLabelDescriptionList"/>
    <dgm:cxn modelId="{C2CA23CB-605E-4A6E-9ECA-E358A348C37D}" type="presParOf" srcId="{C53B49CF-FC44-4BB3-8A24-009B1F610A08}" destId="{C8C51623-EC0A-49CA-89B2-54D287C9DDFC}" srcOrd="2" destOrd="0" presId="urn:microsoft.com/office/officeart/2018/2/layout/IconLabelDescriptionList"/>
    <dgm:cxn modelId="{4F7CB9FC-C001-448B-A9DD-A798CED060A5}" type="presParOf" srcId="{C53B49CF-FC44-4BB3-8A24-009B1F610A08}" destId="{8F834C11-CB5C-4251-82F8-F9DEFD9702D3}" srcOrd="3" destOrd="0" presId="urn:microsoft.com/office/officeart/2018/2/layout/IconLabelDescriptionList"/>
    <dgm:cxn modelId="{1D5FE5A4-4C0F-4B70-BF49-7633010A3F2E}" type="presParOf" srcId="{C53B49CF-FC44-4BB3-8A24-009B1F610A08}" destId="{971B1969-0488-466E-B69D-1A6A6F9B49F8}" srcOrd="4" destOrd="0" presId="urn:microsoft.com/office/officeart/2018/2/layout/IconLabelDescription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5186C0B2-0DA0-4F0D-B591-89965583D4F6}" type="doc">
      <dgm:prSet loTypeId="urn:microsoft.com/office/officeart/2005/8/layout/vList2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B325D136-0AA7-44AC-9AB7-C2010BD6D585}">
      <dgm:prSet/>
      <dgm:spPr/>
      <dgm:t>
        <a:bodyPr/>
        <a:lstStyle/>
        <a:p>
          <a:r>
            <a:rPr lang="en-US" dirty="0" err="1"/>
            <a:t>favoriteFruits</a:t>
          </a:r>
          <a:r>
            <a:rPr lang="en-US" dirty="0"/>
            <a:t> = [“mango", “grape", "cherry", “mango", “strawberry“, “banana”, “peach”, “grape”]</a:t>
          </a:r>
        </a:p>
      </dgm:t>
    </dgm:pt>
    <dgm:pt modelId="{EF525F8C-4C0F-43F0-A9AC-737CCFB4D11C}" type="parTrans" cxnId="{E0266EBD-8488-4054-A1CF-ADD64D6B66C3}">
      <dgm:prSet/>
      <dgm:spPr/>
      <dgm:t>
        <a:bodyPr/>
        <a:lstStyle/>
        <a:p>
          <a:endParaRPr lang="en-US"/>
        </a:p>
      </dgm:t>
    </dgm:pt>
    <dgm:pt modelId="{529A4CEB-1461-4DE8-8F4A-83BB71BBCD6D}" type="sibTrans" cxnId="{E0266EBD-8488-4054-A1CF-ADD64D6B66C3}">
      <dgm:prSet/>
      <dgm:spPr/>
      <dgm:t>
        <a:bodyPr/>
        <a:lstStyle/>
        <a:p>
          <a:endParaRPr lang="en-US"/>
        </a:p>
      </dgm:t>
    </dgm:pt>
    <dgm:pt modelId="{CDC493CD-0FD4-45ED-94B3-80CC5FB29B8C}">
      <dgm:prSet/>
      <dgm:spPr/>
      <dgm:t>
        <a:bodyPr/>
        <a:lstStyle/>
        <a:p>
          <a:r>
            <a:rPr lang="en-US"/>
            <a:t>print(len(favoriteFruits))</a:t>
          </a:r>
        </a:p>
      </dgm:t>
    </dgm:pt>
    <dgm:pt modelId="{F24E12F6-2FC6-4E8F-8228-400BF808EBC7}" type="parTrans" cxnId="{FA759EA6-27D6-4364-B62E-116A3AC48D46}">
      <dgm:prSet/>
      <dgm:spPr/>
      <dgm:t>
        <a:bodyPr/>
        <a:lstStyle/>
        <a:p>
          <a:endParaRPr lang="en-US"/>
        </a:p>
      </dgm:t>
    </dgm:pt>
    <dgm:pt modelId="{F280DC6F-BF99-42B9-AC87-A1D1492F91ED}" type="sibTrans" cxnId="{FA759EA6-27D6-4364-B62E-116A3AC48D46}">
      <dgm:prSet/>
      <dgm:spPr/>
      <dgm:t>
        <a:bodyPr/>
        <a:lstStyle/>
        <a:p>
          <a:endParaRPr lang="en-US"/>
        </a:p>
      </dgm:t>
    </dgm:pt>
    <dgm:pt modelId="{F3BADC45-4A08-42B5-8AB8-9A92A5DC276D}" type="pres">
      <dgm:prSet presAssocID="{5186C0B2-0DA0-4F0D-B591-89965583D4F6}" presName="linear" presStyleCnt="0">
        <dgm:presLayoutVars>
          <dgm:animLvl val="lvl"/>
          <dgm:resizeHandles val="exact"/>
        </dgm:presLayoutVars>
      </dgm:prSet>
      <dgm:spPr/>
    </dgm:pt>
    <dgm:pt modelId="{2AD52B0D-C0BE-4356-B583-CF6EF426E18D}" type="pres">
      <dgm:prSet presAssocID="{B325D136-0AA7-44AC-9AB7-C2010BD6D585}" presName="parentText" presStyleLbl="node1" presStyleIdx="0" presStyleCnt="2">
        <dgm:presLayoutVars>
          <dgm:chMax val="0"/>
          <dgm:bulletEnabled val="1"/>
        </dgm:presLayoutVars>
      </dgm:prSet>
      <dgm:spPr/>
    </dgm:pt>
    <dgm:pt modelId="{E6C88156-293E-44E2-BD59-E2696638B8ED}" type="pres">
      <dgm:prSet presAssocID="{529A4CEB-1461-4DE8-8F4A-83BB71BBCD6D}" presName="spacer" presStyleCnt="0"/>
      <dgm:spPr/>
    </dgm:pt>
    <dgm:pt modelId="{F4B304B0-2717-4D40-932C-14A6C0CB7888}" type="pres">
      <dgm:prSet presAssocID="{CDC493CD-0FD4-45ED-94B3-80CC5FB29B8C}" presName="parentText" presStyleLbl="node1" presStyleIdx="1" presStyleCnt="2">
        <dgm:presLayoutVars>
          <dgm:chMax val="0"/>
          <dgm:bulletEnabled val="1"/>
        </dgm:presLayoutVars>
      </dgm:prSet>
      <dgm:spPr/>
    </dgm:pt>
  </dgm:ptLst>
  <dgm:cxnLst>
    <dgm:cxn modelId="{4948EE1C-9CB6-40A7-AE32-9E76BA5B8780}" type="presOf" srcId="{5186C0B2-0DA0-4F0D-B591-89965583D4F6}" destId="{F3BADC45-4A08-42B5-8AB8-9A92A5DC276D}" srcOrd="0" destOrd="0" presId="urn:microsoft.com/office/officeart/2005/8/layout/vList2"/>
    <dgm:cxn modelId="{06649956-06B3-4F59-84B8-2667466C89FE}" type="presOf" srcId="{B325D136-0AA7-44AC-9AB7-C2010BD6D585}" destId="{2AD52B0D-C0BE-4356-B583-CF6EF426E18D}" srcOrd="0" destOrd="0" presId="urn:microsoft.com/office/officeart/2005/8/layout/vList2"/>
    <dgm:cxn modelId="{EFED9E9B-4484-4CD0-A8B9-863F3B03C22C}" type="presOf" srcId="{CDC493CD-0FD4-45ED-94B3-80CC5FB29B8C}" destId="{F4B304B0-2717-4D40-932C-14A6C0CB7888}" srcOrd="0" destOrd="0" presId="urn:microsoft.com/office/officeart/2005/8/layout/vList2"/>
    <dgm:cxn modelId="{FA759EA6-27D6-4364-B62E-116A3AC48D46}" srcId="{5186C0B2-0DA0-4F0D-B591-89965583D4F6}" destId="{CDC493CD-0FD4-45ED-94B3-80CC5FB29B8C}" srcOrd="1" destOrd="0" parTransId="{F24E12F6-2FC6-4E8F-8228-400BF808EBC7}" sibTransId="{F280DC6F-BF99-42B9-AC87-A1D1492F91ED}"/>
    <dgm:cxn modelId="{E0266EBD-8488-4054-A1CF-ADD64D6B66C3}" srcId="{5186C0B2-0DA0-4F0D-B591-89965583D4F6}" destId="{B325D136-0AA7-44AC-9AB7-C2010BD6D585}" srcOrd="0" destOrd="0" parTransId="{EF525F8C-4C0F-43F0-A9AC-737CCFB4D11C}" sibTransId="{529A4CEB-1461-4DE8-8F4A-83BB71BBCD6D}"/>
    <dgm:cxn modelId="{40C4B63F-C250-4E1C-8710-1E5614936BDF}" type="presParOf" srcId="{F3BADC45-4A08-42B5-8AB8-9A92A5DC276D}" destId="{2AD52B0D-C0BE-4356-B583-CF6EF426E18D}" srcOrd="0" destOrd="0" presId="urn:microsoft.com/office/officeart/2005/8/layout/vList2"/>
    <dgm:cxn modelId="{B37E9CF5-D145-43FA-BAE8-9E336492904A}" type="presParOf" srcId="{F3BADC45-4A08-42B5-8AB8-9A92A5DC276D}" destId="{E6C88156-293E-44E2-BD59-E2696638B8ED}" srcOrd="1" destOrd="0" presId="urn:microsoft.com/office/officeart/2005/8/layout/vList2"/>
    <dgm:cxn modelId="{1060E407-77B0-45EC-9227-9D041197435A}" type="presParOf" srcId="{F3BADC45-4A08-42B5-8AB8-9A92A5DC276D}" destId="{F4B304B0-2717-4D40-932C-14A6C0CB7888}" srcOrd="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5186C0B2-0DA0-4F0D-B591-89965583D4F6}" type="doc">
      <dgm:prSet loTypeId="urn:microsoft.com/office/officeart/2005/8/layout/vList2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B325D136-0AA7-44AC-9AB7-C2010BD6D585}">
      <dgm:prSet/>
      <dgm:spPr/>
      <dgm:t>
        <a:bodyPr/>
        <a:lstStyle/>
        <a:p>
          <a:r>
            <a:rPr lang="en-US" dirty="0" err="1"/>
            <a:t>favoriteFruits</a:t>
          </a:r>
          <a:r>
            <a:rPr lang="en-US" dirty="0"/>
            <a:t> = [“mango", “grape", "cherry", “mango", “strawberry“, “banana”, “peach”, “grape”]</a:t>
          </a:r>
        </a:p>
      </dgm:t>
    </dgm:pt>
    <dgm:pt modelId="{EF525F8C-4C0F-43F0-A9AC-737CCFB4D11C}" type="parTrans" cxnId="{E0266EBD-8488-4054-A1CF-ADD64D6B66C3}">
      <dgm:prSet/>
      <dgm:spPr/>
      <dgm:t>
        <a:bodyPr/>
        <a:lstStyle/>
        <a:p>
          <a:endParaRPr lang="en-US"/>
        </a:p>
      </dgm:t>
    </dgm:pt>
    <dgm:pt modelId="{529A4CEB-1461-4DE8-8F4A-83BB71BBCD6D}" type="sibTrans" cxnId="{E0266EBD-8488-4054-A1CF-ADD64D6B66C3}">
      <dgm:prSet/>
      <dgm:spPr/>
      <dgm:t>
        <a:bodyPr/>
        <a:lstStyle/>
        <a:p>
          <a:endParaRPr lang="en-US"/>
        </a:p>
      </dgm:t>
    </dgm:pt>
    <dgm:pt modelId="{CDC493CD-0FD4-45ED-94B3-80CC5FB29B8C}">
      <dgm:prSet/>
      <dgm:spPr/>
      <dgm:t>
        <a:bodyPr/>
        <a:lstStyle/>
        <a:p>
          <a:r>
            <a:rPr lang="en-US" dirty="0"/>
            <a:t>print(</a:t>
          </a:r>
          <a:r>
            <a:rPr lang="en-US" dirty="0" err="1"/>
            <a:t>len</a:t>
          </a:r>
          <a:r>
            <a:rPr lang="en-US" dirty="0"/>
            <a:t>(</a:t>
          </a:r>
          <a:r>
            <a:rPr lang="en-US" dirty="0" err="1"/>
            <a:t>favoriteFruits</a:t>
          </a:r>
          <a:r>
            <a:rPr lang="en-US" dirty="0"/>
            <a:t>))</a:t>
          </a:r>
        </a:p>
      </dgm:t>
    </dgm:pt>
    <dgm:pt modelId="{F24E12F6-2FC6-4E8F-8228-400BF808EBC7}" type="parTrans" cxnId="{FA759EA6-27D6-4364-B62E-116A3AC48D46}">
      <dgm:prSet/>
      <dgm:spPr/>
      <dgm:t>
        <a:bodyPr/>
        <a:lstStyle/>
        <a:p>
          <a:endParaRPr lang="en-US"/>
        </a:p>
      </dgm:t>
    </dgm:pt>
    <dgm:pt modelId="{F280DC6F-BF99-42B9-AC87-A1D1492F91ED}" type="sibTrans" cxnId="{FA759EA6-27D6-4364-B62E-116A3AC48D46}">
      <dgm:prSet/>
      <dgm:spPr/>
      <dgm:t>
        <a:bodyPr/>
        <a:lstStyle/>
        <a:p>
          <a:endParaRPr lang="en-US"/>
        </a:p>
      </dgm:t>
    </dgm:pt>
    <dgm:pt modelId="{53D66DDF-FE92-4969-9CCF-B85728E8D933}">
      <dgm:prSet/>
      <dgm:spPr/>
      <dgm:t>
        <a:bodyPr/>
        <a:lstStyle/>
        <a:p>
          <a:r>
            <a:rPr lang="en-US" b="1" dirty="0">
              <a:solidFill>
                <a:srgbClr val="FF0000"/>
              </a:solidFill>
            </a:rPr>
            <a:t>The answer is 8!</a:t>
          </a:r>
        </a:p>
      </dgm:t>
    </dgm:pt>
    <dgm:pt modelId="{7509D4BD-1A4F-4B55-930C-5F0995AC955B}" type="parTrans" cxnId="{31244D57-F291-4344-8AE6-4392DA5D2318}">
      <dgm:prSet/>
      <dgm:spPr/>
    </dgm:pt>
    <dgm:pt modelId="{1ECF1328-3ECD-47CE-8B2E-D3C2AAAC3F70}" type="sibTrans" cxnId="{31244D57-F291-4344-8AE6-4392DA5D2318}">
      <dgm:prSet/>
      <dgm:spPr/>
    </dgm:pt>
    <dgm:pt modelId="{F3BADC45-4A08-42B5-8AB8-9A92A5DC276D}" type="pres">
      <dgm:prSet presAssocID="{5186C0B2-0DA0-4F0D-B591-89965583D4F6}" presName="linear" presStyleCnt="0">
        <dgm:presLayoutVars>
          <dgm:animLvl val="lvl"/>
          <dgm:resizeHandles val="exact"/>
        </dgm:presLayoutVars>
      </dgm:prSet>
      <dgm:spPr/>
    </dgm:pt>
    <dgm:pt modelId="{2AD52B0D-C0BE-4356-B583-CF6EF426E18D}" type="pres">
      <dgm:prSet presAssocID="{B325D136-0AA7-44AC-9AB7-C2010BD6D585}" presName="parentText" presStyleLbl="node1" presStyleIdx="0" presStyleCnt="3">
        <dgm:presLayoutVars>
          <dgm:chMax val="0"/>
          <dgm:bulletEnabled val="1"/>
        </dgm:presLayoutVars>
      </dgm:prSet>
      <dgm:spPr/>
    </dgm:pt>
    <dgm:pt modelId="{E6C88156-293E-44E2-BD59-E2696638B8ED}" type="pres">
      <dgm:prSet presAssocID="{529A4CEB-1461-4DE8-8F4A-83BB71BBCD6D}" presName="spacer" presStyleCnt="0"/>
      <dgm:spPr/>
    </dgm:pt>
    <dgm:pt modelId="{F4B304B0-2717-4D40-932C-14A6C0CB7888}" type="pres">
      <dgm:prSet presAssocID="{CDC493CD-0FD4-45ED-94B3-80CC5FB29B8C}" presName="parentText" presStyleLbl="node1" presStyleIdx="1" presStyleCnt="3">
        <dgm:presLayoutVars>
          <dgm:chMax val="0"/>
          <dgm:bulletEnabled val="1"/>
        </dgm:presLayoutVars>
      </dgm:prSet>
      <dgm:spPr/>
    </dgm:pt>
    <dgm:pt modelId="{B5D4811E-3F4D-47DE-927E-B419E49E5E88}" type="pres">
      <dgm:prSet presAssocID="{F280DC6F-BF99-42B9-AC87-A1D1492F91ED}" presName="spacer" presStyleCnt="0"/>
      <dgm:spPr/>
    </dgm:pt>
    <dgm:pt modelId="{E6088159-F394-4799-A146-484A823C24AD}" type="pres">
      <dgm:prSet presAssocID="{53D66DDF-FE92-4969-9CCF-B85728E8D933}" presName="parentText" presStyleLbl="node1" presStyleIdx="2" presStyleCnt="3" custLinFactNeighborX="-694" custLinFactNeighborY="6294">
        <dgm:presLayoutVars>
          <dgm:chMax val="0"/>
          <dgm:bulletEnabled val="1"/>
        </dgm:presLayoutVars>
      </dgm:prSet>
      <dgm:spPr/>
    </dgm:pt>
  </dgm:ptLst>
  <dgm:cxnLst>
    <dgm:cxn modelId="{4948EE1C-9CB6-40A7-AE32-9E76BA5B8780}" type="presOf" srcId="{5186C0B2-0DA0-4F0D-B591-89965583D4F6}" destId="{F3BADC45-4A08-42B5-8AB8-9A92A5DC276D}" srcOrd="0" destOrd="0" presId="urn:microsoft.com/office/officeart/2005/8/layout/vList2"/>
    <dgm:cxn modelId="{06649956-06B3-4F59-84B8-2667466C89FE}" type="presOf" srcId="{B325D136-0AA7-44AC-9AB7-C2010BD6D585}" destId="{2AD52B0D-C0BE-4356-B583-CF6EF426E18D}" srcOrd="0" destOrd="0" presId="urn:microsoft.com/office/officeart/2005/8/layout/vList2"/>
    <dgm:cxn modelId="{31244D57-F291-4344-8AE6-4392DA5D2318}" srcId="{5186C0B2-0DA0-4F0D-B591-89965583D4F6}" destId="{53D66DDF-FE92-4969-9CCF-B85728E8D933}" srcOrd="2" destOrd="0" parTransId="{7509D4BD-1A4F-4B55-930C-5F0995AC955B}" sibTransId="{1ECF1328-3ECD-47CE-8B2E-D3C2AAAC3F70}"/>
    <dgm:cxn modelId="{EFED9E9B-4484-4CD0-A8B9-863F3B03C22C}" type="presOf" srcId="{CDC493CD-0FD4-45ED-94B3-80CC5FB29B8C}" destId="{F4B304B0-2717-4D40-932C-14A6C0CB7888}" srcOrd="0" destOrd="0" presId="urn:microsoft.com/office/officeart/2005/8/layout/vList2"/>
    <dgm:cxn modelId="{FA759EA6-27D6-4364-B62E-116A3AC48D46}" srcId="{5186C0B2-0DA0-4F0D-B591-89965583D4F6}" destId="{CDC493CD-0FD4-45ED-94B3-80CC5FB29B8C}" srcOrd="1" destOrd="0" parTransId="{F24E12F6-2FC6-4E8F-8228-400BF808EBC7}" sibTransId="{F280DC6F-BF99-42B9-AC87-A1D1492F91ED}"/>
    <dgm:cxn modelId="{39F878AA-7FA2-4408-8C6A-F0B194302DA2}" type="presOf" srcId="{53D66DDF-FE92-4969-9CCF-B85728E8D933}" destId="{E6088159-F394-4799-A146-484A823C24AD}" srcOrd="0" destOrd="0" presId="urn:microsoft.com/office/officeart/2005/8/layout/vList2"/>
    <dgm:cxn modelId="{E0266EBD-8488-4054-A1CF-ADD64D6B66C3}" srcId="{5186C0B2-0DA0-4F0D-B591-89965583D4F6}" destId="{B325D136-0AA7-44AC-9AB7-C2010BD6D585}" srcOrd="0" destOrd="0" parTransId="{EF525F8C-4C0F-43F0-A9AC-737CCFB4D11C}" sibTransId="{529A4CEB-1461-4DE8-8F4A-83BB71BBCD6D}"/>
    <dgm:cxn modelId="{40C4B63F-C250-4E1C-8710-1E5614936BDF}" type="presParOf" srcId="{F3BADC45-4A08-42B5-8AB8-9A92A5DC276D}" destId="{2AD52B0D-C0BE-4356-B583-CF6EF426E18D}" srcOrd="0" destOrd="0" presId="urn:microsoft.com/office/officeart/2005/8/layout/vList2"/>
    <dgm:cxn modelId="{B37E9CF5-D145-43FA-BAE8-9E336492904A}" type="presParOf" srcId="{F3BADC45-4A08-42B5-8AB8-9A92A5DC276D}" destId="{E6C88156-293E-44E2-BD59-E2696638B8ED}" srcOrd="1" destOrd="0" presId="urn:microsoft.com/office/officeart/2005/8/layout/vList2"/>
    <dgm:cxn modelId="{1060E407-77B0-45EC-9227-9D041197435A}" type="presParOf" srcId="{F3BADC45-4A08-42B5-8AB8-9A92A5DC276D}" destId="{F4B304B0-2717-4D40-932C-14A6C0CB7888}" srcOrd="2" destOrd="0" presId="urn:microsoft.com/office/officeart/2005/8/layout/vList2"/>
    <dgm:cxn modelId="{F4FD858E-DB76-40D7-BD62-7757D706B43E}" type="presParOf" srcId="{F3BADC45-4A08-42B5-8AB8-9A92A5DC276D}" destId="{B5D4811E-3F4D-47DE-927E-B419E49E5E88}" srcOrd="3" destOrd="0" presId="urn:microsoft.com/office/officeart/2005/8/layout/vList2"/>
    <dgm:cxn modelId="{32D19954-806A-4E61-868B-FBBDC6ABB3BB}" type="presParOf" srcId="{F3BADC45-4A08-42B5-8AB8-9A92A5DC276D}" destId="{E6088159-F394-4799-A146-484A823C24AD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1B9570AC-9E6E-4E23-B21E-96B5756D5AD9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63984605-0F0D-49FA-B949-AC2B97D39524}">
      <dgm:prSet/>
      <dgm:spPr/>
      <dgm:t>
        <a:bodyPr/>
        <a:lstStyle/>
        <a:p>
          <a:r>
            <a:rPr lang="en-US" dirty="0"/>
            <a:t>A: Use an existing key with a new value or using add() function</a:t>
          </a:r>
        </a:p>
      </dgm:t>
    </dgm:pt>
    <dgm:pt modelId="{5086793F-5052-4D23-A661-326092869592}" type="parTrans" cxnId="{A11F103C-E29C-43C8-92C3-BBB7A91E2692}">
      <dgm:prSet/>
      <dgm:spPr/>
      <dgm:t>
        <a:bodyPr/>
        <a:lstStyle/>
        <a:p>
          <a:endParaRPr lang="en-US"/>
        </a:p>
      </dgm:t>
    </dgm:pt>
    <dgm:pt modelId="{6EE46B49-9946-4A1B-9A41-4CEBFEAAAAA0}" type="sibTrans" cxnId="{A11F103C-E29C-43C8-92C3-BBB7A91E2692}">
      <dgm:prSet/>
      <dgm:spPr/>
      <dgm:t>
        <a:bodyPr/>
        <a:lstStyle/>
        <a:p>
          <a:endParaRPr lang="en-US"/>
        </a:p>
      </dgm:t>
    </dgm:pt>
    <dgm:pt modelId="{3B52C786-DC2F-4D78-ADA4-CE37D6ECA142}">
      <dgm:prSet/>
      <dgm:spPr/>
      <dgm:t>
        <a:bodyPr/>
        <a:lstStyle/>
        <a:p>
          <a:r>
            <a:rPr lang="en-US" dirty="0"/>
            <a:t>B: Create a new key value pair or use add() function</a:t>
          </a:r>
        </a:p>
      </dgm:t>
    </dgm:pt>
    <dgm:pt modelId="{72D4E74F-EB43-4FB5-ADD2-476CBBAD1825}" type="parTrans" cxnId="{260ADC58-D98B-4541-9D0E-218AB553F3E4}">
      <dgm:prSet/>
      <dgm:spPr/>
      <dgm:t>
        <a:bodyPr/>
        <a:lstStyle/>
        <a:p>
          <a:endParaRPr lang="en-US"/>
        </a:p>
      </dgm:t>
    </dgm:pt>
    <dgm:pt modelId="{765A62BF-A5AD-4C6E-B3B3-A8EA143E724D}" type="sibTrans" cxnId="{260ADC58-D98B-4541-9D0E-218AB553F3E4}">
      <dgm:prSet/>
      <dgm:spPr/>
      <dgm:t>
        <a:bodyPr/>
        <a:lstStyle/>
        <a:p>
          <a:endParaRPr lang="en-US"/>
        </a:p>
      </dgm:t>
    </dgm:pt>
    <dgm:pt modelId="{F4383C3C-B542-4D12-854B-F3883C495C23}">
      <dgm:prSet/>
      <dgm:spPr/>
      <dgm:t>
        <a:bodyPr/>
        <a:lstStyle/>
        <a:p>
          <a:r>
            <a:rPr lang="en-US" dirty="0"/>
            <a:t>C: Assign a new key to a value or use the update() function</a:t>
          </a:r>
        </a:p>
      </dgm:t>
    </dgm:pt>
    <dgm:pt modelId="{80E129E3-0AA0-4E9A-A597-5CB9BFE4F70D}" type="parTrans" cxnId="{49204A14-BF11-421F-8011-B914D22382CC}">
      <dgm:prSet/>
      <dgm:spPr/>
      <dgm:t>
        <a:bodyPr/>
        <a:lstStyle/>
        <a:p>
          <a:endParaRPr lang="en-US"/>
        </a:p>
      </dgm:t>
    </dgm:pt>
    <dgm:pt modelId="{D75C7DD1-A876-41D4-9DC5-D40B8D9905A4}" type="sibTrans" cxnId="{49204A14-BF11-421F-8011-B914D22382CC}">
      <dgm:prSet/>
      <dgm:spPr/>
      <dgm:t>
        <a:bodyPr/>
        <a:lstStyle/>
        <a:p>
          <a:endParaRPr lang="en-US"/>
        </a:p>
      </dgm:t>
    </dgm:pt>
    <dgm:pt modelId="{5C4AB0AA-BFFC-457A-AE28-2C45C4E14165}">
      <dgm:prSet/>
      <dgm:spPr/>
      <dgm:t>
        <a:bodyPr/>
        <a:lstStyle/>
        <a:p>
          <a:r>
            <a:rPr lang="en-US" dirty="0"/>
            <a:t>D: You cannot add an item to a dictionary</a:t>
          </a:r>
        </a:p>
      </dgm:t>
    </dgm:pt>
    <dgm:pt modelId="{45E965ED-AA65-4D3A-B165-A4F25737F3A8}" type="parTrans" cxnId="{5F6A8B9E-2C2C-491E-9AC9-A1EA0D5352D6}">
      <dgm:prSet/>
      <dgm:spPr/>
      <dgm:t>
        <a:bodyPr/>
        <a:lstStyle/>
        <a:p>
          <a:endParaRPr lang="en-US"/>
        </a:p>
      </dgm:t>
    </dgm:pt>
    <dgm:pt modelId="{E75FE0E3-CB00-4DCE-AC7A-951CCC31C147}" type="sibTrans" cxnId="{5F6A8B9E-2C2C-491E-9AC9-A1EA0D5352D6}">
      <dgm:prSet/>
      <dgm:spPr/>
      <dgm:t>
        <a:bodyPr/>
        <a:lstStyle/>
        <a:p>
          <a:endParaRPr lang="en-US"/>
        </a:p>
      </dgm:t>
    </dgm:pt>
    <dgm:pt modelId="{044CB502-785A-4AC5-8AFB-DA25B231AE7F}" type="pres">
      <dgm:prSet presAssocID="{1B9570AC-9E6E-4E23-B21E-96B5756D5AD9}" presName="linear" presStyleCnt="0">
        <dgm:presLayoutVars>
          <dgm:animLvl val="lvl"/>
          <dgm:resizeHandles val="exact"/>
        </dgm:presLayoutVars>
      </dgm:prSet>
      <dgm:spPr/>
    </dgm:pt>
    <dgm:pt modelId="{ECFAED2F-6A93-49FF-BEA5-F6926E93AB73}" type="pres">
      <dgm:prSet presAssocID="{63984605-0F0D-49FA-B949-AC2B97D39524}" presName="parentText" presStyleLbl="node1" presStyleIdx="0" presStyleCnt="4" custLinFactNeighborX="-389" custLinFactNeighborY="10192">
        <dgm:presLayoutVars>
          <dgm:chMax val="0"/>
          <dgm:bulletEnabled val="1"/>
        </dgm:presLayoutVars>
      </dgm:prSet>
      <dgm:spPr/>
    </dgm:pt>
    <dgm:pt modelId="{D8D1BC9D-0D4D-4A5F-8308-2EB74C9A3112}" type="pres">
      <dgm:prSet presAssocID="{6EE46B49-9946-4A1B-9A41-4CEBFEAAAAA0}" presName="spacer" presStyleCnt="0"/>
      <dgm:spPr/>
    </dgm:pt>
    <dgm:pt modelId="{C3B27EBA-AF3D-4F3B-8C7A-E2214F290F15}" type="pres">
      <dgm:prSet presAssocID="{3B52C786-DC2F-4D78-ADA4-CE37D6ECA142}" presName="parentText" presStyleLbl="node1" presStyleIdx="1" presStyleCnt="4">
        <dgm:presLayoutVars>
          <dgm:chMax val="0"/>
          <dgm:bulletEnabled val="1"/>
        </dgm:presLayoutVars>
      </dgm:prSet>
      <dgm:spPr/>
    </dgm:pt>
    <dgm:pt modelId="{153FB648-627D-4D7C-AEA4-E3B993FCE6F1}" type="pres">
      <dgm:prSet presAssocID="{765A62BF-A5AD-4C6E-B3B3-A8EA143E724D}" presName="spacer" presStyleCnt="0"/>
      <dgm:spPr/>
    </dgm:pt>
    <dgm:pt modelId="{AEB6C3AA-D077-4476-BD76-0BDFCD0B8864}" type="pres">
      <dgm:prSet presAssocID="{F4383C3C-B542-4D12-854B-F3883C495C23}" presName="parentText" presStyleLbl="node1" presStyleIdx="2" presStyleCnt="4">
        <dgm:presLayoutVars>
          <dgm:chMax val="0"/>
          <dgm:bulletEnabled val="1"/>
        </dgm:presLayoutVars>
      </dgm:prSet>
      <dgm:spPr/>
    </dgm:pt>
    <dgm:pt modelId="{A7BEFDEA-4D03-4674-B649-9AE76DD7736F}" type="pres">
      <dgm:prSet presAssocID="{D75C7DD1-A876-41D4-9DC5-D40B8D9905A4}" presName="spacer" presStyleCnt="0"/>
      <dgm:spPr/>
    </dgm:pt>
    <dgm:pt modelId="{0D05BF2F-AA41-48F6-BF58-431D70F2865B}" type="pres">
      <dgm:prSet presAssocID="{5C4AB0AA-BFFC-457A-AE28-2C45C4E14165}" presName="parentText" presStyleLbl="node1" presStyleIdx="3" presStyleCnt="4">
        <dgm:presLayoutVars>
          <dgm:chMax val="0"/>
          <dgm:bulletEnabled val="1"/>
        </dgm:presLayoutVars>
      </dgm:prSet>
      <dgm:spPr/>
    </dgm:pt>
  </dgm:ptLst>
  <dgm:cxnLst>
    <dgm:cxn modelId="{49204A14-BF11-421F-8011-B914D22382CC}" srcId="{1B9570AC-9E6E-4E23-B21E-96B5756D5AD9}" destId="{F4383C3C-B542-4D12-854B-F3883C495C23}" srcOrd="2" destOrd="0" parTransId="{80E129E3-0AA0-4E9A-A597-5CB9BFE4F70D}" sibTransId="{D75C7DD1-A876-41D4-9DC5-D40B8D9905A4}"/>
    <dgm:cxn modelId="{E1B65521-D26A-4C03-BD2D-4F5FFFB7402A}" type="presOf" srcId="{63984605-0F0D-49FA-B949-AC2B97D39524}" destId="{ECFAED2F-6A93-49FF-BEA5-F6926E93AB73}" srcOrd="0" destOrd="0" presId="urn:microsoft.com/office/officeart/2005/8/layout/vList2"/>
    <dgm:cxn modelId="{A11F103C-E29C-43C8-92C3-BBB7A91E2692}" srcId="{1B9570AC-9E6E-4E23-B21E-96B5756D5AD9}" destId="{63984605-0F0D-49FA-B949-AC2B97D39524}" srcOrd="0" destOrd="0" parTransId="{5086793F-5052-4D23-A661-326092869592}" sibTransId="{6EE46B49-9946-4A1B-9A41-4CEBFEAAAAA0}"/>
    <dgm:cxn modelId="{165E1A3F-B9C8-461D-8EBF-10B6CF74FC5A}" type="presOf" srcId="{1B9570AC-9E6E-4E23-B21E-96B5756D5AD9}" destId="{044CB502-785A-4AC5-8AFB-DA25B231AE7F}" srcOrd="0" destOrd="0" presId="urn:microsoft.com/office/officeart/2005/8/layout/vList2"/>
    <dgm:cxn modelId="{260ADC58-D98B-4541-9D0E-218AB553F3E4}" srcId="{1B9570AC-9E6E-4E23-B21E-96B5756D5AD9}" destId="{3B52C786-DC2F-4D78-ADA4-CE37D6ECA142}" srcOrd="1" destOrd="0" parTransId="{72D4E74F-EB43-4FB5-ADD2-476CBBAD1825}" sibTransId="{765A62BF-A5AD-4C6E-B3B3-A8EA143E724D}"/>
    <dgm:cxn modelId="{5F6A8B9E-2C2C-491E-9AC9-A1EA0D5352D6}" srcId="{1B9570AC-9E6E-4E23-B21E-96B5756D5AD9}" destId="{5C4AB0AA-BFFC-457A-AE28-2C45C4E14165}" srcOrd="3" destOrd="0" parTransId="{45E965ED-AA65-4D3A-B165-A4F25737F3A8}" sibTransId="{E75FE0E3-CB00-4DCE-AC7A-951CCC31C147}"/>
    <dgm:cxn modelId="{4BC335BE-ED10-40A9-81F2-3AD48F2AA44B}" type="presOf" srcId="{5C4AB0AA-BFFC-457A-AE28-2C45C4E14165}" destId="{0D05BF2F-AA41-48F6-BF58-431D70F2865B}" srcOrd="0" destOrd="0" presId="urn:microsoft.com/office/officeart/2005/8/layout/vList2"/>
    <dgm:cxn modelId="{79DF62CB-2BC0-460D-B26E-C9141AC4F78C}" type="presOf" srcId="{3B52C786-DC2F-4D78-ADA4-CE37D6ECA142}" destId="{C3B27EBA-AF3D-4F3B-8C7A-E2214F290F15}" srcOrd="0" destOrd="0" presId="urn:microsoft.com/office/officeart/2005/8/layout/vList2"/>
    <dgm:cxn modelId="{EF72EEF6-7597-4454-87A1-59BA8C2ABCED}" type="presOf" srcId="{F4383C3C-B542-4D12-854B-F3883C495C23}" destId="{AEB6C3AA-D077-4476-BD76-0BDFCD0B8864}" srcOrd="0" destOrd="0" presId="urn:microsoft.com/office/officeart/2005/8/layout/vList2"/>
    <dgm:cxn modelId="{5937A0B6-4ACE-4BEE-B993-FA3B44754343}" type="presParOf" srcId="{044CB502-785A-4AC5-8AFB-DA25B231AE7F}" destId="{ECFAED2F-6A93-49FF-BEA5-F6926E93AB73}" srcOrd="0" destOrd="0" presId="urn:microsoft.com/office/officeart/2005/8/layout/vList2"/>
    <dgm:cxn modelId="{B842410B-ABAE-4A4C-9A3C-4C2D5099CE8E}" type="presParOf" srcId="{044CB502-785A-4AC5-8AFB-DA25B231AE7F}" destId="{D8D1BC9D-0D4D-4A5F-8308-2EB74C9A3112}" srcOrd="1" destOrd="0" presId="urn:microsoft.com/office/officeart/2005/8/layout/vList2"/>
    <dgm:cxn modelId="{9A670A15-F590-4AFD-9B1F-CE8893ABC2C4}" type="presParOf" srcId="{044CB502-785A-4AC5-8AFB-DA25B231AE7F}" destId="{C3B27EBA-AF3D-4F3B-8C7A-E2214F290F15}" srcOrd="2" destOrd="0" presId="urn:microsoft.com/office/officeart/2005/8/layout/vList2"/>
    <dgm:cxn modelId="{7CE1215D-7BCE-411B-BBC4-CEA5476E73AD}" type="presParOf" srcId="{044CB502-785A-4AC5-8AFB-DA25B231AE7F}" destId="{153FB648-627D-4D7C-AEA4-E3B993FCE6F1}" srcOrd="3" destOrd="0" presId="urn:microsoft.com/office/officeart/2005/8/layout/vList2"/>
    <dgm:cxn modelId="{9EEADC6E-DE6C-4ADC-A4A2-B56A6784A356}" type="presParOf" srcId="{044CB502-785A-4AC5-8AFB-DA25B231AE7F}" destId="{AEB6C3AA-D077-4476-BD76-0BDFCD0B8864}" srcOrd="4" destOrd="0" presId="urn:microsoft.com/office/officeart/2005/8/layout/vList2"/>
    <dgm:cxn modelId="{64A60D69-D9B2-43D4-8B16-A0602C209DC2}" type="presParOf" srcId="{044CB502-785A-4AC5-8AFB-DA25B231AE7F}" destId="{A7BEFDEA-4D03-4674-B649-9AE76DD7736F}" srcOrd="5" destOrd="0" presId="urn:microsoft.com/office/officeart/2005/8/layout/vList2"/>
    <dgm:cxn modelId="{9AF12C0B-45CE-47B3-A356-2EA96F3B2C7A}" type="presParOf" srcId="{044CB502-785A-4AC5-8AFB-DA25B231AE7F}" destId="{0D05BF2F-AA41-48F6-BF58-431D70F2865B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1B9570AC-9E6E-4E23-B21E-96B5756D5AD9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63984605-0F0D-49FA-B949-AC2B97D39524}">
      <dgm:prSet/>
      <dgm:spPr/>
      <dgm:t>
        <a:bodyPr/>
        <a:lstStyle/>
        <a:p>
          <a:r>
            <a:rPr lang="en-US" dirty="0"/>
            <a:t>A: Use an existing key with a new value or using add() function</a:t>
          </a:r>
        </a:p>
      </dgm:t>
    </dgm:pt>
    <dgm:pt modelId="{5086793F-5052-4D23-A661-326092869592}" type="parTrans" cxnId="{A11F103C-E29C-43C8-92C3-BBB7A91E2692}">
      <dgm:prSet/>
      <dgm:spPr/>
      <dgm:t>
        <a:bodyPr/>
        <a:lstStyle/>
        <a:p>
          <a:endParaRPr lang="en-US"/>
        </a:p>
      </dgm:t>
    </dgm:pt>
    <dgm:pt modelId="{6EE46B49-9946-4A1B-9A41-4CEBFEAAAAA0}" type="sibTrans" cxnId="{A11F103C-E29C-43C8-92C3-BBB7A91E2692}">
      <dgm:prSet/>
      <dgm:spPr/>
      <dgm:t>
        <a:bodyPr/>
        <a:lstStyle/>
        <a:p>
          <a:endParaRPr lang="en-US"/>
        </a:p>
      </dgm:t>
    </dgm:pt>
    <dgm:pt modelId="{3B52C786-DC2F-4D78-ADA4-CE37D6ECA142}">
      <dgm:prSet/>
      <dgm:spPr/>
      <dgm:t>
        <a:bodyPr/>
        <a:lstStyle/>
        <a:p>
          <a:r>
            <a:rPr lang="en-US" dirty="0"/>
            <a:t>B: Create a new key value pair or use add() function</a:t>
          </a:r>
        </a:p>
      </dgm:t>
    </dgm:pt>
    <dgm:pt modelId="{72D4E74F-EB43-4FB5-ADD2-476CBBAD1825}" type="parTrans" cxnId="{260ADC58-D98B-4541-9D0E-218AB553F3E4}">
      <dgm:prSet/>
      <dgm:spPr/>
      <dgm:t>
        <a:bodyPr/>
        <a:lstStyle/>
        <a:p>
          <a:endParaRPr lang="en-US"/>
        </a:p>
      </dgm:t>
    </dgm:pt>
    <dgm:pt modelId="{765A62BF-A5AD-4C6E-B3B3-A8EA143E724D}" type="sibTrans" cxnId="{260ADC58-D98B-4541-9D0E-218AB553F3E4}">
      <dgm:prSet/>
      <dgm:spPr/>
      <dgm:t>
        <a:bodyPr/>
        <a:lstStyle/>
        <a:p>
          <a:endParaRPr lang="en-US"/>
        </a:p>
      </dgm:t>
    </dgm:pt>
    <dgm:pt modelId="{F4383C3C-B542-4D12-854B-F3883C495C23}">
      <dgm:prSet/>
      <dgm:spPr/>
      <dgm:t>
        <a:bodyPr/>
        <a:lstStyle/>
        <a:p>
          <a:r>
            <a:rPr lang="en-US" dirty="0"/>
            <a:t>C: Assign a new key to a value or use the update() function</a:t>
          </a:r>
        </a:p>
      </dgm:t>
    </dgm:pt>
    <dgm:pt modelId="{80E129E3-0AA0-4E9A-A597-5CB9BFE4F70D}" type="parTrans" cxnId="{49204A14-BF11-421F-8011-B914D22382CC}">
      <dgm:prSet/>
      <dgm:spPr/>
      <dgm:t>
        <a:bodyPr/>
        <a:lstStyle/>
        <a:p>
          <a:endParaRPr lang="en-US"/>
        </a:p>
      </dgm:t>
    </dgm:pt>
    <dgm:pt modelId="{D75C7DD1-A876-41D4-9DC5-D40B8D9905A4}" type="sibTrans" cxnId="{49204A14-BF11-421F-8011-B914D22382CC}">
      <dgm:prSet/>
      <dgm:spPr/>
      <dgm:t>
        <a:bodyPr/>
        <a:lstStyle/>
        <a:p>
          <a:endParaRPr lang="en-US"/>
        </a:p>
      </dgm:t>
    </dgm:pt>
    <dgm:pt modelId="{5C4AB0AA-BFFC-457A-AE28-2C45C4E14165}">
      <dgm:prSet/>
      <dgm:spPr/>
      <dgm:t>
        <a:bodyPr/>
        <a:lstStyle/>
        <a:p>
          <a:r>
            <a:rPr lang="en-US" dirty="0"/>
            <a:t>D: You cannot add an item to a dictionary</a:t>
          </a:r>
        </a:p>
      </dgm:t>
    </dgm:pt>
    <dgm:pt modelId="{45E965ED-AA65-4D3A-B165-A4F25737F3A8}" type="parTrans" cxnId="{5F6A8B9E-2C2C-491E-9AC9-A1EA0D5352D6}">
      <dgm:prSet/>
      <dgm:spPr/>
      <dgm:t>
        <a:bodyPr/>
        <a:lstStyle/>
        <a:p>
          <a:endParaRPr lang="en-US"/>
        </a:p>
      </dgm:t>
    </dgm:pt>
    <dgm:pt modelId="{E75FE0E3-CB00-4DCE-AC7A-951CCC31C147}" type="sibTrans" cxnId="{5F6A8B9E-2C2C-491E-9AC9-A1EA0D5352D6}">
      <dgm:prSet/>
      <dgm:spPr/>
      <dgm:t>
        <a:bodyPr/>
        <a:lstStyle/>
        <a:p>
          <a:endParaRPr lang="en-US"/>
        </a:p>
      </dgm:t>
    </dgm:pt>
    <dgm:pt modelId="{CEA53336-4B8B-4EC8-815F-BADB746FD88A}">
      <dgm:prSet/>
      <dgm:spPr/>
      <dgm:t>
        <a:bodyPr/>
        <a:lstStyle/>
        <a:p>
          <a:r>
            <a:rPr lang="en-US" b="1" dirty="0">
              <a:solidFill>
                <a:srgbClr val="FFFF00"/>
              </a:solidFill>
            </a:rPr>
            <a:t>The correct answer is C!</a:t>
          </a:r>
        </a:p>
      </dgm:t>
    </dgm:pt>
    <dgm:pt modelId="{759930A8-3E8F-413D-B45D-6C1A529B7930}" type="parTrans" cxnId="{944732A8-2599-445D-B47C-14C5EB65A732}">
      <dgm:prSet/>
      <dgm:spPr/>
      <dgm:t>
        <a:bodyPr/>
        <a:lstStyle/>
        <a:p>
          <a:endParaRPr lang="en-US"/>
        </a:p>
      </dgm:t>
    </dgm:pt>
    <dgm:pt modelId="{FA6AD9CE-48F3-463F-8E2D-CCB67D8DF542}" type="sibTrans" cxnId="{944732A8-2599-445D-B47C-14C5EB65A732}">
      <dgm:prSet/>
      <dgm:spPr/>
      <dgm:t>
        <a:bodyPr/>
        <a:lstStyle/>
        <a:p>
          <a:endParaRPr lang="en-US"/>
        </a:p>
      </dgm:t>
    </dgm:pt>
    <dgm:pt modelId="{044CB502-785A-4AC5-8AFB-DA25B231AE7F}" type="pres">
      <dgm:prSet presAssocID="{1B9570AC-9E6E-4E23-B21E-96B5756D5AD9}" presName="linear" presStyleCnt="0">
        <dgm:presLayoutVars>
          <dgm:animLvl val="lvl"/>
          <dgm:resizeHandles val="exact"/>
        </dgm:presLayoutVars>
      </dgm:prSet>
      <dgm:spPr/>
    </dgm:pt>
    <dgm:pt modelId="{ECFAED2F-6A93-49FF-BEA5-F6926E93AB73}" type="pres">
      <dgm:prSet presAssocID="{63984605-0F0D-49FA-B949-AC2B97D39524}" presName="parentText" presStyleLbl="node1" presStyleIdx="0" presStyleCnt="5" custLinFactNeighborX="-389" custLinFactNeighborY="10192">
        <dgm:presLayoutVars>
          <dgm:chMax val="0"/>
          <dgm:bulletEnabled val="1"/>
        </dgm:presLayoutVars>
      </dgm:prSet>
      <dgm:spPr/>
    </dgm:pt>
    <dgm:pt modelId="{D8D1BC9D-0D4D-4A5F-8308-2EB74C9A3112}" type="pres">
      <dgm:prSet presAssocID="{6EE46B49-9946-4A1B-9A41-4CEBFEAAAAA0}" presName="spacer" presStyleCnt="0"/>
      <dgm:spPr/>
    </dgm:pt>
    <dgm:pt modelId="{C3B27EBA-AF3D-4F3B-8C7A-E2214F290F15}" type="pres">
      <dgm:prSet presAssocID="{3B52C786-DC2F-4D78-ADA4-CE37D6ECA142}" presName="parentText" presStyleLbl="node1" presStyleIdx="1" presStyleCnt="5">
        <dgm:presLayoutVars>
          <dgm:chMax val="0"/>
          <dgm:bulletEnabled val="1"/>
        </dgm:presLayoutVars>
      </dgm:prSet>
      <dgm:spPr/>
    </dgm:pt>
    <dgm:pt modelId="{153FB648-627D-4D7C-AEA4-E3B993FCE6F1}" type="pres">
      <dgm:prSet presAssocID="{765A62BF-A5AD-4C6E-B3B3-A8EA143E724D}" presName="spacer" presStyleCnt="0"/>
      <dgm:spPr/>
    </dgm:pt>
    <dgm:pt modelId="{AEB6C3AA-D077-4476-BD76-0BDFCD0B8864}" type="pres">
      <dgm:prSet presAssocID="{F4383C3C-B542-4D12-854B-F3883C495C23}" presName="parentText" presStyleLbl="node1" presStyleIdx="2" presStyleCnt="5">
        <dgm:presLayoutVars>
          <dgm:chMax val="0"/>
          <dgm:bulletEnabled val="1"/>
        </dgm:presLayoutVars>
      </dgm:prSet>
      <dgm:spPr/>
    </dgm:pt>
    <dgm:pt modelId="{A7BEFDEA-4D03-4674-B649-9AE76DD7736F}" type="pres">
      <dgm:prSet presAssocID="{D75C7DD1-A876-41D4-9DC5-D40B8D9905A4}" presName="spacer" presStyleCnt="0"/>
      <dgm:spPr/>
    </dgm:pt>
    <dgm:pt modelId="{0D05BF2F-AA41-48F6-BF58-431D70F2865B}" type="pres">
      <dgm:prSet presAssocID="{5C4AB0AA-BFFC-457A-AE28-2C45C4E14165}" presName="parentText" presStyleLbl="node1" presStyleIdx="3" presStyleCnt="5">
        <dgm:presLayoutVars>
          <dgm:chMax val="0"/>
          <dgm:bulletEnabled val="1"/>
        </dgm:presLayoutVars>
      </dgm:prSet>
      <dgm:spPr/>
    </dgm:pt>
    <dgm:pt modelId="{DF0E5831-1746-40C0-8932-828C38DF4D82}" type="pres">
      <dgm:prSet presAssocID="{E75FE0E3-CB00-4DCE-AC7A-951CCC31C147}" presName="spacer" presStyleCnt="0"/>
      <dgm:spPr/>
    </dgm:pt>
    <dgm:pt modelId="{A4402BA6-D53F-4380-A8BB-EF33A3C6DC11}" type="pres">
      <dgm:prSet presAssocID="{CEA53336-4B8B-4EC8-815F-BADB746FD88A}" presName="parentText" presStyleLbl="node1" presStyleIdx="4" presStyleCnt="5">
        <dgm:presLayoutVars>
          <dgm:chMax val="0"/>
          <dgm:bulletEnabled val="1"/>
        </dgm:presLayoutVars>
      </dgm:prSet>
      <dgm:spPr/>
    </dgm:pt>
  </dgm:ptLst>
  <dgm:cxnLst>
    <dgm:cxn modelId="{49204A14-BF11-421F-8011-B914D22382CC}" srcId="{1B9570AC-9E6E-4E23-B21E-96B5756D5AD9}" destId="{F4383C3C-B542-4D12-854B-F3883C495C23}" srcOrd="2" destOrd="0" parTransId="{80E129E3-0AA0-4E9A-A597-5CB9BFE4F70D}" sibTransId="{D75C7DD1-A876-41D4-9DC5-D40B8D9905A4}"/>
    <dgm:cxn modelId="{E1B65521-D26A-4C03-BD2D-4F5FFFB7402A}" type="presOf" srcId="{63984605-0F0D-49FA-B949-AC2B97D39524}" destId="{ECFAED2F-6A93-49FF-BEA5-F6926E93AB73}" srcOrd="0" destOrd="0" presId="urn:microsoft.com/office/officeart/2005/8/layout/vList2"/>
    <dgm:cxn modelId="{A11F103C-E29C-43C8-92C3-BBB7A91E2692}" srcId="{1B9570AC-9E6E-4E23-B21E-96B5756D5AD9}" destId="{63984605-0F0D-49FA-B949-AC2B97D39524}" srcOrd="0" destOrd="0" parTransId="{5086793F-5052-4D23-A661-326092869592}" sibTransId="{6EE46B49-9946-4A1B-9A41-4CEBFEAAAAA0}"/>
    <dgm:cxn modelId="{165E1A3F-B9C8-461D-8EBF-10B6CF74FC5A}" type="presOf" srcId="{1B9570AC-9E6E-4E23-B21E-96B5756D5AD9}" destId="{044CB502-785A-4AC5-8AFB-DA25B231AE7F}" srcOrd="0" destOrd="0" presId="urn:microsoft.com/office/officeart/2005/8/layout/vList2"/>
    <dgm:cxn modelId="{260ADC58-D98B-4541-9D0E-218AB553F3E4}" srcId="{1B9570AC-9E6E-4E23-B21E-96B5756D5AD9}" destId="{3B52C786-DC2F-4D78-ADA4-CE37D6ECA142}" srcOrd="1" destOrd="0" parTransId="{72D4E74F-EB43-4FB5-ADD2-476CBBAD1825}" sibTransId="{765A62BF-A5AD-4C6E-B3B3-A8EA143E724D}"/>
    <dgm:cxn modelId="{5F6A8B9E-2C2C-491E-9AC9-A1EA0D5352D6}" srcId="{1B9570AC-9E6E-4E23-B21E-96B5756D5AD9}" destId="{5C4AB0AA-BFFC-457A-AE28-2C45C4E14165}" srcOrd="3" destOrd="0" parTransId="{45E965ED-AA65-4D3A-B165-A4F25737F3A8}" sibTransId="{E75FE0E3-CB00-4DCE-AC7A-951CCC31C147}"/>
    <dgm:cxn modelId="{944732A8-2599-445D-B47C-14C5EB65A732}" srcId="{1B9570AC-9E6E-4E23-B21E-96B5756D5AD9}" destId="{CEA53336-4B8B-4EC8-815F-BADB746FD88A}" srcOrd="4" destOrd="0" parTransId="{759930A8-3E8F-413D-B45D-6C1A529B7930}" sibTransId="{FA6AD9CE-48F3-463F-8E2D-CCB67D8DF542}"/>
    <dgm:cxn modelId="{4BC335BE-ED10-40A9-81F2-3AD48F2AA44B}" type="presOf" srcId="{5C4AB0AA-BFFC-457A-AE28-2C45C4E14165}" destId="{0D05BF2F-AA41-48F6-BF58-431D70F2865B}" srcOrd="0" destOrd="0" presId="urn:microsoft.com/office/officeart/2005/8/layout/vList2"/>
    <dgm:cxn modelId="{79DF62CB-2BC0-460D-B26E-C9141AC4F78C}" type="presOf" srcId="{3B52C786-DC2F-4D78-ADA4-CE37D6ECA142}" destId="{C3B27EBA-AF3D-4F3B-8C7A-E2214F290F15}" srcOrd="0" destOrd="0" presId="urn:microsoft.com/office/officeart/2005/8/layout/vList2"/>
    <dgm:cxn modelId="{9DA73DD6-44EA-4F88-B0E7-E1E2CAEC1A67}" type="presOf" srcId="{CEA53336-4B8B-4EC8-815F-BADB746FD88A}" destId="{A4402BA6-D53F-4380-A8BB-EF33A3C6DC11}" srcOrd="0" destOrd="0" presId="urn:microsoft.com/office/officeart/2005/8/layout/vList2"/>
    <dgm:cxn modelId="{EF72EEF6-7597-4454-87A1-59BA8C2ABCED}" type="presOf" srcId="{F4383C3C-B542-4D12-854B-F3883C495C23}" destId="{AEB6C3AA-D077-4476-BD76-0BDFCD0B8864}" srcOrd="0" destOrd="0" presId="urn:microsoft.com/office/officeart/2005/8/layout/vList2"/>
    <dgm:cxn modelId="{5937A0B6-4ACE-4BEE-B993-FA3B44754343}" type="presParOf" srcId="{044CB502-785A-4AC5-8AFB-DA25B231AE7F}" destId="{ECFAED2F-6A93-49FF-BEA5-F6926E93AB73}" srcOrd="0" destOrd="0" presId="urn:microsoft.com/office/officeart/2005/8/layout/vList2"/>
    <dgm:cxn modelId="{B842410B-ABAE-4A4C-9A3C-4C2D5099CE8E}" type="presParOf" srcId="{044CB502-785A-4AC5-8AFB-DA25B231AE7F}" destId="{D8D1BC9D-0D4D-4A5F-8308-2EB74C9A3112}" srcOrd="1" destOrd="0" presId="urn:microsoft.com/office/officeart/2005/8/layout/vList2"/>
    <dgm:cxn modelId="{9A670A15-F590-4AFD-9B1F-CE8893ABC2C4}" type="presParOf" srcId="{044CB502-785A-4AC5-8AFB-DA25B231AE7F}" destId="{C3B27EBA-AF3D-4F3B-8C7A-E2214F290F15}" srcOrd="2" destOrd="0" presId="urn:microsoft.com/office/officeart/2005/8/layout/vList2"/>
    <dgm:cxn modelId="{7CE1215D-7BCE-411B-BBC4-CEA5476E73AD}" type="presParOf" srcId="{044CB502-785A-4AC5-8AFB-DA25B231AE7F}" destId="{153FB648-627D-4D7C-AEA4-E3B993FCE6F1}" srcOrd="3" destOrd="0" presId="urn:microsoft.com/office/officeart/2005/8/layout/vList2"/>
    <dgm:cxn modelId="{9EEADC6E-DE6C-4ADC-A4A2-B56A6784A356}" type="presParOf" srcId="{044CB502-785A-4AC5-8AFB-DA25B231AE7F}" destId="{AEB6C3AA-D077-4476-BD76-0BDFCD0B8864}" srcOrd="4" destOrd="0" presId="urn:microsoft.com/office/officeart/2005/8/layout/vList2"/>
    <dgm:cxn modelId="{64A60D69-D9B2-43D4-8B16-A0602C209DC2}" type="presParOf" srcId="{044CB502-785A-4AC5-8AFB-DA25B231AE7F}" destId="{A7BEFDEA-4D03-4674-B649-9AE76DD7736F}" srcOrd="5" destOrd="0" presId="urn:microsoft.com/office/officeart/2005/8/layout/vList2"/>
    <dgm:cxn modelId="{9AF12C0B-45CE-47B3-A356-2EA96F3B2C7A}" type="presParOf" srcId="{044CB502-785A-4AC5-8AFB-DA25B231AE7F}" destId="{0D05BF2F-AA41-48F6-BF58-431D70F2865B}" srcOrd="6" destOrd="0" presId="urn:microsoft.com/office/officeart/2005/8/layout/vList2"/>
    <dgm:cxn modelId="{D6EA1BA9-03FD-4B0C-A875-616E11764346}" type="presParOf" srcId="{044CB502-785A-4AC5-8AFB-DA25B231AE7F}" destId="{DF0E5831-1746-40C0-8932-828C38DF4D82}" srcOrd="7" destOrd="0" presId="urn:microsoft.com/office/officeart/2005/8/layout/vList2"/>
    <dgm:cxn modelId="{8D2F4F8D-9353-4498-A786-A29D056A06DC}" type="presParOf" srcId="{044CB502-785A-4AC5-8AFB-DA25B231AE7F}" destId="{A4402BA6-D53F-4380-A8BB-EF33A3C6DC11}" srcOrd="8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839200E-B53B-4F1F-98F5-F10070A21F41}">
      <dsp:nvSpPr>
        <dsp:cNvPr id="0" name=""/>
        <dsp:cNvSpPr/>
      </dsp:nvSpPr>
      <dsp:spPr>
        <a:xfrm>
          <a:off x="0" y="196817"/>
          <a:ext cx="6586489" cy="455715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/>
            <a:t>Strings are arrays of bytes</a:t>
          </a:r>
        </a:p>
      </dsp:txBody>
      <dsp:txXfrm>
        <a:off x="22246" y="219063"/>
        <a:ext cx="6541997" cy="411223"/>
      </dsp:txXfrm>
    </dsp:sp>
    <dsp:sp modelId="{DD2DD3D9-1E30-4083-A3F2-0D0D8AAA99FA}">
      <dsp:nvSpPr>
        <dsp:cNvPr id="0" name=""/>
        <dsp:cNvSpPr/>
      </dsp:nvSpPr>
      <dsp:spPr>
        <a:xfrm>
          <a:off x="0" y="707252"/>
          <a:ext cx="6586489" cy="455715"/>
        </a:xfrm>
        <a:prstGeom prst="roundRect">
          <a:avLst/>
        </a:prstGeom>
        <a:gradFill rotWithShape="0">
          <a:gsLst>
            <a:gs pos="0">
              <a:schemeClr val="accent2">
                <a:hueOff val="-485121"/>
                <a:satOff val="-27976"/>
                <a:lumOff val="2876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-485121"/>
                <a:satOff val="-27976"/>
                <a:lumOff val="2876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-485121"/>
                <a:satOff val="-27976"/>
                <a:lumOff val="2876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/>
            <a:t>Use square brackets to access specific elements</a:t>
          </a:r>
        </a:p>
      </dsp:txBody>
      <dsp:txXfrm>
        <a:off x="22246" y="729498"/>
        <a:ext cx="6541997" cy="411223"/>
      </dsp:txXfrm>
    </dsp:sp>
    <dsp:sp modelId="{2F3F4E4D-CD23-4116-980D-80BE12E66541}">
      <dsp:nvSpPr>
        <dsp:cNvPr id="0" name=""/>
        <dsp:cNvSpPr/>
      </dsp:nvSpPr>
      <dsp:spPr>
        <a:xfrm>
          <a:off x="0" y="1162967"/>
          <a:ext cx="6586489" cy="52112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9121" tIns="24130" rIns="135128" bIns="24130" numCol="1" spcCol="1270" anchor="t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1500" kern="1200"/>
            <a:t>First character has position 0</a:t>
          </a: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1500" kern="1200" dirty="0"/>
            <a:t>name[6] will return a value of ‘y’</a:t>
          </a:r>
        </a:p>
      </dsp:txBody>
      <dsp:txXfrm>
        <a:off x="0" y="1162967"/>
        <a:ext cx="6586489" cy="521122"/>
      </dsp:txXfrm>
    </dsp:sp>
    <dsp:sp modelId="{1CC72CC1-9227-49F7-B5C2-CD2937D174DE}">
      <dsp:nvSpPr>
        <dsp:cNvPr id="0" name=""/>
        <dsp:cNvSpPr/>
      </dsp:nvSpPr>
      <dsp:spPr>
        <a:xfrm>
          <a:off x="0" y="1684089"/>
          <a:ext cx="6586489" cy="455715"/>
        </a:xfrm>
        <a:prstGeom prst="roundRect">
          <a:avLst/>
        </a:prstGeom>
        <a:gradFill rotWithShape="0">
          <a:gsLst>
            <a:gs pos="0">
              <a:schemeClr val="accent2">
                <a:hueOff val="-970242"/>
                <a:satOff val="-55952"/>
                <a:lumOff val="5752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-970242"/>
                <a:satOff val="-55952"/>
                <a:lumOff val="5752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-970242"/>
                <a:satOff val="-55952"/>
                <a:lumOff val="5752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/>
            <a:t>Can loop through the characters of string with a for() loop</a:t>
          </a:r>
        </a:p>
      </dsp:txBody>
      <dsp:txXfrm>
        <a:off x="22246" y="1706335"/>
        <a:ext cx="6541997" cy="411223"/>
      </dsp:txXfrm>
    </dsp:sp>
    <dsp:sp modelId="{DB05E5F5-EF2B-4F47-8671-7F878FC2E58E}">
      <dsp:nvSpPr>
        <dsp:cNvPr id="0" name=""/>
        <dsp:cNvSpPr/>
      </dsp:nvSpPr>
      <dsp:spPr>
        <a:xfrm>
          <a:off x="0" y="2139804"/>
          <a:ext cx="6586489" cy="52112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9121" tIns="24130" rIns="135128" bIns="24130" numCol="1" spcCol="1270" anchor="t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1500" kern="1200"/>
            <a:t>for x in name</a:t>
          </a:r>
        </a:p>
        <a:p>
          <a:pPr marL="228600" lvl="2" indent="-114300" algn="l" defTabSz="6667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1500" kern="1200"/>
            <a:t>print(x)</a:t>
          </a:r>
        </a:p>
      </dsp:txBody>
      <dsp:txXfrm>
        <a:off x="0" y="2139804"/>
        <a:ext cx="6586489" cy="521122"/>
      </dsp:txXfrm>
    </dsp:sp>
    <dsp:sp modelId="{028C30A6-E5F5-406D-8BB7-69533CF2C0C5}">
      <dsp:nvSpPr>
        <dsp:cNvPr id="0" name=""/>
        <dsp:cNvSpPr/>
      </dsp:nvSpPr>
      <dsp:spPr>
        <a:xfrm>
          <a:off x="0" y="2660927"/>
          <a:ext cx="6586489" cy="455715"/>
        </a:xfrm>
        <a:prstGeom prst="roundRect">
          <a:avLst/>
        </a:prstGeom>
        <a:gradFill rotWithShape="0">
          <a:gsLst>
            <a:gs pos="0">
              <a:schemeClr val="accent2">
                <a:hueOff val="-1455363"/>
                <a:satOff val="-83928"/>
                <a:lumOff val="8628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-1455363"/>
                <a:satOff val="-83928"/>
                <a:lumOff val="8628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-1455363"/>
                <a:satOff val="-83928"/>
                <a:lumOff val="8628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/>
            <a:t>Can return a subset of the string using the slice() function</a:t>
          </a:r>
        </a:p>
      </dsp:txBody>
      <dsp:txXfrm>
        <a:off x="22246" y="2683173"/>
        <a:ext cx="6541997" cy="411223"/>
      </dsp:txXfrm>
    </dsp:sp>
    <dsp:sp modelId="{84FDB3B7-9C4C-4EF1-BBD3-A05D0478F24A}">
      <dsp:nvSpPr>
        <dsp:cNvPr id="0" name=""/>
        <dsp:cNvSpPr/>
      </dsp:nvSpPr>
      <dsp:spPr>
        <a:xfrm>
          <a:off x="0" y="3116642"/>
          <a:ext cx="6586489" cy="4719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9121" tIns="24130" rIns="135128" bIns="24130" numCol="1" spcCol="1270" anchor="t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1500" kern="1200" dirty="0"/>
            <a:t>print(name[2:5]) will return a value of “</a:t>
          </a:r>
          <a:r>
            <a:rPr lang="en-US" sz="1500" kern="1200" dirty="0" err="1"/>
            <a:t>tho</a:t>
          </a:r>
          <a:r>
            <a:rPr lang="en-US" sz="1500" kern="1200" dirty="0"/>
            <a:t>” (the second character, the third character, and the fourth character from the name on the previous slide)</a:t>
          </a:r>
        </a:p>
      </dsp:txBody>
      <dsp:txXfrm>
        <a:off x="0" y="3116642"/>
        <a:ext cx="6586489" cy="47196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50B270E-1F1E-4CE3-B3D3-9EF019749071}">
      <dsp:nvSpPr>
        <dsp:cNvPr id="0" name=""/>
        <dsp:cNvSpPr/>
      </dsp:nvSpPr>
      <dsp:spPr>
        <a:xfrm>
          <a:off x="0" y="1805"/>
          <a:ext cx="10515600" cy="915310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3FEA50F-26B1-4F97-8115-E96B4EBCBA32}">
      <dsp:nvSpPr>
        <dsp:cNvPr id="0" name=""/>
        <dsp:cNvSpPr/>
      </dsp:nvSpPr>
      <dsp:spPr>
        <a:xfrm>
          <a:off x="276881" y="207750"/>
          <a:ext cx="503420" cy="503420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EBF6F44-BF11-42F5-9820-43E5E8587711}">
      <dsp:nvSpPr>
        <dsp:cNvPr id="0" name=""/>
        <dsp:cNvSpPr/>
      </dsp:nvSpPr>
      <dsp:spPr>
        <a:xfrm>
          <a:off x="1057183" y="1805"/>
          <a:ext cx="4732020" cy="91531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6870" tIns="96870" rIns="96870" bIns="96870" numCol="1" spcCol="1270" anchor="ctr" anchorCtr="0">
          <a:noAutofit/>
        </a:bodyPr>
        <a:lstStyle/>
        <a:p>
          <a:pPr marL="0" lvl="0" indent="0" algn="l" defTabSz="9779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/>
            <a:t>Example of a tuple:</a:t>
          </a:r>
        </a:p>
      </dsp:txBody>
      <dsp:txXfrm>
        <a:off x="1057183" y="1805"/>
        <a:ext cx="4732020" cy="915310"/>
      </dsp:txXfrm>
    </dsp:sp>
    <dsp:sp modelId="{86B78D83-0103-4906-8879-C3997F0F3FE8}">
      <dsp:nvSpPr>
        <dsp:cNvPr id="0" name=""/>
        <dsp:cNvSpPr/>
      </dsp:nvSpPr>
      <dsp:spPr>
        <a:xfrm>
          <a:off x="5789203" y="1805"/>
          <a:ext cx="4726396" cy="91531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6870" tIns="96870" rIns="96870" bIns="96870" numCol="1" spcCol="1270" anchor="ctr" anchorCtr="0">
          <a:noAutofit/>
        </a:bodyPr>
        <a:lstStyle/>
        <a:p>
          <a:pPr marL="0" lvl="0" indent="0" algn="l" defTabSz="8001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/>
            <a:t>myBerries = (“strawberry", "blueberry", “raspberry“, “blackberry”)</a:t>
          </a:r>
        </a:p>
      </dsp:txBody>
      <dsp:txXfrm>
        <a:off x="5789203" y="1805"/>
        <a:ext cx="4726396" cy="915310"/>
      </dsp:txXfrm>
    </dsp:sp>
    <dsp:sp modelId="{B3365870-80DE-48BA-8A2D-CC08004441AF}">
      <dsp:nvSpPr>
        <dsp:cNvPr id="0" name=""/>
        <dsp:cNvSpPr/>
      </dsp:nvSpPr>
      <dsp:spPr>
        <a:xfrm>
          <a:off x="0" y="1145944"/>
          <a:ext cx="10515600" cy="915310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A900C01-A378-4575-90D4-E23F7BA0968E}">
      <dsp:nvSpPr>
        <dsp:cNvPr id="0" name=""/>
        <dsp:cNvSpPr/>
      </dsp:nvSpPr>
      <dsp:spPr>
        <a:xfrm>
          <a:off x="276881" y="1351889"/>
          <a:ext cx="503420" cy="503420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9DF9519-E5F9-45AE-AEE6-633FB0B66A78}">
      <dsp:nvSpPr>
        <dsp:cNvPr id="0" name=""/>
        <dsp:cNvSpPr/>
      </dsp:nvSpPr>
      <dsp:spPr>
        <a:xfrm>
          <a:off x="1057183" y="1145944"/>
          <a:ext cx="9458416" cy="91531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6870" tIns="96870" rIns="96870" bIns="96870" numCol="1" spcCol="1270" anchor="ctr" anchorCtr="0">
          <a:noAutofit/>
        </a:bodyPr>
        <a:lstStyle/>
        <a:p>
          <a:pPr marL="0" lvl="0" indent="0" algn="l" defTabSz="9779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/>
            <a:t>print(myBerries[3]) would return the value “blackberry”</a:t>
          </a:r>
        </a:p>
      </dsp:txBody>
      <dsp:txXfrm>
        <a:off x="1057183" y="1145944"/>
        <a:ext cx="9458416" cy="915310"/>
      </dsp:txXfrm>
    </dsp:sp>
    <dsp:sp modelId="{4249D40F-70D0-4AF3-BBB2-B17F98DE257A}">
      <dsp:nvSpPr>
        <dsp:cNvPr id="0" name=""/>
        <dsp:cNvSpPr/>
      </dsp:nvSpPr>
      <dsp:spPr>
        <a:xfrm>
          <a:off x="0" y="2290082"/>
          <a:ext cx="10515600" cy="915310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BCA5A2A-7595-48FC-971C-8E8C18456046}">
      <dsp:nvSpPr>
        <dsp:cNvPr id="0" name=""/>
        <dsp:cNvSpPr/>
      </dsp:nvSpPr>
      <dsp:spPr>
        <a:xfrm>
          <a:off x="276881" y="2496027"/>
          <a:ext cx="503420" cy="503420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411A11D-D8B3-43F7-84BC-0DC403064DD1}">
      <dsp:nvSpPr>
        <dsp:cNvPr id="0" name=""/>
        <dsp:cNvSpPr/>
      </dsp:nvSpPr>
      <dsp:spPr>
        <a:xfrm>
          <a:off x="1057183" y="2290082"/>
          <a:ext cx="4732020" cy="91531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6870" tIns="96870" rIns="96870" bIns="96870" numCol="1" spcCol="1270" anchor="ctr" anchorCtr="0">
          <a:noAutofit/>
        </a:bodyPr>
        <a:lstStyle/>
        <a:p>
          <a:pPr marL="0" lvl="0" indent="0" algn="l" defTabSz="9779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/>
            <a:t>Use a for loop to iterate through the items:</a:t>
          </a:r>
        </a:p>
      </dsp:txBody>
      <dsp:txXfrm>
        <a:off x="1057183" y="2290082"/>
        <a:ext cx="4732020" cy="915310"/>
      </dsp:txXfrm>
    </dsp:sp>
    <dsp:sp modelId="{A4DA3C9C-1684-4CFB-ACDB-4CF9FA792C99}">
      <dsp:nvSpPr>
        <dsp:cNvPr id="0" name=""/>
        <dsp:cNvSpPr/>
      </dsp:nvSpPr>
      <dsp:spPr>
        <a:xfrm>
          <a:off x="5789203" y="2290082"/>
          <a:ext cx="4726396" cy="91531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6870" tIns="96870" rIns="96870" bIns="96870" numCol="1" spcCol="1270" anchor="ctr" anchorCtr="0">
          <a:noAutofit/>
        </a:bodyPr>
        <a:lstStyle/>
        <a:p>
          <a:pPr marL="0" lvl="0" indent="0" algn="l" defTabSz="8001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/>
            <a:t>for x in myBerries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800" kern="1200" dirty="0"/>
            <a:t>print(x)</a:t>
          </a:r>
        </a:p>
      </dsp:txBody>
      <dsp:txXfrm>
        <a:off x="5789203" y="2290082"/>
        <a:ext cx="4726396" cy="915310"/>
      </dsp:txXfrm>
    </dsp:sp>
    <dsp:sp modelId="{132D05AC-1563-450A-8B37-09ABC9F696B1}">
      <dsp:nvSpPr>
        <dsp:cNvPr id="0" name=""/>
        <dsp:cNvSpPr/>
      </dsp:nvSpPr>
      <dsp:spPr>
        <a:xfrm>
          <a:off x="0" y="3434221"/>
          <a:ext cx="10515600" cy="915310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2C4A6A8-9D4B-434F-8B01-50986B9DF20B}">
      <dsp:nvSpPr>
        <dsp:cNvPr id="0" name=""/>
        <dsp:cNvSpPr/>
      </dsp:nvSpPr>
      <dsp:spPr>
        <a:xfrm>
          <a:off x="276881" y="3640166"/>
          <a:ext cx="503420" cy="503420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7DD693B-AC7E-4A8A-8343-667779C8FB31}">
      <dsp:nvSpPr>
        <dsp:cNvPr id="0" name=""/>
        <dsp:cNvSpPr/>
      </dsp:nvSpPr>
      <dsp:spPr>
        <a:xfrm>
          <a:off x="1057183" y="3434221"/>
          <a:ext cx="4732020" cy="91531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6870" tIns="96870" rIns="96870" bIns="96870" numCol="1" spcCol="1270" anchor="ctr" anchorCtr="0">
          <a:noAutofit/>
        </a:bodyPr>
        <a:lstStyle/>
        <a:p>
          <a:pPr marL="0" lvl="0" indent="0" algn="l" defTabSz="9779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/>
            <a:t>Use </a:t>
          </a:r>
          <a:r>
            <a:rPr lang="en-US" sz="2200" kern="1200" dirty="0" err="1"/>
            <a:t>len</a:t>
          </a:r>
          <a:r>
            <a:rPr lang="en-US" sz="2200" kern="1200" dirty="0"/>
            <a:t>() function to display tuple size</a:t>
          </a:r>
        </a:p>
      </dsp:txBody>
      <dsp:txXfrm>
        <a:off x="1057183" y="3434221"/>
        <a:ext cx="4732020" cy="915310"/>
      </dsp:txXfrm>
    </dsp:sp>
    <dsp:sp modelId="{47FB2F95-0CDE-4BCE-B20D-4554B44A6170}">
      <dsp:nvSpPr>
        <dsp:cNvPr id="0" name=""/>
        <dsp:cNvSpPr/>
      </dsp:nvSpPr>
      <dsp:spPr>
        <a:xfrm>
          <a:off x="5789203" y="3434221"/>
          <a:ext cx="4726396" cy="91531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6870" tIns="96870" rIns="96870" bIns="96870" numCol="1" spcCol="1270" anchor="ctr" anchorCtr="0">
          <a:noAutofit/>
        </a:bodyPr>
        <a:lstStyle/>
        <a:p>
          <a:pPr marL="0" lvl="0" indent="0" algn="l" defTabSz="8001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print(</a:t>
          </a:r>
          <a:r>
            <a:rPr lang="en-US" sz="1800" kern="1200" dirty="0" err="1"/>
            <a:t>len</a:t>
          </a:r>
          <a:r>
            <a:rPr lang="en-US" sz="1800" kern="1200" dirty="0"/>
            <a:t>(</a:t>
          </a:r>
          <a:r>
            <a:rPr lang="en-US" sz="1800" kern="1200" dirty="0" err="1"/>
            <a:t>myBerries</a:t>
          </a:r>
          <a:r>
            <a:rPr lang="en-US" sz="1800" kern="1200" dirty="0"/>
            <a:t>)) would return the value 4</a:t>
          </a:r>
        </a:p>
      </dsp:txBody>
      <dsp:txXfrm>
        <a:off x="5789203" y="3434221"/>
        <a:ext cx="4726396" cy="91531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5B92F7D-EF37-4CB4-BEBA-3283C2781578}">
      <dsp:nvSpPr>
        <dsp:cNvPr id="0" name=""/>
        <dsp:cNvSpPr/>
      </dsp:nvSpPr>
      <dsp:spPr>
        <a:xfrm>
          <a:off x="0" y="32088"/>
          <a:ext cx="6263640" cy="994500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/>
            <a:t>Sets are also used to store multiple items in a single variable</a:t>
          </a:r>
        </a:p>
      </dsp:txBody>
      <dsp:txXfrm>
        <a:off x="48547" y="80635"/>
        <a:ext cx="6166546" cy="897406"/>
      </dsp:txXfrm>
    </dsp:sp>
    <dsp:sp modelId="{69DCC3B6-2615-4BA4-B7C4-3E2D599EAED3}">
      <dsp:nvSpPr>
        <dsp:cNvPr id="0" name=""/>
        <dsp:cNvSpPr/>
      </dsp:nvSpPr>
      <dsp:spPr>
        <a:xfrm>
          <a:off x="0" y="1098589"/>
          <a:ext cx="6263640" cy="994500"/>
        </a:xfrm>
        <a:prstGeom prst="roundRect">
          <a:avLst/>
        </a:prstGeom>
        <a:solidFill>
          <a:schemeClr val="accent5">
            <a:hueOff val="-1689636"/>
            <a:satOff val="-4355"/>
            <a:lumOff val="-2941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/>
            <a:t>Denoted by curly braces</a:t>
          </a:r>
        </a:p>
      </dsp:txBody>
      <dsp:txXfrm>
        <a:off x="48547" y="1147136"/>
        <a:ext cx="6166546" cy="897406"/>
      </dsp:txXfrm>
    </dsp:sp>
    <dsp:sp modelId="{E3066E26-C553-45AF-99F4-03051DFEBB42}">
      <dsp:nvSpPr>
        <dsp:cNvPr id="0" name=""/>
        <dsp:cNvSpPr/>
      </dsp:nvSpPr>
      <dsp:spPr>
        <a:xfrm>
          <a:off x="0" y="2165089"/>
          <a:ext cx="6263640" cy="994500"/>
        </a:xfrm>
        <a:prstGeom prst="roundRect">
          <a:avLst/>
        </a:prstGeom>
        <a:solidFill>
          <a:schemeClr val="accent5">
            <a:hueOff val="-3379271"/>
            <a:satOff val="-8710"/>
            <a:lumOff val="-5883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/>
            <a:t>Sets are unordered, unchangeable, and unindexed</a:t>
          </a:r>
        </a:p>
      </dsp:txBody>
      <dsp:txXfrm>
        <a:off x="48547" y="2213636"/>
        <a:ext cx="6166546" cy="897406"/>
      </dsp:txXfrm>
    </dsp:sp>
    <dsp:sp modelId="{53F1BDF0-1C3C-4FEE-BDD0-16C3B2433D1B}">
      <dsp:nvSpPr>
        <dsp:cNvPr id="0" name=""/>
        <dsp:cNvSpPr/>
      </dsp:nvSpPr>
      <dsp:spPr>
        <a:xfrm>
          <a:off x="0" y="3159589"/>
          <a:ext cx="6263640" cy="1035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8871" tIns="31750" rIns="177800" bIns="3175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2000" kern="1200"/>
            <a:t>Adding items is allowed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2000" kern="1200"/>
            <a:t>Removing items is allowed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2000" kern="1200"/>
            <a:t>Updating items is NOT allowed</a:t>
          </a:r>
        </a:p>
      </dsp:txBody>
      <dsp:txXfrm>
        <a:off x="0" y="3159589"/>
        <a:ext cx="6263640" cy="1035000"/>
      </dsp:txXfrm>
    </dsp:sp>
    <dsp:sp modelId="{E0F6D373-8586-4EF6-A772-131A1D1777B4}">
      <dsp:nvSpPr>
        <dsp:cNvPr id="0" name=""/>
        <dsp:cNvSpPr/>
      </dsp:nvSpPr>
      <dsp:spPr>
        <a:xfrm>
          <a:off x="0" y="4194589"/>
          <a:ext cx="6263640" cy="994500"/>
        </a:xfrm>
        <a:prstGeom prst="roundRect">
          <a:avLst/>
        </a:prstGeom>
        <a:solidFill>
          <a:schemeClr val="accent5">
            <a:hueOff val="-5068907"/>
            <a:satOff val="-13064"/>
            <a:lumOff val="-8824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/>
            <a:t>Duplicate values in sets are ignored</a:t>
          </a:r>
        </a:p>
      </dsp:txBody>
      <dsp:txXfrm>
        <a:off x="48547" y="4243136"/>
        <a:ext cx="6166546" cy="897406"/>
      </dsp:txXfrm>
    </dsp:sp>
    <dsp:sp modelId="{151F4350-5E3B-44C8-A1BE-8E011312738B}">
      <dsp:nvSpPr>
        <dsp:cNvPr id="0" name=""/>
        <dsp:cNvSpPr/>
      </dsp:nvSpPr>
      <dsp:spPr>
        <a:xfrm>
          <a:off x="0" y="5261089"/>
          <a:ext cx="6263640" cy="994500"/>
        </a:xfrm>
        <a:prstGeom prst="roundRect">
          <a:avLst/>
        </a:prstGeom>
        <a:solidFill>
          <a:schemeClr val="accent5">
            <a:hueOff val="-6758543"/>
            <a:satOff val="-17419"/>
            <a:lumOff val="-1176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/>
            <a:t>You can only loop through set items with a for loop</a:t>
          </a:r>
        </a:p>
      </dsp:txBody>
      <dsp:txXfrm>
        <a:off x="48547" y="5309636"/>
        <a:ext cx="6166546" cy="897406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5E22ECE-7500-4EAB-8ADA-589DA598CBFF}">
      <dsp:nvSpPr>
        <dsp:cNvPr id="0" name=""/>
        <dsp:cNvSpPr/>
      </dsp:nvSpPr>
      <dsp:spPr>
        <a:xfrm>
          <a:off x="770502" y="27307"/>
          <a:ext cx="1510523" cy="1490847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9C36476-3DCF-4D91-AC2C-A10444DB5F49}">
      <dsp:nvSpPr>
        <dsp:cNvPr id="0" name=""/>
        <dsp:cNvSpPr/>
      </dsp:nvSpPr>
      <dsp:spPr>
        <a:xfrm>
          <a:off x="770502" y="1696097"/>
          <a:ext cx="4315781" cy="63893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b="1"/>
          </a:pPr>
          <a:r>
            <a:rPr lang="en-US" sz="1800" kern="1200"/>
            <a:t>Here’s an interesting example of a dictionary that can be used for Super Bowl Sunday</a:t>
          </a:r>
        </a:p>
      </dsp:txBody>
      <dsp:txXfrm>
        <a:off x="770502" y="1696097"/>
        <a:ext cx="4315781" cy="638934"/>
      </dsp:txXfrm>
    </dsp:sp>
    <dsp:sp modelId="{73328527-5845-4B09-98C5-A7F4337B119C}">
      <dsp:nvSpPr>
        <dsp:cNvPr id="0" name=""/>
        <dsp:cNvSpPr/>
      </dsp:nvSpPr>
      <dsp:spPr>
        <a:xfrm>
          <a:off x="770502" y="2417795"/>
          <a:ext cx="4315781" cy="174770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2FE8D82-7DA8-4CDF-A9C2-922C293B55A8}">
      <dsp:nvSpPr>
        <dsp:cNvPr id="0" name=""/>
        <dsp:cNvSpPr/>
      </dsp:nvSpPr>
      <dsp:spPr>
        <a:xfrm>
          <a:off x="5841545" y="27307"/>
          <a:ext cx="1510523" cy="1490847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8C51623-EC0A-49CA-89B2-54D287C9DDFC}">
      <dsp:nvSpPr>
        <dsp:cNvPr id="0" name=""/>
        <dsp:cNvSpPr/>
      </dsp:nvSpPr>
      <dsp:spPr>
        <a:xfrm>
          <a:off x="5841545" y="1696097"/>
          <a:ext cx="4315781" cy="63893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b="1"/>
          </a:pPr>
          <a:r>
            <a:rPr lang="en-US" sz="1800" kern="1200"/>
            <a:t>footballPositions = {</a:t>
          </a:r>
        </a:p>
      </dsp:txBody>
      <dsp:txXfrm>
        <a:off x="5841545" y="1696097"/>
        <a:ext cx="4315781" cy="638934"/>
      </dsp:txXfrm>
    </dsp:sp>
    <dsp:sp modelId="{971B1969-0488-466E-B69D-1A6A6F9B49F8}">
      <dsp:nvSpPr>
        <dsp:cNvPr id="0" name=""/>
        <dsp:cNvSpPr/>
      </dsp:nvSpPr>
      <dsp:spPr>
        <a:xfrm>
          <a:off x="5841545" y="2417795"/>
          <a:ext cx="4315781" cy="174770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/>
            <a:t>“QB” : “quarterback”,</a:t>
          </a:r>
        </a:p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/>
            <a:t>“WR” : “wide receiver”,</a:t>
          </a:r>
        </a:p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/>
            <a:t>“TE” : “tight end”, </a:t>
          </a:r>
        </a:p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/>
            <a:t>“RB” : “running back”,</a:t>
          </a:r>
        </a:p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/>
            <a:t>“CB” : “cornerback”,</a:t>
          </a:r>
        </a:p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/>
            <a:t>“DE” : “defensive end”</a:t>
          </a:r>
        </a:p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/>
            <a:t>}</a:t>
          </a:r>
        </a:p>
      </dsp:txBody>
      <dsp:txXfrm>
        <a:off x="5841545" y="2417795"/>
        <a:ext cx="4315781" cy="1747701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AD52B0D-C0BE-4356-B583-CF6EF426E18D}">
      <dsp:nvSpPr>
        <dsp:cNvPr id="0" name=""/>
        <dsp:cNvSpPr/>
      </dsp:nvSpPr>
      <dsp:spPr>
        <a:xfrm>
          <a:off x="0" y="537043"/>
          <a:ext cx="6111297" cy="170469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marL="0" lvl="0" indent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100" kern="1200" dirty="0" err="1"/>
            <a:t>favoriteFruits</a:t>
          </a:r>
          <a:r>
            <a:rPr lang="en-US" sz="3100" kern="1200" dirty="0"/>
            <a:t> = [“mango", “grape", "cherry", “mango", “strawberry“, “banana”, “peach”, “grape”]</a:t>
          </a:r>
        </a:p>
      </dsp:txBody>
      <dsp:txXfrm>
        <a:off x="83216" y="620259"/>
        <a:ext cx="5944865" cy="1538258"/>
      </dsp:txXfrm>
    </dsp:sp>
    <dsp:sp modelId="{F4B304B0-2717-4D40-932C-14A6C0CB7888}">
      <dsp:nvSpPr>
        <dsp:cNvPr id="0" name=""/>
        <dsp:cNvSpPr/>
      </dsp:nvSpPr>
      <dsp:spPr>
        <a:xfrm>
          <a:off x="0" y="2331013"/>
          <a:ext cx="6111297" cy="1704690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marL="0" lvl="0" indent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100" kern="1200"/>
            <a:t>print(len(favoriteFruits))</a:t>
          </a:r>
        </a:p>
      </dsp:txBody>
      <dsp:txXfrm>
        <a:off x="83216" y="2414229"/>
        <a:ext cx="5944865" cy="1538258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AD52B0D-C0BE-4356-B583-CF6EF426E18D}">
      <dsp:nvSpPr>
        <dsp:cNvPr id="0" name=""/>
        <dsp:cNvSpPr/>
      </dsp:nvSpPr>
      <dsp:spPr>
        <a:xfrm>
          <a:off x="0" y="66883"/>
          <a:ext cx="6111297" cy="142974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marL="0" lvl="0" indent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kern="1200" dirty="0" err="1"/>
            <a:t>favoriteFruits</a:t>
          </a:r>
          <a:r>
            <a:rPr lang="en-US" sz="2600" kern="1200" dirty="0"/>
            <a:t> = [“mango", “grape", "cherry", “mango", “strawberry“, “banana”, “peach”, “grape”]</a:t>
          </a:r>
        </a:p>
      </dsp:txBody>
      <dsp:txXfrm>
        <a:off x="69794" y="136677"/>
        <a:ext cx="5971709" cy="1290152"/>
      </dsp:txXfrm>
    </dsp:sp>
    <dsp:sp modelId="{F4B304B0-2717-4D40-932C-14A6C0CB7888}">
      <dsp:nvSpPr>
        <dsp:cNvPr id="0" name=""/>
        <dsp:cNvSpPr/>
      </dsp:nvSpPr>
      <dsp:spPr>
        <a:xfrm>
          <a:off x="0" y="1571503"/>
          <a:ext cx="6111297" cy="1429740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marL="0" lvl="0" indent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kern="1200" dirty="0"/>
            <a:t>print(</a:t>
          </a:r>
          <a:r>
            <a:rPr lang="en-US" sz="2600" kern="1200" dirty="0" err="1"/>
            <a:t>len</a:t>
          </a:r>
          <a:r>
            <a:rPr lang="en-US" sz="2600" kern="1200" dirty="0"/>
            <a:t>(</a:t>
          </a:r>
          <a:r>
            <a:rPr lang="en-US" sz="2600" kern="1200" dirty="0" err="1"/>
            <a:t>favoriteFruits</a:t>
          </a:r>
          <a:r>
            <a:rPr lang="en-US" sz="2600" kern="1200" dirty="0"/>
            <a:t>))</a:t>
          </a:r>
        </a:p>
      </dsp:txBody>
      <dsp:txXfrm>
        <a:off x="69794" y="1641297"/>
        <a:ext cx="5971709" cy="1290152"/>
      </dsp:txXfrm>
    </dsp:sp>
    <dsp:sp modelId="{E6088159-F394-4799-A146-484A823C24AD}">
      <dsp:nvSpPr>
        <dsp:cNvPr id="0" name=""/>
        <dsp:cNvSpPr/>
      </dsp:nvSpPr>
      <dsp:spPr>
        <a:xfrm>
          <a:off x="0" y="3080836"/>
          <a:ext cx="6111297" cy="1429740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marL="0" lvl="0" indent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b="1" kern="1200" dirty="0">
              <a:solidFill>
                <a:srgbClr val="FF0000"/>
              </a:solidFill>
            </a:rPr>
            <a:t>The answer is 8!</a:t>
          </a:r>
        </a:p>
      </dsp:txBody>
      <dsp:txXfrm>
        <a:off x="69794" y="3150630"/>
        <a:ext cx="5971709" cy="1290152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CFAED2F-6A93-49FF-BEA5-F6926E93AB73}">
      <dsp:nvSpPr>
        <dsp:cNvPr id="0" name=""/>
        <dsp:cNvSpPr/>
      </dsp:nvSpPr>
      <dsp:spPr>
        <a:xfrm>
          <a:off x="0" y="563778"/>
          <a:ext cx="10515600" cy="74353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marL="0" lvl="0" indent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100" kern="1200" dirty="0"/>
            <a:t>A: Use an existing key with a new value or using add() function</a:t>
          </a:r>
        </a:p>
      </dsp:txBody>
      <dsp:txXfrm>
        <a:off x="36296" y="600074"/>
        <a:ext cx="10443008" cy="670943"/>
      </dsp:txXfrm>
    </dsp:sp>
    <dsp:sp modelId="{C3B27EBA-AF3D-4F3B-8C7A-E2214F290F15}">
      <dsp:nvSpPr>
        <dsp:cNvPr id="0" name=""/>
        <dsp:cNvSpPr/>
      </dsp:nvSpPr>
      <dsp:spPr>
        <a:xfrm>
          <a:off x="0" y="1387494"/>
          <a:ext cx="10515600" cy="74353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marL="0" lvl="0" indent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100" kern="1200" dirty="0"/>
            <a:t>B: Create a new key value pair or use add() function</a:t>
          </a:r>
        </a:p>
      </dsp:txBody>
      <dsp:txXfrm>
        <a:off x="36296" y="1423790"/>
        <a:ext cx="10443008" cy="670943"/>
      </dsp:txXfrm>
    </dsp:sp>
    <dsp:sp modelId="{AEB6C3AA-D077-4476-BD76-0BDFCD0B8864}">
      <dsp:nvSpPr>
        <dsp:cNvPr id="0" name=""/>
        <dsp:cNvSpPr/>
      </dsp:nvSpPr>
      <dsp:spPr>
        <a:xfrm>
          <a:off x="0" y="2220309"/>
          <a:ext cx="10515600" cy="74353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marL="0" lvl="0" indent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100" kern="1200" dirty="0"/>
            <a:t>C: Assign a new key to a value or use the update() function</a:t>
          </a:r>
        </a:p>
      </dsp:txBody>
      <dsp:txXfrm>
        <a:off x="36296" y="2256605"/>
        <a:ext cx="10443008" cy="670943"/>
      </dsp:txXfrm>
    </dsp:sp>
    <dsp:sp modelId="{0D05BF2F-AA41-48F6-BF58-431D70F2865B}">
      <dsp:nvSpPr>
        <dsp:cNvPr id="0" name=""/>
        <dsp:cNvSpPr/>
      </dsp:nvSpPr>
      <dsp:spPr>
        <a:xfrm>
          <a:off x="0" y="3053124"/>
          <a:ext cx="10515600" cy="74353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marL="0" lvl="0" indent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100" kern="1200" dirty="0"/>
            <a:t>D: You cannot add an item to a dictionary</a:t>
          </a:r>
        </a:p>
      </dsp:txBody>
      <dsp:txXfrm>
        <a:off x="36296" y="3089420"/>
        <a:ext cx="10443008" cy="670943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CFAED2F-6A93-49FF-BEA5-F6926E93AB73}">
      <dsp:nvSpPr>
        <dsp:cNvPr id="0" name=""/>
        <dsp:cNvSpPr/>
      </dsp:nvSpPr>
      <dsp:spPr>
        <a:xfrm>
          <a:off x="0" y="147370"/>
          <a:ext cx="10515600" cy="74353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marL="0" lvl="0" indent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100" kern="1200" dirty="0"/>
            <a:t>A: Use an existing key with a new value or using add() function</a:t>
          </a:r>
        </a:p>
      </dsp:txBody>
      <dsp:txXfrm>
        <a:off x="36296" y="183666"/>
        <a:ext cx="10443008" cy="670943"/>
      </dsp:txXfrm>
    </dsp:sp>
    <dsp:sp modelId="{C3B27EBA-AF3D-4F3B-8C7A-E2214F290F15}">
      <dsp:nvSpPr>
        <dsp:cNvPr id="0" name=""/>
        <dsp:cNvSpPr/>
      </dsp:nvSpPr>
      <dsp:spPr>
        <a:xfrm>
          <a:off x="0" y="971086"/>
          <a:ext cx="10515600" cy="74353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marL="0" lvl="0" indent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100" kern="1200" dirty="0"/>
            <a:t>B: Create a new key value pair or use add() function</a:t>
          </a:r>
        </a:p>
      </dsp:txBody>
      <dsp:txXfrm>
        <a:off x="36296" y="1007382"/>
        <a:ext cx="10443008" cy="670943"/>
      </dsp:txXfrm>
    </dsp:sp>
    <dsp:sp modelId="{AEB6C3AA-D077-4476-BD76-0BDFCD0B8864}">
      <dsp:nvSpPr>
        <dsp:cNvPr id="0" name=""/>
        <dsp:cNvSpPr/>
      </dsp:nvSpPr>
      <dsp:spPr>
        <a:xfrm>
          <a:off x="0" y="1803901"/>
          <a:ext cx="10515600" cy="74353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marL="0" lvl="0" indent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100" kern="1200" dirty="0"/>
            <a:t>C: Assign a new key to a value or use the update() function</a:t>
          </a:r>
        </a:p>
      </dsp:txBody>
      <dsp:txXfrm>
        <a:off x="36296" y="1840197"/>
        <a:ext cx="10443008" cy="670943"/>
      </dsp:txXfrm>
    </dsp:sp>
    <dsp:sp modelId="{0D05BF2F-AA41-48F6-BF58-431D70F2865B}">
      <dsp:nvSpPr>
        <dsp:cNvPr id="0" name=""/>
        <dsp:cNvSpPr/>
      </dsp:nvSpPr>
      <dsp:spPr>
        <a:xfrm>
          <a:off x="0" y="2636716"/>
          <a:ext cx="10515600" cy="74353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marL="0" lvl="0" indent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100" kern="1200" dirty="0"/>
            <a:t>D: You cannot add an item to a dictionary</a:t>
          </a:r>
        </a:p>
      </dsp:txBody>
      <dsp:txXfrm>
        <a:off x="36296" y="2673012"/>
        <a:ext cx="10443008" cy="670943"/>
      </dsp:txXfrm>
    </dsp:sp>
    <dsp:sp modelId="{A4402BA6-D53F-4380-A8BB-EF33A3C6DC11}">
      <dsp:nvSpPr>
        <dsp:cNvPr id="0" name=""/>
        <dsp:cNvSpPr/>
      </dsp:nvSpPr>
      <dsp:spPr>
        <a:xfrm>
          <a:off x="0" y="3469531"/>
          <a:ext cx="10515600" cy="74353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marL="0" lvl="0" indent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100" b="1" kern="1200" dirty="0">
              <a:solidFill>
                <a:srgbClr val="FFFF00"/>
              </a:solidFill>
            </a:rPr>
            <a:t>The correct answer is C!</a:t>
          </a:r>
        </a:p>
      </dsp:txBody>
      <dsp:txXfrm>
        <a:off x="36296" y="3505827"/>
        <a:ext cx="10443008" cy="67094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18/2/layout/IconLabelDescriptionList">
  <dgm:title val="Icon Label Description List"/>
  <dgm:desc val="Use to show non-sequential or grouped chunks of information. The placeholder holds an icon or small picture, and corresponding text boxes show Level 1 and Level 2 text respectively. Works well for minimal Level 1 text accompanied by lengthier Level two text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Node" refType="h" fact="0.45"/>
      <dgm:constr type="w" for="ch" forName="compNode" val="120"/>
      <dgm:constr type="w" for="ch" forName="sibTrans" refType="w" refFor="ch" refForName="compNode" fact="0.175"/>
      <dgm:constr type="primFontSz" for="des" forName="parTx" val="36"/>
      <dgm:constr type="primFontSz" for="des" forName="desTx" refType="primFontSz" refFor="des" refForName="parTx" op="lte" fact="0.75"/>
      <dgm:constr type="h" for="des" forName="compNode" op="equ"/>
      <dgm:constr type="h" for="des" forName="iconRect" op="equ"/>
      <dgm:constr type="w" for="des" forName="iconRect" op="equ"/>
      <dgm:constr type="h" for="des" forName="iconSpace" op="equ"/>
      <dgm:constr type="h" for="des" forName="parTx" op="equ"/>
      <dgm:constr type="h" for="des" forName="txSpace" op="equ"/>
      <dgm:constr type="h" for="des" forName="desTx" op="equ"/>
    </dgm:constrLst>
    <dgm:ruleLst>
      <dgm:rule type="w" for="ch" forName="compNode" val="0" fact="NaN" max="NaN"/>
    </dgm:ruleLst>
    <dgm:forEach name="Name3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Rect" refType="w" fact="0.35"/>
          <dgm:constr type="h" for="ch" forName="iconRect" refType="w" refFor="ch" refForName="iconRect"/>
          <dgm:constr type="l" for="ch" forName="iconRect"/>
          <dgm:constr type="t" for="ch" forName="iconRect"/>
          <dgm:constr type="w" for="ch" forName="iconSpace" refType="w"/>
          <dgm:constr type="h" for="ch" forName="iconSpace" refType="h" fact="0.043"/>
          <dgm:constr type="l" for="ch" forName="iconSpace"/>
          <dgm:constr type="t" for="ch" forName="iconSpace" refType="b" refFor="ch" refForName="iconRect"/>
          <dgm:constr type="w" for="ch" forName="parTx" refType="w"/>
          <dgm:constr type="h" for="ch" forName="parTx" refType="w" fact="0.15"/>
          <dgm:constr type="l" for="ch" forName="parTx"/>
          <dgm:constr type="t" for="ch" forName="parTx" refType="b" refFor="ch" refForName="iconSpace"/>
          <dgm:constr type="h" for="ch" forName="txSpace" refType="h" fact="0.02"/>
          <dgm:constr type="w" for="ch" forName="txSpace" refType="w"/>
          <dgm:constr type="l" for="ch" forName="txSpace"/>
          <dgm:constr type="t" for="ch" forName="txSpace" refType="b" refFor="ch" refForName="parTx"/>
          <dgm:constr type="w" for="ch" forName="desTx" refType="w"/>
          <dgm:constr type="l" for="ch" forName="desTx"/>
          <dgm:constr type="t" for="ch" forName="desTx" refType="b" refFor="ch" refForName="txSpace"/>
        </dgm:constrLst>
        <dgm:ruleLst>
          <dgm:rule type="h" val="INF" fact="NaN" max="NaN"/>
        </dgm:ruleLst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icon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t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4" fact="NaN" max="NaN"/>
            <dgm:rule type="h" val="INF" fact="NaN" max="NaN"/>
          </dgm:ruleLst>
        </dgm:layoutNode>
        <dgm:layoutNode name="tx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desTx" styleLbl="revTx">
          <dgm:varLst/>
          <dgm:alg type="tx">
            <dgm:param type="stBulletLvl" val="0"/>
            <dgm:param type="txAnchorVert" val="t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refType="primFontSz"/>
            <dgm:constr type="lMarg"/>
            <dgm:constr type="rMarg"/>
            <dgm:constr type="tMarg"/>
            <dgm:constr type="bMarg"/>
          </dgm:constrLst>
          <dgm:ruleLst>
            <dgm:rule type="primFontSz" val="NaN" fact="NaN" max="17"/>
            <dgm:rule type="h" val="INF" fact="NaN" max="NaN"/>
          </dgm:ruleLst>
        </dgm:layoutNode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  <a:defRPr b="1"/>
        </a:lvl1pPr>
        <a:lvl2pPr>
          <a:lnSpc>
            <a:spcPct val="100000"/>
          </a:lnSpc>
        </a:lvl2pPr>
      </dgm1612:lstStyle>
    </a:ext>
  </dgm:extLst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597BAA-33B3-4BF9-BB76-384CFB1426B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E15BFFD-BA4D-47E0-B700-75D279C19FA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82AC090-C54B-48A0-95D3-B921452797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39302-8EB5-43D6-8167-912352B3F73B}" type="datetimeFigureOut">
              <a:rPr lang="en-US" smtClean="0"/>
              <a:t>2/6/2022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7F52655-3FA7-4EEE-BC4C-F5F2ED303D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DB997D5-733F-4BC4-BC16-8936E03AFD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91FA72-2FDD-42F2-9352-71E808A787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40009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7D3452-07AB-4136-A12B-D281341687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7EA4052-B33E-4D91-BDAD-8250A207324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C6932CD-42F6-476D-A2D4-C70CCAA3D0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39302-8EB5-43D6-8167-912352B3F73B}" type="datetimeFigureOut">
              <a:rPr lang="en-US" smtClean="0"/>
              <a:t>2/6/2022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5398B8-0C41-42A1-A229-02DB137A04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E6C6CB-8CA9-4BEE-B699-79C07296EC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91FA72-2FDD-42F2-9352-71E808A787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83845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BF1ABFB-7C7E-442B-97FF-72784A11FFD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6ED0E1F-3190-4919-A8A2-CCB109F2F14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72379-428B-4A7E-B53E-4F9DD73C51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39302-8EB5-43D6-8167-912352B3F73B}" type="datetimeFigureOut">
              <a:rPr lang="en-US" smtClean="0"/>
              <a:t>2/6/2022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3AFF400-9FF5-47E1-A099-8695E043E0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FED903E-768B-443E-AF47-A04A36E981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91FA72-2FDD-42F2-9352-71E808A787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12055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4B22E7-3B96-471B-A213-F7F2C2039F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C024B4-1B7D-4325-A14E-E68438C25F6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0E581FA-54DB-4A35-9E0E-7946C2621F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39302-8EB5-43D6-8167-912352B3F73B}" type="datetimeFigureOut">
              <a:rPr lang="en-US" smtClean="0"/>
              <a:t>2/6/2022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112B4A9-96A1-456C-9CAA-C7E1CFB36C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2FAF2E-3494-4313-A431-DCE2F30B8F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91FA72-2FDD-42F2-9352-71E808A787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54989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4FAFAD-E9D4-4583-A749-069C3E7E71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54A034C-F265-4DCD-86FC-8A776F42D85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7A10838-665F-4AE6-AEE7-568E0BA68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39302-8EB5-43D6-8167-912352B3F73B}" type="datetimeFigureOut">
              <a:rPr lang="en-US" smtClean="0"/>
              <a:t>2/6/2022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98BC7AC-6DBD-4F5D-A3CC-E902CE7BA9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1F8D2D-6BE9-4CD1-95FD-DB56246F46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91FA72-2FDD-42F2-9352-71E808A787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18892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25A687-463C-46CF-A9EE-C052716B64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9F4E0B1-F8E0-4BBE-A61D-DF65A0BBD5C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B3A1C5C-903F-44F1-AEA7-AD4AD324447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F521B66-74E0-4F7E-9A0A-D141500E17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39302-8EB5-43D6-8167-912352B3F73B}" type="datetimeFigureOut">
              <a:rPr lang="en-US" smtClean="0"/>
              <a:t>2/6/2022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B86C121-3A45-4DC1-94D3-E5DC1DA958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674CD1C-3462-416E-84B0-C3CECDDAE5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91FA72-2FDD-42F2-9352-71E808A787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19414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4F104D-01AE-421C-828B-A662A75420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4A3705-68E7-4C51-8697-058CDEC1F8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77572A9-A6D4-4532-BC02-D2E64F7D754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691D965-272C-4DAC-B50E-9D715ED7EC6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D0C8911-B220-4519-B0DA-977731799BB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8745F84-CD8B-4C74-8A50-A3755EE3B9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39302-8EB5-43D6-8167-912352B3F73B}" type="datetimeFigureOut">
              <a:rPr lang="en-US" smtClean="0"/>
              <a:t>2/6/2022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AA63B1A-BBC2-4EC9-A4D5-F22BF8086D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22FD3D9-C70E-4534-9D71-0509F58A3E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91FA72-2FDD-42F2-9352-71E808A787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61422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CEC334-8CCC-41E7-B1A6-158389098D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F6959B9-1399-44BA-8A00-B29A042F4A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39302-8EB5-43D6-8167-912352B3F73B}" type="datetimeFigureOut">
              <a:rPr lang="en-US" smtClean="0"/>
              <a:t>2/6/2022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1587CAF-512F-4502-A914-B6F97F12AA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B4DAE15-63E0-47BA-A34F-6056E6F624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91FA72-2FDD-42F2-9352-71E808A787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31246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16D87D-4556-49DC-9596-AB4F4DD286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39302-8EB5-43D6-8167-912352B3F73B}" type="datetimeFigureOut">
              <a:rPr lang="en-US" smtClean="0"/>
              <a:t>2/6/2022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D0B069E-E896-421C-924D-45C03FBB2D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2170464-75DC-4AA0-91F5-C9DEBDBB27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91FA72-2FDD-42F2-9352-71E808A787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58077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1576C1-2B85-475B-A16A-A4EF6F65CF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E7673E0-B1A3-43D1-BD98-A7FAEAB8AC4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AEB80A8-3F84-4DC5-A5EC-3AEE2B3C4C8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B8BA6DB-E8F2-4236-8D36-7103D9D2F2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39302-8EB5-43D6-8167-912352B3F73B}" type="datetimeFigureOut">
              <a:rPr lang="en-US" smtClean="0"/>
              <a:t>2/6/2022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47057BE-4C60-4B79-941A-4CFAFBC968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78602C5-AE9D-4EEA-8FCF-C84496B933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91FA72-2FDD-42F2-9352-71E808A787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41984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9D7188-1A2A-4F3F-9C79-229ED84320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773C27E-8DD4-4501-9FCD-7CF3D86F8A7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117B7F1-DC3E-412F-8F2A-29E10E78F27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963D9C8-749A-446B-A28A-EEA539B2F7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39302-8EB5-43D6-8167-912352B3F73B}" type="datetimeFigureOut">
              <a:rPr lang="en-US" smtClean="0"/>
              <a:t>2/6/2022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BCE7444-957F-48F6-9CE8-420A164DB8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1091F7F-65BC-4220-9E23-F4918F8479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91FA72-2FDD-42F2-9352-71E808A787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32531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52A681D-3F23-4F7A-A7FE-921F9A93E1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0F5B075-0755-471D-9292-7B3DC3BA4B8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3B98265-F4F8-47A0-BB13-B019400DA00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639302-8EB5-43D6-8167-912352B3F73B}" type="datetimeFigureOut">
              <a:rPr lang="en-US" smtClean="0"/>
              <a:t>2/6/2022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CE296AC-0A85-43D2-A7F0-D4EB50F7380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6BE5ABB-9905-4701-BCBF-1133C1A55BC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91FA72-2FDD-42F2-9352-71E808A787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86824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sv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77737A-7283-4557-B331-DC50B783A25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464614" y="1783959"/>
            <a:ext cx="4087306" cy="2889114"/>
          </a:xfrm>
        </p:spPr>
        <p:txBody>
          <a:bodyPr anchor="b">
            <a:normAutofit/>
          </a:bodyPr>
          <a:lstStyle/>
          <a:p>
            <a:pPr algn="l"/>
            <a:r>
              <a:rPr lang="en-US" sz="5400" dirty="0"/>
              <a:t>Basic Data Types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CE12A41-64B8-4FEE-A096-520F88B2B74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464612" y="4750893"/>
            <a:ext cx="4087305" cy="1147863"/>
          </a:xfrm>
        </p:spPr>
        <p:txBody>
          <a:bodyPr anchor="t">
            <a:normAutofit/>
          </a:bodyPr>
          <a:lstStyle/>
          <a:p>
            <a:pPr algn="l"/>
            <a:r>
              <a:rPr lang="en-US" sz="2000"/>
              <a:t>CAC 190</a:t>
            </a:r>
          </a:p>
          <a:p>
            <a:pPr algn="l"/>
            <a:r>
              <a:rPr lang="en-US" sz="2000"/>
              <a:t>Anthony Winchester</a:t>
            </a:r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E49CC64F-7275-4E33-961B-0C5CDC43987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 flipV="1">
            <a:off x="1" y="0"/>
            <a:ext cx="7188051" cy="6858000"/>
          </a:xfrm>
          <a:custGeom>
            <a:avLst/>
            <a:gdLst>
              <a:gd name="connsiteX0" fmla="*/ 7188051 w 7188051"/>
              <a:gd name="connsiteY0" fmla="*/ 6858000 h 6858000"/>
              <a:gd name="connsiteX1" fmla="*/ 108694 w 7188051"/>
              <a:gd name="connsiteY1" fmla="*/ 6858000 h 6858000"/>
              <a:gd name="connsiteX2" fmla="*/ 79127 w 7188051"/>
              <a:gd name="connsiteY2" fmla="*/ 6681235 h 6858000"/>
              <a:gd name="connsiteX3" fmla="*/ 0 w 7188051"/>
              <a:gd name="connsiteY3" fmla="*/ 5565888 h 6858000"/>
              <a:gd name="connsiteX4" fmla="*/ 2190696 w 7188051"/>
              <a:gd name="connsiteY4" fmla="*/ 145339 h 6858000"/>
              <a:gd name="connsiteX5" fmla="*/ 2339431 w 7188051"/>
              <a:gd name="connsiteY5" fmla="*/ 0 h 6858000"/>
              <a:gd name="connsiteX6" fmla="*/ 7188051 w 7188051"/>
              <a:gd name="connsiteY6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188051" h="6858000">
                <a:moveTo>
                  <a:pt x="7188051" y="6858000"/>
                </a:moveTo>
                <a:lnTo>
                  <a:pt x="108694" y="6858000"/>
                </a:lnTo>
                <a:lnTo>
                  <a:pt x="79127" y="6681235"/>
                </a:lnTo>
                <a:cubicBezTo>
                  <a:pt x="26981" y="6316967"/>
                  <a:pt x="0" y="5944579"/>
                  <a:pt x="0" y="5565888"/>
                </a:cubicBezTo>
                <a:cubicBezTo>
                  <a:pt x="0" y="3459953"/>
                  <a:pt x="834428" y="1548908"/>
                  <a:pt x="2190696" y="145339"/>
                </a:cubicBezTo>
                <a:lnTo>
                  <a:pt x="2339431" y="0"/>
                </a:lnTo>
                <a:lnTo>
                  <a:pt x="7188051" y="0"/>
                </a:lnTo>
                <a:close/>
              </a:path>
            </a:pathLst>
          </a:custGeom>
          <a:solidFill>
            <a:schemeClr val="tx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B20B4F3-B22B-4097-A876-A3C90A2FA26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76" r="2" b="2"/>
          <a:stretch/>
        </p:blipFill>
        <p:spPr>
          <a:xfrm>
            <a:off x="1" y="10"/>
            <a:ext cx="7028495" cy="6857990"/>
          </a:xfrm>
          <a:custGeom>
            <a:avLst/>
            <a:gdLst/>
            <a:ahLst/>
            <a:cxnLst/>
            <a:rect l="l" t="t" r="r" b="b"/>
            <a:pathLst>
              <a:path w="7028495" h="6858000">
                <a:moveTo>
                  <a:pt x="0" y="0"/>
                </a:moveTo>
                <a:lnTo>
                  <a:pt x="6915668" y="0"/>
                </a:lnTo>
                <a:lnTo>
                  <a:pt x="6952411" y="219663"/>
                </a:lnTo>
                <a:cubicBezTo>
                  <a:pt x="7002551" y="569921"/>
                  <a:pt x="7028495" y="927986"/>
                  <a:pt x="7028495" y="1292112"/>
                </a:cubicBezTo>
                <a:cubicBezTo>
                  <a:pt x="7028495" y="3343346"/>
                  <a:pt x="6205186" y="5202289"/>
                  <a:pt x="4870994" y="6556512"/>
                </a:cubicBezTo>
                <a:lnTo>
                  <a:pt x="4556185" y="6858000"/>
                </a:lnTo>
                <a:lnTo>
                  <a:pt x="0" y="6858000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143545022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4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2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4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0AE268-0433-4A91-A9E7-F9907F9F39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0" y="287518"/>
            <a:ext cx="5314536" cy="1325563"/>
          </a:xfrm>
        </p:spPr>
        <p:txBody>
          <a:bodyPr>
            <a:normAutofit/>
          </a:bodyPr>
          <a:lstStyle/>
          <a:p>
            <a:r>
              <a:rPr lang="en-US" dirty="0"/>
              <a:t>Tuple Workarounds</a:t>
            </a:r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E0D60ECE-8986-45DC-B7FE-EC7699B466B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5438829" cy="5840278"/>
          </a:xfrm>
          <a:custGeom>
            <a:avLst/>
            <a:gdLst>
              <a:gd name="connsiteX0" fmla="*/ 0 w 5438829"/>
              <a:gd name="connsiteY0" fmla="*/ 0 h 5840278"/>
              <a:gd name="connsiteX1" fmla="*/ 4466700 w 5438829"/>
              <a:gd name="connsiteY1" fmla="*/ 0 h 5840278"/>
              <a:gd name="connsiteX2" fmla="*/ 4652178 w 5438829"/>
              <a:gd name="connsiteY2" fmla="*/ 204077 h 5840278"/>
              <a:gd name="connsiteX3" fmla="*/ 5438829 w 5438829"/>
              <a:gd name="connsiteY3" fmla="*/ 2395363 h 5840278"/>
              <a:gd name="connsiteX4" fmla="*/ 1993914 w 5438829"/>
              <a:gd name="connsiteY4" fmla="*/ 5840278 h 5840278"/>
              <a:gd name="connsiteX5" fmla="*/ 67829 w 5438829"/>
              <a:gd name="connsiteY5" fmla="*/ 5251941 h 5840278"/>
              <a:gd name="connsiteX6" fmla="*/ 0 w 5438829"/>
              <a:gd name="connsiteY6" fmla="*/ 5201220 h 5840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438829" h="5840278">
                <a:moveTo>
                  <a:pt x="0" y="0"/>
                </a:moveTo>
                <a:lnTo>
                  <a:pt x="4466700" y="0"/>
                </a:lnTo>
                <a:lnTo>
                  <a:pt x="4652178" y="204077"/>
                </a:lnTo>
                <a:cubicBezTo>
                  <a:pt x="5143616" y="799562"/>
                  <a:pt x="5438829" y="1562987"/>
                  <a:pt x="5438829" y="2395363"/>
                </a:cubicBezTo>
                <a:cubicBezTo>
                  <a:pt x="5438829" y="4297937"/>
                  <a:pt x="3896488" y="5840278"/>
                  <a:pt x="1993914" y="5840278"/>
                </a:cubicBezTo>
                <a:cubicBezTo>
                  <a:pt x="1280449" y="5840278"/>
                  <a:pt x="617641" y="5623387"/>
                  <a:pt x="67829" y="5251941"/>
                </a:cubicBezTo>
                <a:lnTo>
                  <a:pt x="0" y="5201220"/>
                </a:lnTo>
                <a:close/>
              </a:path>
            </a:pathLst>
          </a:cu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96964194-5878-40D2-8EC0-DDC58387FA5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5269134" cy="5654940"/>
          </a:xfrm>
          <a:custGeom>
            <a:avLst/>
            <a:gdLst>
              <a:gd name="connsiteX0" fmla="*/ 0 w 5269134"/>
              <a:gd name="connsiteY0" fmla="*/ 0 h 5654940"/>
              <a:gd name="connsiteX1" fmla="*/ 4227767 w 5269134"/>
              <a:gd name="connsiteY1" fmla="*/ 0 h 5654940"/>
              <a:gd name="connsiteX2" fmla="*/ 4312042 w 5269134"/>
              <a:gd name="connsiteY2" fmla="*/ 76595 h 5654940"/>
              <a:gd name="connsiteX3" fmla="*/ 5269134 w 5269134"/>
              <a:gd name="connsiteY3" fmla="*/ 2387221 h 5654940"/>
              <a:gd name="connsiteX4" fmla="*/ 2001415 w 5269134"/>
              <a:gd name="connsiteY4" fmla="*/ 5654940 h 5654940"/>
              <a:gd name="connsiteX5" fmla="*/ 198928 w 5269134"/>
              <a:gd name="connsiteY5" fmla="*/ 5113274 h 5654940"/>
              <a:gd name="connsiteX6" fmla="*/ 0 w 5269134"/>
              <a:gd name="connsiteY6" fmla="*/ 4969563 h 56549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269134" h="5654940">
                <a:moveTo>
                  <a:pt x="0" y="0"/>
                </a:moveTo>
                <a:lnTo>
                  <a:pt x="4227767" y="0"/>
                </a:lnTo>
                <a:lnTo>
                  <a:pt x="4312042" y="76595"/>
                </a:lnTo>
                <a:cubicBezTo>
                  <a:pt x="4903383" y="667936"/>
                  <a:pt x="5269134" y="1484866"/>
                  <a:pt x="5269134" y="2387221"/>
                </a:cubicBezTo>
                <a:cubicBezTo>
                  <a:pt x="5269134" y="4191932"/>
                  <a:pt x="3806126" y="5654940"/>
                  <a:pt x="2001415" y="5654940"/>
                </a:cubicBezTo>
                <a:cubicBezTo>
                  <a:pt x="1335223" y="5654940"/>
                  <a:pt x="715593" y="5455584"/>
                  <a:pt x="198928" y="5113274"/>
                </a:cubicBezTo>
                <a:lnTo>
                  <a:pt x="0" y="4969563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7" name="Graphic 6" descr="Flowchart">
            <a:extLst>
              <a:ext uri="{FF2B5EF4-FFF2-40B4-BE49-F238E27FC236}">
                <a16:creationId xmlns:a16="http://schemas.microsoft.com/office/drawing/2014/main" id="{BA6800D2-49DC-4D1D-B3CD-7EAFF8BA130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21733" y="543135"/>
            <a:ext cx="3835488" cy="3835488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0EE0BE5-7E73-4B6A-8D1E-77877D309C8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53667" y="1978925"/>
            <a:ext cx="5816600" cy="4591557"/>
          </a:xfrm>
        </p:spPr>
        <p:txBody>
          <a:bodyPr anchor="t">
            <a:normAutofit/>
          </a:bodyPr>
          <a:lstStyle/>
          <a:p>
            <a:r>
              <a:rPr lang="en-US" sz="2100" b="0" i="0" dirty="0">
                <a:effectLst/>
              </a:rPr>
              <a:t>Once a tuple is created, you cannot change its values</a:t>
            </a:r>
          </a:p>
          <a:p>
            <a:r>
              <a:rPr lang="en-US" sz="2100" dirty="0"/>
              <a:t>Use the workaround:</a:t>
            </a:r>
          </a:p>
          <a:p>
            <a:pPr lvl="1"/>
            <a:r>
              <a:rPr lang="en-US" sz="1800" dirty="0"/>
              <a:t>Convert tuple into a list</a:t>
            </a:r>
          </a:p>
          <a:p>
            <a:pPr lvl="1"/>
            <a:r>
              <a:rPr lang="en-US" sz="1800" dirty="0"/>
              <a:t>Change the list</a:t>
            </a:r>
          </a:p>
          <a:p>
            <a:pPr lvl="1"/>
            <a:r>
              <a:rPr lang="en-US" sz="1800" dirty="0"/>
              <a:t>Convert the list back into a tuple</a:t>
            </a:r>
          </a:p>
          <a:p>
            <a:r>
              <a:rPr lang="en-US" sz="2100" dirty="0"/>
              <a:t>Example:</a:t>
            </a:r>
          </a:p>
          <a:p>
            <a:pPr lvl="1"/>
            <a:r>
              <a:rPr lang="en-US" sz="1800" dirty="0"/>
              <a:t>clothes = (“shirt”, “jeans”, “sweater”)</a:t>
            </a:r>
          </a:p>
          <a:p>
            <a:pPr lvl="1"/>
            <a:r>
              <a:rPr lang="en-US" sz="1800" dirty="0" err="1"/>
              <a:t>addClothes</a:t>
            </a:r>
            <a:r>
              <a:rPr lang="en-US" sz="1800" dirty="0"/>
              <a:t> = list(clothes)</a:t>
            </a:r>
          </a:p>
          <a:p>
            <a:pPr lvl="1"/>
            <a:r>
              <a:rPr lang="en-US" sz="1800" dirty="0" err="1"/>
              <a:t>addClothes</a:t>
            </a:r>
            <a:r>
              <a:rPr lang="en-US" sz="1800" dirty="0"/>
              <a:t>[0] = “dress”</a:t>
            </a:r>
          </a:p>
          <a:p>
            <a:pPr lvl="1"/>
            <a:r>
              <a:rPr lang="en-US" sz="1800" dirty="0"/>
              <a:t>clothes = tuple(</a:t>
            </a:r>
            <a:r>
              <a:rPr lang="en-US" sz="1800" dirty="0" err="1"/>
              <a:t>addClothes</a:t>
            </a:r>
            <a:r>
              <a:rPr lang="en-US" sz="1800" dirty="0"/>
              <a:t>)</a:t>
            </a:r>
          </a:p>
          <a:p>
            <a:r>
              <a:rPr lang="en-US" sz="2100" dirty="0"/>
              <a:t>print(clothes) will return a new tuple: (“dress”, “jeans”, “sweater”)</a:t>
            </a:r>
          </a:p>
        </p:txBody>
      </p:sp>
    </p:spTree>
    <p:extLst>
      <p:ext uri="{BB962C8B-B14F-4D97-AF65-F5344CB8AC3E}">
        <p14:creationId xmlns:p14="http://schemas.microsoft.com/office/powerpoint/2010/main" val="355695592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0AE268-0433-4A91-A9E7-F9907F9F39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4673" y="1445494"/>
            <a:ext cx="3616856" cy="4376572"/>
          </a:xfrm>
        </p:spPr>
        <p:txBody>
          <a:bodyPr anchor="ctr">
            <a:normAutofit/>
          </a:bodyPr>
          <a:lstStyle/>
          <a:p>
            <a:r>
              <a:rPr lang="en-US" sz="4800"/>
              <a:t>Tuple Workarounds (continued)</a:t>
            </a:r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DFF2AC85-FAA0-4844-813F-83C04D7382E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907636" y="0"/>
            <a:ext cx="7281316" cy="6858000"/>
          </a:xfrm>
          <a:custGeom>
            <a:avLst/>
            <a:gdLst>
              <a:gd name="connsiteX0" fmla="*/ 361354 w 7281316"/>
              <a:gd name="connsiteY0" fmla="*/ 0 h 6858000"/>
              <a:gd name="connsiteX1" fmla="*/ 7281316 w 7281316"/>
              <a:gd name="connsiteY1" fmla="*/ 0 h 6858000"/>
              <a:gd name="connsiteX2" fmla="*/ 7281316 w 7281316"/>
              <a:gd name="connsiteY2" fmla="*/ 6858000 h 6858000"/>
              <a:gd name="connsiteX3" fmla="*/ 696735 w 7281316"/>
              <a:gd name="connsiteY3" fmla="*/ 6858000 h 6858000"/>
              <a:gd name="connsiteX4" fmla="*/ 690849 w 7281316"/>
              <a:gd name="connsiteY4" fmla="*/ 6842426 h 6858000"/>
              <a:gd name="connsiteX5" fmla="*/ 335637 w 7281316"/>
              <a:gd name="connsiteY5" fmla="*/ 94722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281316" h="6858000">
                <a:moveTo>
                  <a:pt x="361354" y="0"/>
                </a:moveTo>
                <a:lnTo>
                  <a:pt x="7281316" y="0"/>
                </a:lnTo>
                <a:lnTo>
                  <a:pt x="7281316" y="6858000"/>
                </a:lnTo>
                <a:lnTo>
                  <a:pt x="696735" y="6858000"/>
                </a:lnTo>
                <a:lnTo>
                  <a:pt x="690849" y="6842426"/>
                </a:lnTo>
                <a:cubicBezTo>
                  <a:pt x="-65870" y="4704140"/>
                  <a:pt x="-226206" y="2374054"/>
                  <a:pt x="335637" y="94722"/>
                </a:cubicBezTo>
                <a:close/>
              </a:path>
            </a:pathLst>
          </a:custGeom>
          <a:solidFill>
            <a:schemeClr val="tx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89CC0F1E-BAA2-47B1-8F83-7ECB9FD9E00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189558" y="0"/>
            <a:ext cx="6999394" cy="6858000"/>
          </a:xfrm>
          <a:custGeom>
            <a:avLst/>
            <a:gdLst>
              <a:gd name="connsiteX0" fmla="*/ 6999394 w 6999394"/>
              <a:gd name="connsiteY0" fmla="*/ 0 h 6858000"/>
              <a:gd name="connsiteX1" fmla="*/ 6999394 w 6999394"/>
              <a:gd name="connsiteY1" fmla="*/ 6858000 h 6858000"/>
              <a:gd name="connsiteX2" fmla="*/ 717029 w 6999394"/>
              <a:gd name="connsiteY2" fmla="*/ 6858000 h 6858000"/>
              <a:gd name="connsiteX3" fmla="*/ 623642 w 6999394"/>
              <a:gd name="connsiteY3" fmla="*/ 6599363 h 6858000"/>
              <a:gd name="connsiteX4" fmla="*/ 319533 w 6999394"/>
              <a:gd name="connsiteY4" fmla="*/ 193787 h 6858000"/>
              <a:gd name="connsiteX5" fmla="*/ 371685 w 6999394"/>
              <a:gd name="connsiteY5" fmla="*/ 1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999394" h="6858000">
                <a:moveTo>
                  <a:pt x="6999394" y="0"/>
                </a:moveTo>
                <a:lnTo>
                  <a:pt x="6999394" y="6858000"/>
                </a:lnTo>
                <a:lnTo>
                  <a:pt x="717029" y="6858000"/>
                </a:lnTo>
                <a:lnTo>
                  <a:pt x="623642" y="6599363"/>
                </a:lnTo>
                <a:cubicBezTo>
                  <a:pt x="-67685" y="4563346"/>
                  <a:pt x="-206622" y="2355719"/>
                  <a:pt x="319533" y="193787"/>
                </a:cubicBezTo>
                <a:lnTo>
                  <a:pt x="371685" y="1"/>
                </a:lnTo>
                <a:close/>
              </a:path>
            </a:pathLst>
          </a:custGeom>
          <a:solidFill>
            <a:schemeClr val="bg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0EE0BE5-7E73-4B6A-8D1E-77877D309C8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95833" y="855260"/>
            <a:ext cx="6068704" cy="5409062"/>
          </a:xfrm>
        </p:spPr>
        <p:txBody>
          <a:bodyPr anchor="ctr">
            <a:normAutofit/>
          </a:bodyPr>
          <a:lstStyle/>
          <a:p>
            <a:r>
              <a:rPr lang="en-US" sz="2000" b="0" i="0" dirty="0">
                <a:effectLst/>
              </a:rPr>
              <a:t>Once a tuple is created, you cannot add anything</a:t>
            </a:r>
          </a:p>
          <a:p>
            <a:r>
              <a:rPr lang="en-US" sz="2000" dirty="0"/>
              <a:t>Use the workaround:</a:t>
            </a:r>
          </a:p>
          <a:p>
            <a:pPr lvl="1"/>
            <a:r>
              <a:rPr lang="en-US" sz="2000" dirty="0"/>
              <a:t>Convert tuple into a list</a:t>
            </a:r>
          </a:p>
          <a:p>
            <a:pPr lvl="1"/>
            <a:r>
              <a:rPr lang="en-US" sz="2000" dirty="0"/>
              <a:t>Use append() function to add to the list</a:t>
            </a:r>
          </a:p>
          <a:p>
            <a:pPr lvl="1"/>
            <a:r>
              <a:rPr lang="en-US" sz="2000" dirty="0"/>
              <a:t>Convert the list back into a tuple</a:t>
            </a:r>
          </a:p>
          <a:p>
            <a:r>
              <a:rPr lang="en-US" sz="2000" dirty="0"/>
              <a:t>Example:</a:t>
            </a:r>
          </a:p>
          <a:p>
            <a:pPr lvl="1"/>
            <a:r>
              <a:rPr lang="en-US" sz="2000" dirty="0"/>
              <a:t>clothes = (“shirt”, “jeans”, “sweater”)</a:t>
            </a:r>
          </a:p>
          <a:p>
            <a:pPr lvl="1"/>
            <a:r>
              <a:rPr lang="en-US" sz="2000" dirty="0" err="1"/>
              <a:t>addClothes</a:t>
            </a:r>
            <a:r>
              <a:rPr lang="en-US" sz="2000" dirty="0"/>
              <a:t> = list(clothes)</a:t>
            </a:r>
          </a:p>
          <a:p>
            <a:pPr lvl="1"/>
            <a:r>
              <a:rPr lang="en-US" sz="2000" dirty="0" err="1"/>
              <a:t>addClothes.append</a:t>
            </a:r>
            <a:r>
              <a:rPr lang="en-US" sz="2000" dirty="0"/>
              <a:t>(“dress”)</a:t>
            </a:r>
          </a:p>
          <a:p>
            <a:pPr lvl="1"/>
            <a:r>
              <a:rPr lang="en-US" sz="2000" dirty="0"/>
              <a:t>clothes = tuple(</a:t>
            </a:r>
            <a:r>
              <a:rPr lang="en-US" sz="2000" dirty="0" err="1"/>
              <a:t>addClothes</a:t>
            </a:r>
            <a:r>
              <a:rPr lang="en-US" sz="2000" dirty="0"/>
              <a:t>)</a:t>
            </a:r>
          </a:p>
          <a:p>
            <a:r>
              <a:rPr lang="en-US" sz="2000" dirty="0"/>
              <a:t>print(clothes) will return a new tuple: (“shirt”, “jeans”, “sweater”, “dress”)</a:t>
            </a:r>
          </a:p>
        </p:txBody>
      </p:sp>
    </p:spTree>
    <p:extLst>
      <p:ext uri="{BB962C8B-B14F-4D97-AF65-F5344CB8AC3E}">
        <p14:creationId xmlns:p14="http://schemas.microsoft.com/office/powerpoint/2010/main" val="17574863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B819A166-7571-4003-A6B8-B62034C3ED3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5093209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631D23F-BFF4-4168-9F4F-202EB6B39E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4741" y="620392"/>
            <a:ext cx="3808268" cy="5504688"/>
          </a:xfrm>
        </p:spPr>
        <p:txBody>
          <a:bodyPr>
            <a:normAutofit/>
          </a:bodyPr>
          <a:lstStyle/>
          <a:p>
            <a:r>
              <a:rPr lang="en-US" sz="6000">
                <a:solidFill>
                  <a:schemeClr val="bg1"/>
                </a:solidFill>
              </a:rPr>
              <a:t>Set Data Type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08F8037E-D090-49C5-85B6-3716338E0B0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17172849"/>
              </p:ext>
            </p:extLst>
          </p:nvPr>
        </p:nvGraphicFramePr>
        <p:xfrm>
          <a:off x="5468389" y="254524"/>
          <a:ext cx="6263640" cy="628767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38627433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: Shape 7">
            <a:extLst>
              <a:ext uri="{FF2B5EF4-FFF2-40B4-BE49-F238E27FC236}">
                <a16:creationId xmlns:a16="http://schemas.microsoft.com/office/drawing/2014/main" id="{025E2AA9-10C9-4A14-BEA3-064CD013110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6136816" cy="5254922"/>
          </a:xfrm>
          <a:custGeom>
            <a:avLst/>
            <a:gdLst>
              <a:gd name="connsiteX0" fmla="*/ 0 w 6136816"/>
              <a:gd name="connsiteY0" fmla="*/ 0 h 5254922"/>
              <a:gd name="connsiteX1" fmla="*/ 6136816 w 6136816"/>
              <a:gd name="connsiteY1" fmla="*/ 0 h 5254922"/>
              <a:gd name="connsiteX2" fmla="*/ 6134892 w 6136816"/>
              <a:gd name="connsiteY2" fmla="*/ 111520 h 5254922"/>
              <a:gd name="connsiteX3" fmla="*/ 6066513 w 6136816"/>
              <a:gd name="connsiteY3" fmla="*/ 752995 h 5254922"/>
              <a:gd name="connsiteX4" fmla="*/ 140712 w 6136816"/>
              <a:gd name="connsiteY4" fmla="*/ 5219363 h 5254922"/>
              <a:gd name="connsiteX5" fmla="*/ 0 w 6136816"/>
              <a:gd name="connsiteY5" fmla="*/ 5199534 h 52549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136816" h="5254922">
                <a:moveTo>
                  <a:pt x="0" y="0"/>
                </a:moveTo>
                <a:lnTo>
                  <a:pt x="6136816" y="0"/>
                </a:lnTo>
                <a:lnTo>
                  <a:pt x="6134892" y="111520"/>
                </a:lnTo>
                <a:cubicBezTo>
                  <a:pt x="6124961" y="323936"/>
                  <a:pt x="6102367" y="538040"/>
                  <a:pt x="6066513" y="752995"/>
                </a:cubicBezTo>
                <a:cubicBezTo>
                  <a:pt x="5592281" y="3596146"/>
                  <a:pt x="2972232" y="5545369"/>
                  <a:pt x="140712" y="5219363"/>
                </a:cubicBezTo>
                <a:lnTo>
                  <a:pt x="0" y="5199534"/>
                </a:lnTo>
                <a:close/>
              </a:path>
            </a:pathLst>
          </a:custGeom>
          <a:solidFill>
            <a:schemeClr val="tx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F076F371-EE61-49EA-AA2A-3582C3AC9BC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1"/>
            <a:ext cx="5863721" cy="4984915"/>
          </a:xfrm>
          <a:custGeom>
            <a:avLst/>
            <a:gdLst>
              <a:gd name="connsiteX0" fmla="*/ 0 w 5863721"/>
              <a:gd name="connsiteY0" fmla="*/ 0 h 4984915"/>
              <a:gd name="connsiteX1" fmla="*/ 5863721 w 5863721"/>
              <a:gd name="connsiteY1" fmla="*/ 0 h 4984915"/>
              <a:gd name="connsiteX2" fmla="*/ 5844576 w 5863721"/>
              <a:gd name="connsiteY2" fmla="*/ 326138 h 4984915"/>
              <a:gd name="connsiteX3" fmla="*/ 5796589 w 5863721"/>
              <a:gd name="connsiteY3" fmla="*/ 693884 h 4984915"/>
              <a:gd name="connsiteX4" fmla="*/ 148386 w 5863721"/>
              <a:gd name="connsiteY4" fmla="*/ 4951022 h 4984915"/>
              <a:gd name="connsiteX5" fmla="*/ 0 w 5863721"/>
              <a:gd name="connsiteY5" fmla="*/ 4930112 h 49849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863721" h="4984915">
                <a:moveTo>
                  <a:pt x="0" y="0"/>
                </a:moveTo>
                <a:lnTo>
                  <a:pt x="5863721" y="0"/>
                </a:lnTo>
                <a:lnTo>
                  <a:pt x="5844576" y="326138"/>
                </a:lnTo>
                <a:cubicBezTo>
                  <a:pt x="5833049" y="448313"/>
                  <a:pt x="5817094" y="570952"/>
                  <a:pt x="5796589" y="693884"/>
                </a:cubicBezTo>
                <a:cubicBezTo>
                  <a:pt x="5344573" y="3403845"/>
                  <a:pt x="2847261" y="5261756"/>
                  <a:pt x="148386" y="4951022"/>
                </a:cubicBezTo>
                <a:lnTo>
                  <a:pt x="0" y="4930112"/>
                </a:lnTo>
                <a:close/>
              </a:path>
            </a:pathLst>
          </a:custGeom>
          <a:solidFill>
            <a:schemeClr val="bg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CE5C9E7-7B94-43AF-8294-0B9105A5AE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4671" y="365125"/>
            <a:ext cx="3405821" cy="3117038"/>
          </a:xfrm>
        </p:spPr>
        <p:txBody>
          <a:bodyPr anchor="ctr">
            <a:normAutofit/>
          </a:bodyPr>
          <a:lstStyle/>
          <a:p>
            <a:r>
              <a:rPr lang="en-US" dirty="0"/>
              <a:t>Set Data Type (continued)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A3004A-A2BF-4D17-A16B-1DE81592D30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61435" y="499621"/>
            <a:ext cx="5830478" cy="5896466"/>
          </a:xfrm>
        </p:spPr>
        <p:txBody>
          <a:bodyPr anchor="ctr">
            <a:normAutofit/>
          </a:bodyPr>
          <a:lstStyle/>
          <a:p>
            <a:r>
              <a:rPr lang="en-US" sz="2100" dirty="0"/>
              <a:t>Example of a set:</a:t>
            </a:r>
          </a:p>
          <a:p>
            <a:pPr lvl="1"/>
            <a:r>
              <a:rPr lang="en-US" sz="2100" dirty="0" err="1"/>
              <a:t>classneeds</a:t>
            </a:r>
            <a:r>
              <a:rPr lang="en-US" sz="2100" dirty="0"/>
              <a:t> = {“mouse”, “laptop”, “thumb drive”}</a:t>
            </a:r>
          </a:p>
          <a:p>
            <a:r>
              <a:rPr lang="en-US" sz="2100" dirty="0"/>
              <a:t>To loop through the set (NOTE: order can be different each time):</a:t>
            </a:r>
          </a:p>
          <a:p>
            <a:pPr lvl="1"/>
            <a:r>
              <a:rPr lang="en-US" sz="2100" dirty="0"/>
              <a:t>for x in </a:t>
            </a:r>
            <a:r>
              <a:rPr lang="en-US" sz="2100" dirty="0" err="1"/>
              <a:t>classneeds</a:t>
            </a:r>
            <a:r>
              <a:rPr lang="en-US" sz="2100" dirty="0"/>
              <a:t>:</a:t>
            </a:r>
          </a:p>
          <a:p>
            <a:pPr lvl="2"/>
            <a:r>
              <a:rPr lang="en-US" sz="2100" dirty="0"/>
              <a:t> print(x)</a:t>
            </a:r>
          </a:p>
          <a:p>
            <a:r>
              <a:rPr lang="en-US" sz="2100" dirty="0"/>
              <a:t>To add items to a set, use the add() function</a:t>
            </a:r>
          </a:p>
          <a:p>
            <a:pPr lvl="1"/>
            <a:r>
              <a:rPr lang="en-US" sz="2100" dirty="0" err="1"/>
              <a:t>classneeds.add</a:t>
            </a:r>
            <a:r>
              <a:rPr lang="en-US" sz="2100" dirty="0"/>
              <a:t>(“backpack”)</a:t>
            </a:r>
          </a:p>
          <a:p>
            <a:pPr lvl="1"/>
            <a:r>
              <a:rPr lang="en-US" sz="2100" dirty="0"/>
              <a:t>print(</a:t>
            </a:r>
            <a:r>
              <a:rPr lang="en-US" sz="2100" dirty="0" err="1"/>
              <a:t>classneeds</a:t>
            </a:r>
            <a:r>
              <a:rPr lang="en-US" sz="2100" dirty="0"/>
              <a:t>) would return {“mouse”, “laptop”, “thumb drive”, “backpack”}</a:t>
            </a:r>
          </a:p>
          <a:p>
            <a:r>
              <a:rPr lang="en-US" sz="2100" dirty="0"/>
              <a:t>To remove items from a set, use either the remove() or the discard() functions</a:t>
            </a:r>
          </a:p>
          <a:p>
            <a:pPr lvl="1"/>
            <a:r>
              <a:rPr lang="en-US" sz="2100" dirty="0" err="1"/>
              <a:t>classneeds.remove</a:t>
            </a:r>
            <a:r>
              <a:rPr lang="en-US" sz="2100" dirty="0"/>
              <a:t>(“mouse”)</a:t>
            </a:r>
          </a:p>
          <a:p>
            <a:pPr lvl="1"/>
            <a:r>
              <a:rPr lang="en-US" sz="2100" dirty="0" err="1"/>
              <a:t>classneeds.discard</a:t>
            </a:r>
            <a:r>
              <a:rPr lang="en-US" sz="2100" dirty="0"/>
              <a:t>(“mouse”)</a:t>
            </a:r>
          </a:p>
        </p:txBody>
      </p:sp>
    </p:spTree>
    <p:extLst>
      <p:ext uri="{BB962C8B-B14F-4D97-AF65-F5344CB8AC3E}">
        <p14:creationId xmlns:p14="http://schemas.microsoft.com/office/powerpoint/2010/main" val="235509790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09B579-36FF-4EC3-8029-7BFC5F9983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2001" y="803325"/>
            <a:ext cx="5314536" cy="1325563"/>
          </a:xfrm>
        </p:spPr>
        <p:txBody>
          <a:bodyPr>
            <a:normAutofit/>
          </a:bodyPr>
          <a:lstStyle/>
          <a:p>
            <a:r>
              <a:rPr lang="en-US" dirty="0"/>
              <a:t>Dictionary Data Type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15FAE17-E470-463B-A094-8C187F374F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2000" y="2279018"/>
            <a:ext cx="5609220" cy="3824838"/>
          </a:xfrm>
        </p:spPr>
        <p:txBody>
          <a:bodyPr anchor="t">
            <a:normAutofit/>
          </a:bodyPr>
          <a:lstStyle/>
          <a:p>
            <a:r>
              <a:rPr lang="en-US" sz="2100" dirty="0"/>
              <a:t>Used to store data values in </a:t>
            </a:r>
            <a:r>
              <a:rPr lang="en-US" sz="2100" dirty="0" err="1"/>
              <a:t>key:value</a:t>
            </a:r>
            <a:r>
              <a:rPr lang="en-US" sz="2100" dirty="0"/>
              <a:t> pairs</a:t>
            </a:r>
          </a:p>
          <a:p>
            <a:r>
              <a:rPr lang="en-US" sz="2100" dirty="0"/>
              <a:t>Denoted by curly brackets, with both keys and values included</a:t>
            </a:r>
          </a:p>
          <a:p>
            <a:r>
              <a:rPr lang="en-US" sz="2100" dirty="0"/>
              <a:t>Dictionaries are ordered, changeable, and no duplicates allowed</a:t>
            </a:r>
          </a:p>
          <a:p>
            <a:r>
              <a:rPr lang="en-US" sz="2100" dirty="0"/>
              <a:t>Refer to dictionary entry by key name</a:t>
            </a:r>
          </a:p>
          <a:p>
            <a:r>
              <a:rPr lang="en-US" sz="2100" dirty="0"/>
              <a:t>Can use the </a:t>
            </a:r>
            <a:r>
              <a:rPr lang="en-US" sz="2100" dirty="0" err="1"/>
              <a:t>len</a:t>
            </a:r>
            <a:r>
              <a:rPr lang="en-US" sz="2100" dirty="0"/>
              <a:t>() function to display the dictionary size</a:t>
            </a:r>
          </a:p>
          <a:p>
            <a:endParaRPr lang="en-US" sz="1800" dirty="0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CF62D2A7-8207-488C-9F46-316BA81A16C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582780" y="-2008"/>
            <a:ext cx="5609220" cy="5840278"/>
          </a:xfrm>
          <a:custGeom>
            <a:avLst/>
            <a:gdLst>
              <a:gd name="connsiteX0" fmla="*/ 0 w 5609220"/>
              <a:gd name="connsiteY0" fmla="*/ 0 h 5840278"/>
              <a:gd name="connsiteX1" fmla="*/ 4637091 w 5609220"/>
              <a:gd name="connsiteY1" fmla="*/ 0 h 5840278"/>
              <a:gd name="connsiteX2" fmla="*/ 4822569 w 5609220"/>
              <a:gd name="connsiteY2" fmla="*/ 204077 h 5840278"/>
              <a:gd name="connsiteX3" fmla="*/ 5609220 w 5609220"/>
              <a:gd name="connsiteY3" fmla="*/ 2395363 h 5840278"/>
              <a:gd name="connsiteX4" fmla="*/ 2164305 w 5609220"/>
              <a:gd name="connsiteY4" fmla="*/ 5840278 h 5840278"/>
              <a:gd name="connsiteX5" fmla="*/ 238220 w 5609220"/>
              <a:gd name="connsiteY5" fmla="*/ 5251941 h 5840278"/>
              <a:gd name="connsiteX6" fmla="*/ 0 w 5609220"/>
              <a:gd name="connsiteY6" fmla="*/ 5073803 h 5840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609220" h="5840278">
                <a:moveTo>
                  <a:pt x="0" y="0"/>
                </a:moveTo>
                <a:lnTo>
                  <a:pt x="4637091" y="0"/>
                </a:lnTo>
                <a:lnTo>
                  <a:pt x="4822569" y="204077"/>
                </a:lnTo>
                <a:cubicBezTo>
                  <a:pt x="5314007" y="799562"/>
                  <a:pt x="5609220" y="1562987"/>
                  <a:pt x="5609220" y="2395363"/>
                </a:cubicBezTo>
                <a:cubicBezTo>
                  <a:pt x="5609220" y="4297937"/>
                  <a:pt x="4066879" y="5840278"/>
                  <a:pt x="2164305" y="5840278"/>
                </a:cubicBezTo>
                <a:cubicBezTo>
                  <a:pt x="1450840" y="5840278"/>
                  <a:pt x="788032" y="5623387"/>
                  <a:pt x="238220" y="5251941"/>
                </a:cubicBezTo>
                <a:lnTo>
                  <a:pt x="0" y="5073803"/>
                </a:lnTo>
                <a:close/>
              </a:path>
            </a:pathLst>
          </a:cu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52AC6D7F-F068-4E11-BB06-F601D89BB98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750141" y="-2"/>
            <a:ext cx="5441859" cy="5654940"/>
          </a:xfrm>
          <a:custGeom>
            <a:avLst/>
            <a:gdLst>
              <a:gd name="connsiteX0" fmla="*/ 1041368 w 5441859"/>
              <a:gd name="connsiteY0" fmla="*/ 0 h 5654940"/>
              <a:gd name="connsiteX1" fmla="*/ 5441859 w 5441859"/>
              <a:gd name="connsiteY1" fmla="*/ 0 h 5654940"/>
              <a:gd name="connsiteX2" fmla="*/ 5441859 w 5441859"/>
              <a:gd name="connsiteY2" fmla="*/ 4820612 h 5654940"/>
              <a:gd name="connsiteX3" fmla="*/ 5285166 w 5441859"/>
              <a:gd name="connsiteY3" fmla="*/ 4957981 h 5654940"/>
              <a:gd name="connsiteX4" fmla="*/ 3267719 w 5441859"/>
              <a:gd name="connsiteY4" fmla="*/ 5654940 h 5654940"/>
              <a:gd name="connsiteX5" fmla="*/ 0 w 5441859"/>
              <a:gd name="connsiteY5" fmla="*/ 2387221 h 5654940"/>
              <a:gd name="connsiteX6" fmla="*/ 957093 w 5441859"/>
              <a:gd name="connsiteY6" fmla="*/ 76595 h 56549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441859" h="5654940">
                <a:moveTo>
                  <a:pt x="1041368" y="0"/>
                </a:moveTo>
                <a:lnTo>
                  <a:pt x="5441859" y="0"/>
                </a:lnTo>
                <a:lnTo>
                  <a:pt x="5441859" y="4820612"/>
                </a:lnTo>
                <a:lnTo>
                  <a:pt x="5285166" y="4957981"/>
                </a:lnTo>
                <a:cubicBezTo>
                  <a:pt x="4729628" y="5394557"/>
                  <a:pt x="4029081" y="5654940"/>
                  <a:pt x="3267719" y="5654940"/>
                </a:cubicBezTo>
                <a:cubicBezTo>
                  <a:pt x="1463008" y="5654940"/>
                  <a:pt x="0" y="4191932"/>
                  <a:pt x="0" y="2387221"/>
                </a:cubicBezTo>
                <a:cubicBezTo>
                  <a:pt x="0" y="1484866"/>
                  <a:pt x="365752" y="667936"/>
                  <a:pt x="957093" y="76595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7" name="Graphic 6" descr="Dictionary">
            <a:extLst>
              <a:ext uri="{FF2B5EF4-FFF2-40B4-BE49-F238E27FC236}">
                <a16:creationId xmlns:a16="http://schemas.microsoft.com/office/drawing/2014/main" id="{DD76536D-3E91-416D-BD83-1A28D7F1A6E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884057" y="643002"/>
            <a:ext cx="3796790" cy="37967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072319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BACC6370-2D7E-4714-9D71-7542949D7D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F68B3F68-107C-434F-AA38-110D5EA91B8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2" y="0"/>
            <a:ext cx="12191998" cy="1575955"/>
          </a:xfrm>
          <a:prstGeom prst="rect">
            <a:avLst/>
          </a:prstGeom>
          <a:gradFill>
            <a:gsLst>
              <a:gs pos="0">
                <a:srgbClr val="000000">
                  <a:alpha val="96000"/>
                </a:srgbClr>
              </a:gs>
              <a:gs pos="100000">
                <a:schemeClr val="accent1">
                  <a:lumMod val="75000"/>
                </a:schemeClr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AAD0DBB9-1A4B-4391-81D4-CB19F9AB91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8128857" y="0"/>
            <a:ext cx="4063143" cy="1576412"/>
          </a:xfrm>
          <a:prstGeom prst="rect">
            <a:avLst/>
          </a:prstGeom>
          <a:gradFill>
            <a:gsLst>
              <a:gs pos="19000">
                <a:schemeClr val="accent1">
                  <a:lumMod val="50000"/>
                  <a:alpha val="68000"/>
                </a:schemeClr>
              </a:gs>
              <a:gs pos="100000">
                <a:schemeClr val="accent1">
                  <a:alpha val="79000"/>
                </a:schemeClr>
              </a:gs>
            </a:gsLst>
            <a:lin ang="19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063BBA22-50EA-4C4D-BE05-F1CE4E63AA5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5307777" y="-5307778"/>
            <a:ext cx="1576446" cy="12192002"/>
          </a:xfrm>
          <a:prstGeom prst="rect">
            <a:avLst/>
          </a:prstGeom>
          <a:gradFill>
            <a:gsLst>
              <a:gs pos="23000">
                <a:schemeClr val="accent1">
                  <a:alpha val="0"/>
                </a:schemeClr>
              </a:gs>
              <a:gs pos="99000">
                <a:srgbClr val="000000">
                  <a:alpha val="74000"/>
                </a:srgbClr>
              </a:gs>
            </a:gsLst>
            <a:lin ang="20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8A76D03-7F00-487F-B8BE-7A24445E3A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597" y="348865"/>
            <a:ext cx="10044023" cy="877729"/>
          </a:xfrm>
        </p:spPr>
        <p:txBody>
          <a:bodyPr anchor="ctr">
            <a:normAutofit/>
          </a:bodyPr>
          <a:lstStyle/>
          <a:p>
            <a:r>
              <a:rPr lang="en-US" sz="4000">
                <a:solidFill>
                  <a:srgbClr val="FFFFFF"/>
                </a:solidFill>
              </a:rPr>
              <a:t>Dictionary Data Type (continued)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B24D9A74-0CEA-48A5-B6BC-3BD326E7492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60025638"/>
              </p:ext>
            </p:extLst>
          </p:nvPr>
        </p:nvGraphicFramePr>
        <p:xfrm>
          <a:off x="644056" y="2112579"/>
          <a:ext cx="10927829" cy="419280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22977350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0404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EA67B5B4-3A24-436E-B663-1B2EBFF8A0C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3324"/>
            <a:ext cx="12192000" cy="6861324"/>
          </a:xfrm>
          <a:prstGeom prst="rect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13">
            <a:extLst>
              <a:ext uri="{FF2B5EF4-FFF2-40B4-BE49-F238E27FC236}">
                <a16:creationId xmlns:a16="http://schemas.microsoft.com/office/drawing/2014/main" id="{987FDF89-C993-41F4-A1B8-DBAFF16008A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1786754" cy="6858000"/>
          </a:xfrm>
          <a:custGeom>
            <a:avLst/>
            <a:gdLst>
              <a:gd name="connsiteX0" fmla="*/ 0 w 11786754"/>
              <a:gd name="connsiteY0" fmla="*/ 0 h 6858000"/>
              <a:gd name="connsiteX1" fmla="*/ 8610600 w 11786754"/>
              <a:gd name="connsiteY1" fmla="*/ 0 h 6858000"/>
              <a:gd name="connsiteX2" fmla="*/ 11786754 w 11786754"/>
              <a:gd name="connsiteY2" fmla="*/ 6858000 h 6858000"/>
              <a:gd name="connsiteX3" fmla="*/ 0 w 11786754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786754" h="6858000">
                <a:moveTo>
                  <a:pt x="0" y="0"/>
                </a:moveTo>
                <a:lnTo>
                  <a:pt x="8610600" y="0"/>
                </a:lnTo>
                <a:lnTo>
                  <a:pt x="11786754" y="6858000"/>
                </a:lnTo>
                <a:lnTo>
                  <a:pt x="0" y="6858000"/>
                </a:lnTo>
                <a:close/>
              </a:path>
            </a:pathLst>
          </a:custGeom>
          <a:solidFill>
            <a:srgbClr val="000000">
              <a:alpha val="2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Freeform 11">
            <a:extLst>
              <a:ext uri="{FF2B5EF4-FFF2-40B4-BE49-F238E27FC236}">
                <a16:creationId xmlns:a16="http://schemas.microsoft.com/office/drawing/2014/main" id="{64E585EA-75FD-4025-8270-F66A58A15CD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3581400" cy="6858000"/>
          </a:xfrm>
          <a:custGeom>
            <a:avLst/>
            <a:gdLst>
              <a:gd name="connsiteX0" fmla="*/ 0 w 3581400"/>
              <a:gd name="connsiteY0" fmla="*/ 0 h 6858000"/>
              <a:gd name="connsiteX1" fmla="*/ 405246 w 3581400"/>
              <a:gd name="connsiteY1" fmla="*/ 0 h 6858000"/>
              <a:gd name="connsiteX2" fmla="*/ 3581400 w 3581400"/>
              <a:gd name="connsiteY2" fmla="*/ 6858000 h 6858000"/>
              <a:gd name="connsiteX3" fmla="*/ 0 w 35814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81400" h="6858000">
                <a:moveTo>
                  <a:pt x="0" y="0"/>
                </a:moveTo>
                <a:lnTo>
                  <a:pt x="405246" y="0"/>
                </a:lnTo>
                <a:lnTo>
                  <a:pt x="3581400" y="6858000"/>
                </a:lnTo>
                <a:lnTo>
                  <a:pt x="0" y="6858000"/>
                </a:lnTo>
                <a:close/>
              </a:path>
            </a:pathLst>
          </a:custGeom>
          <a:solidFill>
            <a:srgbClr val="000000">
              <a:alpha val="2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5820C30-54EC-4DB1-BCD0-1C2124F8BB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3002" y="365125"/>
            <a:ext cx="10520702" cy="1325563"/>
          </a:xfrm>
        </p:spPr>
        <p:txBody>
          <a:bodyPr>
            <a:normAutofit/>
          </a:bodyPr>
          <a:lstStyle/>
          <a:p>
            <a:r>
              <a:rPr lang="en-US">
                <a:solidFill>
                  <a:srgbClr val="FFFFFF"/>
                </a:solidFill>
              </a:rPr>
              <a:t>Dictionary Data Type (continued)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3EA3378-A1B0-458B-9AC1-4EE1373CF52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1" y="1690688"/>
            <a:ext cx="10515598" cy="4691257"/>
          </a:xfrm>
        </p:spPr>
        <p:txBody>
          <a:bodyPr>
            <a:normAutofit/>
          </a:bodyPr>
          <a:lstStyle/>
          <a:p>
            <a:r>
              <a:rPr lang="en-US" sz="2100" dirty="0">
                <a:solidFill>
                  <a:srgbClr val="FFFFFF"/>
                </a:solidFill>
              </a:rPr>
              <a:t>To access data values, use the key enclosed in square brackets:</a:t>
            </a:r>
          </a:p>
          <a:p>
            <a:pPr lvl="1"/>
            <a:r>
              <a:rPr lang="en-US" sz="2000" dirty="0">
                <a:solidFill>
                  <a:srgbClr val="FFFFFF"/>
                </a:solidFill>
              </a:rPr>
              <a:t>x = </a:t>
            </a:r>
            <a:r>
              <a:rPr lang="en-US" sz="2000" dirty="0" err="1">
                <a:solidFill>
                  <a:srgbClr val="FFFFFF"/>
                </a:solidFill>
              </a:rPr>
              <a:t>footballPositions</a:t>
            </a:r>
            <a:r>
              <a:rPr lang="en-US" sz="2000" dirty="0">
                <a:solidFill>
                  <a:srgbClr val="FFFFFF"/>
                </a:solidFill>
              </a:rPr>
              <a:t>[“QB"]</a:t>
            </a:r>
          </a:p>
          <a:p>
            <a:r>
              <a:rPr lang="en-US" sz="2100" dirty="0">
                <a:solidFill>
                  <a:srgbClr val="FFFFFF"/>
                </a:solidFill>
              </a:rPr>
              <a:t>There is also a get() function that does the same thing:</a:t>
            </a:r>
          </a:p>
          <a:p>
            <a:pPr lvl="1"/>
            <a:r>
              <a:rPr lang="en-US" sz="2000" dirty="0">
                <a:solidFill>
                  <a:srgbClr val="FFFFFF"/>
                </a:solidFill>
              </a:rPr>
              <a:t>x = </a:t>
            </a:r>
            <a:r>
              <a:rPr lang="en-US" sz="2000" dirty="0" err="1">
                <a:solidFill>
                  <a:srgbClr val="FFFFFF"/>
                </a:solidFill>
              </a:rPr>
              <a:t>footballPositions.get</a:t>
            </a:r>
            <a:r>
              <a:rPr lang="en-US" sz="2000" dirty="0">
                <a:solidFill>
                  <a:srgbClr val="FFFFFF"/>
                </a:solidFill>
              </a:rPr>
              <a:t>(“QB“)</a:t>
            </a:r>
          </a:p>
          <a:p>
            <a:r>
              <a:rPr lang="en-US" sz="2100" dirty="0">
                <a:solidFill>
                  <a:srgbClr val="FFFFFF"/>
                </a:solidFill>
              </a:rPr>
              <a:t>To add a new item, assign a new key to a value:</a:t>
            </a:r>
          </a:p>
          <a:p>
            <a:pPr lvl="1"/>
            <a:r>
              <a:rPr lang="en-US" sz="2000" dirty="0" err="1">
                <a:solidFill>
                  <a:srgbClr val="FFFFFF"/>
                </a:solidFill>
              </a:rPr>
              <a:t>footballPositions</a:t>
            </a:r>
            <a:r>
              <a:rPr lang="en-US" sz="2000" dirty="0">
                <a:solidFill>
                  <a:srgbClr val="FFFFFF"/>
                </a:solidFill>
              </a:rPr>
              <a:t>[“DT”] = “defensive tackle”</a:t>
            </a:r>
          </a:p>
          <a:p>
            <a:r>
              <a:rPr lang="en-US" sz="2100" dirty="0">
                <a:solidFill>
                  <a:srgbClr val="FFFFFF"/>
                </a:solidFill>
              </a:rPr>
              <a:t>There is an update() function that can add a new key value pair:</a:t>
            </a:r>
          </a:p>
          <a:p>
            <a:pPr lvl="1"/>
            <a:r>
              <a:rPr lang="en-US" sz="2000" dirty="0" err="1">
                <a:solidFill>
                  <a:srgbClr val="FFFFFF"/>
                </a:solidFill>
              </a:rPr>
              <a:t>footballPositions.update</a:t>
            </a:r>
            <a:r>
              <a:rPr lang="en-US" sz="2000" dirty="0">
                <a:solidFill>
                  <a:srgbClr val="FFFFFF"/>
                </a:solidFill>
              </a:rPr>
              <a:t>(“DT” : “defensive tackle”)</a:t>
            </a:r>
          </a:p>
          <a:p>
            <a:r>
              <a:rPr lang="en-US" sz="2100" dirty="0">
                <a:solidFill>
                  <a:srgbClr val="FFFFFF"/>
                </a:solidFill>
              </a:rPr>
              <a:t>To remove an item, use the pop() function with the key enclosed in square brackets:</a:t>
            </a:r>
          </a:p>
          <a:p>
            <a:pPr lvl="1"/>
            <a:r>
              <a:rPr lang="en-US" sz="2000" dirty="0" err="1">
                <a:solidFill>
                  <a:srgbClr val="FFFFFF"/>
                </a:solidFill>
              </a:rPr>
              <a:t>footballPositions.pop</a:t>
            </a:r>
            <a:r>
              <a:rPr lang="en-US" sz="2000" dirty="0">
                <a:solidFill>
                  <a:srgbClr val="FFFFFF"/>
                </a:solidFill>
              </a:rPr>
              <a:t>(“WR”) will remove the key value pair (“WR” : “wide receiver”) from the dictionary</a:t>
            </a:r>
          </a:p>
        </p:txBody>
      </p:sp>
    </p:spTree>
    <p:extLst>
      <p:ext uri="{BB962C8B-B14F-4D97-AF65-F5344CB8AC3E}">
        <p14:creationId xmlns:p14="http://schemas.microsoft.com/office/powerpoint/2010/main" val="32100945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: Shape 7">
            <a:extLst>
              <a:ext uri="{FF2B5EF4-FFF2-40B4-BE49-F238E27FC236}">
                <a16:creationId xmlns:a16="http://schemas.microsoft.com/office/drawing/2014/main" id="{26BDCA6B-3C9C-4213-A0D9-30BD5F0B073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 flipV="1">
            <a:off x="0" y="0"/>
            <a:ext cx="8426302" cy="6858000"/>
          </a:xfrm>
          <a:custGeom>
            <a:avLst/>
            <a:gdLst>
              <a:gd name="connsiteX0" fmla="*/ 184095 w 8426302"/>
              <a:gd name="connsiteY0" fmla="*/ 6858000 h 6858000"/>
              <a:gd name="connsiteX1" fmla="*/ 8426302 w 8426302"/>
              <a:gd name="connsiteY1" fmla="*/ 6858000 h 6858000"/>
              <a:gd name="connsiteX2" fmla="*/ 8426302 w 8426302"/>
              <a:gd name="connsiteY2" fmla="*/ 0 h 6858000"/>
              <a:gd name="connsiteX3" fmla="*/ 2743435 w 8426302"/>
              <a:gd name="connsiteY3" fmla="*/ 0 h 6858000"/>
              <a:gd name="connsiteX4" fmla="*/ 2688451 w 8426302"/>
              <a:gd name="connsiteY4" fmla="*/ 37385 h 6858000"/>
              <a:gd name="connsiteX5" fmla="*/ 0 w 8426302"/>
              <a:gd name="connsiteY5" fmla="*/ 5321277 h 6858000"/>
              <a:gd name="connsiteX6" fmla="*/ 116943 w 8426302"/>
              <a:gd name="connsiteY6" fmla="*/ 6558484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426302" h="6858000">
                <a:moveTo>
                  <a:pt x="184095" y="6858000"/>
                </a:moveTo>
                <a:lnTo>
                  <a:pt x="8426302" y="6858000"/>
                </a:lnTo>
                <a:lnTo>
                  <a:pt x="8426302" y="0"/>
                </a:lnTo>
                <a:lnTo>
                  <a:pt x="2743435" y="0"/>
                </a:lnTo>
                <a:lnTo>
                  <a:pt x="2688451" y="37385"/>
                </a:lnTo>
                <a:cubicBezTo>
                  <a:pt x="1058888" y="1225893"/>
                  <a:pt x="0" y="3149927"/>
                  <a:pt x="0" y="5321277"/>
                </a:cubicBezTo>
                <a:cubicBezTo>
                  <a:pt x="0" y="5744268"/>
                  <a:pt x="40184" y="6157873"/>
                  <a:pt x="116943" y="6558484"/>
                </a:cubicBezTo>
                <a:close/>
              </a:path>
            </a:pathLst>
          </a:custGeom>
          <a:solidFill>
            <a:schemeClr val="tx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FDA12F62-867F-4684-B28B-E085D09DCC0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 flipV="1">
            <a:off x="0" y="0"/>
            <a:ext cx="8174932" cy="6858000"/>
          </a:xfrm>
          <a:custGeom>
            <a:avLst/>
            <a:gdLst>
              <a:gd name="connsiteX0" fmla="*/ 190266 w 8174932"/>
              <a:gd name="connsiteY0" fmla="*/ 6858000 h 6858000"/>
              <a:gd name="connsiteX1" fmla="*/ 8174932 w 8174932"/>
              <a:gd name="connsiteY1" fmla="*/ 6858000 h 6858000"/>
              <a:gd name="connsiteX2" fmla="*/ 8174932 w 8174932"/>
              <a:gd name="connsiteY2" fmla="*/ 0 h 6858000"/>
              <a:gd name="connsiteX3" fmla="*/ 2944847 w 8174932"/>
              <a:gd name="connsiteY3" fmla="*/ 0 h 6858000"/>
              <a:gd name="connsiteX4" fmla="*/ 2646373 w 8174932"/>
              <a:gd name="connsiteY4" fmla="*/ 196447 h 6858000"/>
              <a:gd name="connsiteX5" fmla="*/ 0 w 8174932"/>
              <a:gd name="connsiteY5" fmla="*/ 5321277 h 6858000"/>
              <a:gd name="connsiteX6" fmla="*/ 112445 w 8174932"/>
              <a:gd name="connsiteY6" fmla="*/ 6510898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174932" h="6858000">
                <a:moveTo>
                  <a:pt x="190266" y="6858000"/>
                </a:moveTo>
                <a:lnTo>
                  <a:pt x="8174932" y="6858000"/>
                </a:lnTo>
                <a:lnTo>
                  <a:pt x="8174932" y="0"/>
                </a:lnTo>
                <a:lnTo>
                  <a:pt x="2944847" y="0"/>
                </a:lnTo>
                <a:lnTo>
                  <a:pt x="2646373" y="196447"/>
                </a:lnTo>
                <a:cubicBezTo>
                  <a:pt x="1044779" y="1335395"/>
                  <a:pt x="0" y="3206327"/>
                  <a:pt x="0" y="5321277"/>
                </a:cubicBezTo>
                <a:cubicBezTo>
                  <a:pt x="0" y="5727999"/>
                  <a:pt x="38639" y="6125696"/>
                  <a:pt x="112445" y="6510898"/>
                </a:cubicBezTo>
                <a:close/>
              </a:path>
            </a:pathLst>
          </a:custGeom>
          <a:solidFill>
            <a:schemeClr val="bg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09A92FC-B35A-44CF-A754-1088CA67CD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4672" y="234110"/>
            <a:ext cx="5936370" cy="3466213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7200" kern="120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Super Quick Exercise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EF12787-518B-48B0-B7C7-FB61B4E64AB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04672" y="4180354"/>
            <a:ext cx="5649289" cy="1279978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kern="1200" dirty="0">
                <a:solidFill>
                  <a:srgbClr val="FFFFFF"/>
                </a:solidFill>
                <a:latin typeface="+mn-lt"/>
                <a:ea typeface="+mn-ea"/>
                <a:cs typeface="+mn-cs"/>
              </a:rPr>
              <a:t>See if you can answer the following 2 questions….</a:t>
            </a:r>
          </a:p>
        </p:txBody>
      </p:sp>
    </p:spTree>
    <p:extLst>
      <p:ext uri="{BB962C8B-B14F-4D97-AF65-F5344CB8AC3E}">
        <p14:creationId xmlns:p14="http://schemas.microsoft.com/office/powerpoint/2010/main" val="113928131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: Shape 8">
            <a:extLst>
              <a:ext uri="{FF2B5EF4-FFF2-40B4-BE49-F238E27FC236}">
                <a16:creationId xmlns:a16="http://schemas.microsoft.com/office/drawing/2014/main" id="{1D9F7BF7-0470-4643-98A4-6BC35B3D40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0" y="0"/>
            <a:ext cx="5157694" cy="4950634"/>
          </a:xfrm>
          <a:custGeom>
            <a:avLst/>
            <a:gdLst>
              <a:gd name="connsiteX0" fmla="*/ 5157694 w 5157694"/>
              <a:gd name="connsiteY0" fmla="*/ 0 h 4950634"/>
              <a:gd name="connsiteX1" fmla="*/ 263400 w 5157694"/>
              <a:gd name="connsiteY1" fmla="*/ 0 h 4950634"/>
              <a:gd name="connsiteX2" fmla="*/ 161950 w 5157694"/>
              <a:gd name="connsiteY2" fmla="*/ 277179 h 4950634"/>
              <a:gd name="connsiteX3" fmla="*/ 0 w 5157694"/>
              <a:gd name="connsiteY3" fmla="*/ 1348379 h 4950634"/>
              <a:gd name="connsiteX4" fmla="*/ 3602256 w 5157694"/>
              <a:gd name="connsiteY4" fmla="*/ 4950634 h 4950634"/>
              <a:gd name="connsiteX5" fmla="*/ 4984183 w 5157694"/>
              <a:gd name="connsiteY5" fmla="*/ 4676036 h 4950634"/>
              <a:gd name="connsiteX6" fmla="*/ 5157694 w 5157694"/>
              <a:gd name="connsiteY6" fmla="*/ 4598233 h 49506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157694" h="4950634">
                <a:moveTo>
                  <a:pt x="5157694" y="0"/>
                </a:moveTo>
                <a:lnTo>
                  <a:pt x="263400" y="0"/>
                </a:lnTo>
                <a:lnTo>
                  <a:pt x="161950" y="277179"/>
                </a:lnTo>
                <a:cubicBezTo>
                  <a:pt x="56700" y="615571"/>
                  <a:pt x="0" y="975354"/>
                  <a:pt x="0" y="1348379"/>
                </a:cubicBezTo>
                <a:cubicBezTo>
                  <a:pt x="0" y="3337849"/>
                  <a:pt x="1612786" y="4950634"/>
                  <a:pt x="3602256" y="4950634"/>
                </a:cubicBezTo>
                <a:cubicBezTo>
                  <a:pt x="4091852" y="4950634"/>
                  <a:pt x="4558635" y="4852960"/>
                  <a:pt x="4984183" y="4676036"/>
                </a:cubicBezTo>
                <a:lnTo>
                  <a:pt x="5157694" y="4598233"/>
                </a:lnTo>
                <a:close/>
              </a:path>
            </a:pathLst>
          </a:cu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644AD5F1-5EFA-450C-8A99-3B23B033F5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" y="0"/>
            <a:ext cx="4931983" cy="4724929"/>
          </a:xfrm>
          <a:custGeom>
            <a:avLst/>
            <a:gdLst>
              <a:gd name="connsiteX0" fmla="*/ 4931983 w 4931983"/>
              <a:gd name="connsiteY0" fmla="*/ 0 h 4724929"/>
              <a:gd name="connsiteX1" fmla="*/ 281761 w 4931983"/>
              <a:gd name="connsiteY1" fmla="*/ 0 h 4724929"/>
              <a:gd name="connsiteX2" fmla="*/ 265347 w 4931983"/>
              <a:gd name="connsiteY2" fmla="*/ 34074 h 4724929"/>
              <a:gd name="connsiteX3" fmla="*/ 0 w 4931983"/>
              <a:gd name="connsiteY3" fmla="*/ 1348380 h 4724929"/>
              <a:gd name="connsiteX4" fmla="*/ 3376549 w 4931983"/>
              <a:gd name="connsiteY4" fmla="*/ 4724929 h 4724929"/>
              <a:gd name="connsiteX5" fmla="*/ 4840423 w 4931983"/>
              <a:gd name="connsiteY5" fmla="*/ 4391965 h 4724929"/>
              <a:gd name="connsiteX6" fmla="*/ 4931983 w 4931983"/>
              <a:gd name="connsiteY6" fmla="*/ 4341519 h 47249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931983" h="4724929">
                <a:moveTo>
                  <a:pt x="4931983" y="0"/>
                </a:moveTo>
                <a:lnTo>
                  <a:pt x="281761" y="0"/>
                </a:lnTo>
                <a:lnTo>
                  <a:pt x="265347" y="34074"/>
                </a:lnTo>
                <a:cubicBezTo>
                  <a:pt x="94485" y="438040"/>
                  <a:pt x="0" y="882177"/>
                  <a:pt x="0" y="1348380"/>
                </a:cubicBezTo>
                <a:cubicBezTo>
                  <a:pt x="0" y="3213197"/>
                  <a:pt x="1511732" y="4724929"/>
                  <a:pt x="3376549" y="4724929"/>
                </a:cubicBezTo>
                <a:cubicBezTo>
                  <a:pt x="3901029" y="4724929"/>
                  <a:pt x="4397579" y="4605349"/>
                  <a:pt x="4840423" y="4391965"/>
                </a:cubicBezTo>
                <a:lnTo>
                  <a:pt x="4931983" y="4341519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B308263-8E6B-4604-8031-C801C6B2E2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1098" y="603504"/>
            <a:ext cx="3221067" cy="3036167"/>
          </a:xfrm>
        </p:spPr>
        <p:txBody>
          <a:bodyPr>
            <a:normAutofit/>
          </a:bodyPr>
          <a:lstStyle/>
          <a:p>
            <a:r>
              <a:rPr lang="en-US">
                <a:solidFill>
                  <a:schemeClr val="bg1">
                    <a:lumMod val="85000"/>
                    <a:lumOff val="15000"/>
                  </a:schemeClr>
                </a:solidFill>
              </a:rPr>
              <a:t>What is the output of the following code?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FA5A626D-3819-453F-8237-11DC4BE038B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84422471"/>
              </p:ext>
            </p:extLst>
          </p:nvPr>
        </p:nvGraphicFramePr>
        <p:xfrm>
          <a:off x="5683624" y="1409700"/>
          <a:ext cx="6111297" cy="457274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62317501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: Shape 8">
            <a:extLst>
              <a:ext uri="{FF2B5EF4-FFF2-40B4-BE49-F238E27FC236}">
                <a16:creationId xmlns:a16="http://schemas.microsoft.com/office/drawing/2014/main" id="{1D9F7BF7-0470-4643-98A4-6BC35B3D40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0" y="0"/>
            <a:ext cx="5157694" cy="4950634"/>
          </a:xfrm>
          <a:custGeom>
            <a:avLst/>
            <a:gdLst>
              <a:gd name="connsiteX0" fmla="*/ 5157694 w 5157694"/>
              <a:gd name="connsiteY0" fmla="*/ 0 h 4950634"/>
              <a:gd name="connsiteX1" fmla="*/ 263400 w 5157694"/>
              <a:gd name="connsiteY1" fmla="*/ 0 h 4950634"/>
              <a:gd name="connsiteX2" fmla="*/ 161950 w 5157694"/>
              <a:gd name="connsiteY2" fmla="*/ 277179 h 4950634"/>
              <a:gd name="connsiteX3" fmla="*/ 0 w 5157694"/>
              <a:gd name="connsiteY3" fmla="*/ 1348379 h 4950634"/>
              <a:gd name="connsiteX4" fmla="*/ 3602256 w 5157694"/>
              <a:gd name="connsiteY4" fmla="*/ 4950634 h 4950634"/>
              <a:gd name="connsiteX5" fmla="*/ 4984183 w 5157694"/>
              <a:gd name="connsiteY5" fmla="*/ 4676036 h 4950634"/>
              <a:gd name="connsiteX6" fmla="*/ 5157694 w 5157694"/>
              <a:gd name="connsiteY6" fmla="*/ 4598233 h 49506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157694" h="4950634">
                <a:moveTo>
                  <a:pt x="5157694" y="0"/>
                </a:moveTo>
                <a:lnTo>
                  <a:pt x="263400" y="0"/>
                </a:lnTo>
                <a:lnTo>
                  <a:pt x="161950" y="277179"/>
                </a:lnTo>
                <a:cubicBezTo>
                  <a:pt x="56700" y="615571"/>
                  <a:pt x="0" y="975354"/>
                  <a:pt x="0" y="1348379"/>
                </a:cubicBezTo>
                <a:cubicBezTo>
                  <a:pt x="0" y="3337849"/>
                  <a:pt x="1612786" y="4950634"/>
                  <a:pt x="3602256" y="4950634"/>
                </a:cubicBezTo>
                <a:cubicBezTo>
                  <a:pt x="4091852" y="4950634"/>
                  <a:pt x="4558635" y="4852960"/>
                  <a:pt x="4984183" y="4676036"/>
                </a:cubicBezTo>
                <a:lnTo>
                  <a:pt x="5157694" y="4598233"/>
                </a:lnTo>
                <a:close/>
              </a:path>
            </a:pathLst>
          </a:cu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644AD5F1-5EFA-450C-8A99-3B23B033F5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" y="0"/>
            <a:ext cx="4931983" cy="4724929"/>
          </a:xfrm>
          <a:custGeom>
            <a:avLst/>
            <a:gdLst>
              <a:gd name="connsiteX0" fmla="*/ 4931983 w 4931983"/>
              <a:gd name="connsiteY0" fmla="*/ 0 h 4724929"/>
              <a:gd name="connsiteX1" fmla="*/ 281761 w 4931983"/>
              <a:gd name="connsiteY1" fmla="*/ 0 h 4724929"/>
              <a:gd name="connsiteX2" fmla="*/ 265347 w 4931983"/>
              <a:gd name="connsiteY2" fmla="*/ 34074 h 4724929"/>
              <a:gd name="connsiteX3" fmla="*/ 0 w 4931983"/>
              <a:gd name="connsiteY3" fmla="*/ 1348380 h 4724929"/>
              <a:gd name="connsiteX4" fmla="*/ 3376549 w 4931983"/>
              <a:gd name="connsiteY4" fmla="*/ 4724929 h 4724929"/>
              <a:gd name="connsiteX5" fmla="*/ 4840423 w 4931983"/>
              <a:gd name="connsiteY5" fmla="*/ 4391965 h 4724929"/>
              <a:gd name="connsiteX6" fmla="*/ 4931983 w 4931983"/>
              <a:gd name="connsiteY6" fmla="*/ 4341519 h 47249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931983" h="4724929">
                <a:moveTo>
                  <a:pt x="4931983" y="0"/>
                </a:moveTo>
                <a:lnTo>
                  <a:pt x="281761" y="0"/>
                </a:lnTo>
                <a:lnTo>
                  <a:pt x="265347" y="34074"/>
                </a:lnTo>
                <a:cubicBezTo>
                  <a:pt x="94485" y="438040"/>
                  <a:pt x="0" y="882177"/>
                  <a:pt x="0" y="1348380"/>
                </a:cubicBezTo>
                <a:cubicBezTo>
                  <a:pt x="0" y="3213197"/>
                  <a:pt x="1511732" y="4724929"/>
                  <a:pt x="3376549" y="4724929"/>
                </a:cubicBezTo>
                <a:cubicBezTo>
                  <a:pt x="3901029" y="4724929"/>
                  <a:pt x="4397579" y="4605349"/>
                  <a:pt x="4840423" y="4391965"/>
                </a:cubicBezTo>
                <a:lnTo>
                  <a:pt x="4931983" y="4341519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B308263-8E6B-4604-8031-C801C6B2E2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1098" y="603504"/>
            <a:ext cx="3221067" cy="3036167"/>
          </a:xfrm>
        </p:spPr>
        <p:txBody>
          <a:bodyPr>
            <a:normAutofit/>
          </a:bodyPr>
          <a:lstStyle/>
          <a:p>
            <a:r>
              <a:rPr lang="en-US">
                <a:solidFill>
                  <a:schemeClr val="bg1">
                    <a:lumMod val="85000"/>
                    <a:lumOff val="15000"/>
                  </a:schemeClr>
                </a:solidFill>
              </a:rPr>
              <a:t>What is the output of the following code?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FA5A626D-3819-453F-8237-11DC4BE038B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18553952"/>
              </p:ext>
            </p:extLst>
          </p:nvPr>
        </p:nvGraphicFramePr>
        <p:xfrm>
          <a:off x="5683624" y="1409700"/>
          <a:ext cx="6111297" cy="457274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9590157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: Shape 7">
            <a:extLst>
              <a:ext uri="{FF2B5EF4-FFF2-40B4-BE49-F238E27FC236}">
                <a16:creationId xmlns:a16="http://schemas.microsoft.com/office/drawing/2014/main" id="{AD21898E-86C0-4C8A-A76C-DF33E844C87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79542" y="0"/>
            <a:ext cx="10432916" cy="6858000"/>
          </a:xfrm>
          <a:custGeom>
            <a:avLst/>
            <a:gdLst>
              <a:gd name="connsiteX0" fmla="*/ 1287962 w 10432916"/>
              <a:gd name="connsiteY0" fmla="*/ 0 h 6858000"/>
              <a:gd name="connsiteX1" fmla="*/ 9144956 w 10432916"/>
              <a:gd name="connsiteY1" fmla="*/ 0 h 6858000"/>
              <a:gd name="connsiteX2" fmla="*/ 9241731 w 10432916"/>
              <a:gd name="connsiteY2" fmla="*/ 111692 h 6858000"/>
              <a:gd name="connsiteX3" fmla="*/ 10432916 w 10432916"/>
              <a:gd name="connsiteY3" fmla="*/ 3429001 h 6858000"/>
              <a:gd name="connsiteX4" fmla="*/ 9241730 w 10432916"/>
              <a:gd name="connsiteY4" fmla="*/ 6746310 h 6858000"/>
              <a:gd name="connsiteX5" fmla="*/ 9144957 w 10432916"/>
              <a:gd name="connsiteY5" fmla="*/ 6858000 h 6858000"/>
              <a:gd name="connsiteX6" fmla="*/ 1287959 w 10432916"/>
              <a:gd name="connsiteY6" fmla="*/ 6858000 h 6858000"/>
              <a:gd name="connsiteX7" fmla="*/ 1191186 w 10432916"/>
              <a:gd name="connsiteY7" fmla="*/ 6746310 h 6858000"/>
              <a:gd name="connsiteX8" fmla="*/ 0 w 10432916"/>
              <a:gd name="connsiteY8" fmla="*/ 3429001 h 6858000"/>
              <a:gd name="connsiteX9" fmla="*/ 1191186 w 10432916"/>
              <a:gd name="connsiteY9" fmla="*/ 111692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0432916" h="6858000">
                <a:moveTo>
                  <a:pt x="1287962" y="0"/>
                </a:moveTo>
                <a:lnTo>
                  <a:pt x="9144956" y="0"/>
                </a:lnTo>
                <a:lnTo>
                  <a:pt x="9241731" y="111692"/>
                </a:lnTo>
                <a:cubicBezTo>
                  <a:pt x="9985889" y="1013175"/>
                  <a:pt x="10432916" y="2168897"/>
                  <a:pt x="10432916" y="3429001"/>
                </a:cubicBezTo>
                <a:cubicBezTo>
                  <a:pt x="10432916" y="4689105"/>
                  <a:pt x="9985889" y="5844827"/>
                  <a:pt x="9241730" y="6746310"/>
                </a:cubicBezTo>
                <a:lnTo>
                  <a:pt x="9144957" y="6858000"/>
                </a:lnTo>
                <a:lnTo>
                  <a:pt x="1287959" y="6858000"/>
                </a:lnTo>
                <a:lnTo>
                  <a:pt x="1191186" y="6746310"/>
                </a:lnTo>
                <a:cubicBezTo>
                  <a:pt x="447027" y="5844827"/>
                  <a:pt x="0" y="4689105"/>
                  <a:pt x="0" y="3429001"/>
                </a:cubicBezTo>
                <a:cubicBezTo>
                  <a:pt x="0" y="2168897"/>
                  <a:pt x="447027" y="1013175"/>
                  <a:pt x="1191186" y="111692"/>
                </a:cubicBezTo>
                <a:close/>
              </a:path>
            </a:pathLst>
          </a:custGeom>
          <a:solidFill>
            <a:schemeClr val="tx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5C8F04BD-D093-45D0-B54C-50FDB308B4E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34942" y="0"/>
            <a:ext cx="9922116" cy="6858000"/>
          </a:xfrm>
          <a:custGeom>
            <a:avLst/>
            <a:gdLst>
              <a:gd name="connsiteX0" fmla="*/ 1378575 w 9922116"/>
              <a:gd name="connsiteY0" fmla="*/ 0 h 6858000"/>
              <a:gd name="connsiteX1" fmla="*/ 8543542 w 9922116"/>
              <a:gd name="connsiteY1" fmla="*/ 0 h 6858000"/>
              <a:gd name="connsiteX2" fmla="*/ 8633323 w 9922116"/>
              <a:gd name="connsiteY2" fmla="*/ 94145 h 6858000"/>
              <a:gd name="connsiteX3" fmla="*/ 9922116 w 9922116"/>
              <a:gd name="connsiteY3" fmla="*/ 3429001 h 6858000"/>
              <a:gd name="connsiteX4" fmla="*/ 8633323 w 9922116"/>
              <a:gd name="connsiteY4" fmla="*/ 6763858 h 6858000"/>
              <a:gd name="connsiteX5" fmla="*/ 8543544 w 9922116"/>
              <a:gd name="connsiteY5" fmla="*/ 6858000 h 6858000"/>
              <a:gd name="connsiteX6" fmla="*/ 1378573 w 9922116"/>
              <a:gd name="connsiteY6" fmla="*/ 6858000 h 6858000"/>
              <a:gd name="connsiteX7" fmla="*/ 1288793 w 9922116"/>
              <a:gd name="connsiteY7" fmla="*/ 6763858 h 6858000"/>
              <a:gd name="connsiteX8" fmla="*/ 0 w 9922116"/>
              <a:gd name="connsiteY8" fmla="*/ 3429001 h 6858000"/>
              <a:gd name="connsiteX9" fmla="*/ 1288793 w 9922116"/>
              <a:gd name="connsiteY9" fmla="*/ 94145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9922116" h="6858000">
                <a:moveTo>
                  <a:pt x="1378575" y="0"/>
                </a:moveTo>
                <a:lnTo>
                  <a:pt x="8543542" y="0"/>
                </a:lnTo>
                <a:lnTo>
                  <a:pt x="8633323" y="94145"/>
                </a:lnTo>
                <a:cubicBezTo>
                  <a:pt x="9434072" y="974941"/>
                  <a:pt x="9922116" y="2144991"/>
                  <a:pt x="9922116" y="3429001"/>
                </a:cubicBezTo>
                <a:cubicBezTo>
                  <a:pt x="9922116" y="4713011"/>
                  <a:pt x="9434072" y="5883061"/>
                  <a:pt x="8633323" y="6763858"/>
                </a:cubicBezTo>
                <a:lnTo>
                  <a:pt x="8543544" y="6858000"/>
                </a:lnTo>
                <a:lnTo>
                  <a:pt x="1378573" y="6858000"/>
                </a:lnTo>
                <a:lnTo>
                  <a:pt x="1288793" y="6763858"/>
                </a:lnTo>
                <a:cubicBezTo>
                  <a:pt x="488044" y="5883061"/>
                  <a:pt x="0" y="4713011"/>
                  <a:pt x="0" y="3429001"/>
                </a:cubicBezTo>
                <a:cubicBezTo>
                  <a:pt x="0" y="2144991"/>
                  <a:pt x="488044" y="974941"/>
                  <a:pt x="1288793" y="94145"/>
                </a:cubicBezTo>
                <a:close/>
              </a:path>
            </a:pathLst>
          </a:custGeom>
          <a:solidFill>
            <a:schemeClr val="bg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292D7F0-6ADE-4C51-ABCC-0854DCE343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11147" y="365760"/>
            <a:ext cx="7569706" cy="1288238"/>
          </a:xfrm>
        </p:spPr>
        <p:txBody>
          <a:bodyPr anchor="ctr">
            <a:normAutofit/>
          </a:bodyPr>
          <a:lstStyle/>
          <a:p>
            <a:pPr algn="ctr"/>
            <a:r>
              <a:rPr lang="en-US" dirty="0"/>
              <a:t>Python Data Types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6D3632B-5EF8-4DC0-94EB-5A80CA6681D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65569" y="1956816"/>
            <a:ext cx="7860863" cy="4024884"/>
          </a:xfrm>
        </p:spPr>
        <p:txBody>
          <a:bodyPr anchor="t">
            <a:normAutofit/>
          </a:bodyPr>
          <a:lstStyle/>
          <a:p>
            <a:r>
              <a:rPr lang="en-US" sz="2400" dirty="0"/>
              <a:t>Python has several built-in data types</a:t>
            </a:r>
          </a:p>
          <a:p>
            <a:r>
              <a:rPr lang="en-US" sz="2400" dirty="0"/>
              <a:t>Data type is determined when assigning a value to a variable</a:t>
            </a:r>
          </a:p>
          <a:p>
            <a:r>
              <a:rPr lang="en-US" sz="2400" dirty="0"/>
              <a:t>Today’s lecture will go through the following:</a:t>
            </a:r>
          </a:p>
          <a:p>
            <a:pPr lvl="1"/>
            <a:r>
              <a:rPr lang="en-US" sz="2000" dirty="0"/>
              <a:t>Strings</a:t>
            </a:r>
          </a:p>
          <a:p>
            <a:pPr lvl="1"/>
            <a:r>
              <a:rPr lang="en-US" sz="2000" dirty="0"/>
              <a:t>Booleans</a:t>
            </a:r>
          </a:p>
          <a:p>
            <a:pPr lvl="1"/>
            <a:r>
              <a:rPr lang="en-US" sz="2000" dirty="0"/>
              <a:t>Lists</a:t>
            </a:r>
          </a:p>
          <a:p>
            <a:pPr lvl="1"/>
            <a:r>
              <a:rPr lang="en-US" sz="2000" dirty="0"/>
              <a:t>Tuples</a:t>
            </a:r>
          </a:p>
          <a:p>
            <a:pPr lvl="1"/>
            <a:r>
              <a:rPr lang="en-US" sz="2000" dirty="0"/>
              <a:t>Sets</a:t>
            </a:r>
          </a:p>
          <a:p>
            <a:pPr lvl="1"/>
            <a:r>
              <a:rPr lang="en-US" sz="2000" dirty="0"/>
              <a:t>Dictionaries</a:t>
            </a:r>
          </a:p>
          <a:p>
            <a:pPr lvl="1"/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53510547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0B5EA1-2461-4721-9C0C-E73B863555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What are the two ways to add items to a dictionary? 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E3F92157-3454-4314-B590-E351A150787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50694706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25158604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0B5EA1-2461-4721-9C0C-E73B863555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What are the two ways to add items to a dictionary? 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E3F92157-3454-4314-B590-E351A150787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23353329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259679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EBAB23-014C-460A-B01E-1F48EB1517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4673" y="1445494"/>
            <a:ext cx="3616856" cy="4376572"/>
          </a:xfrm>
        </p:spPr>
        <p:txBody>
          <a:bodyPr anchor="ctr">
            <a:normAutofit/>
          </a:bodyPr>
          <a:lstStyle/>
          <a:p>
            <a:r>
              <a:rPr lang="en-US" sz="4800"/>
              <a:t>String Data Type</a:t>
            </a:r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DFF2AC85-FAA0-4844-813F-83C04D7382E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907636" y="0"/>
            <a:ext cx="7281316" cy="6858000"/>
          </a:xfrm>
          <a:custGeom>
            <a:avLst/>
            <a:gdLst>
              <a:gd name="connsiteX0" fmla="*/ 361354 w 7281316"/>
              <a:gd name="connsiteY0" fmla="*/ 0 h 6858000"/>
              <a:gd name="connsiteX1" fmla="*/ 7281316 w 7281316"/>
              <a:gd name="connsiteY1" fmla="*/ 0 h 6858000"/>
              <a:gd name="connsiteX2" fmla="*/ 7281316 w 7281316"/>
              <a:gd name="connsiteY2" fmla="*/ 6858000 h 6858000"/>
              <a:gd name="connsiteX3" fmla="*/ 696735 w 7281316"/>
              <a:gd name="connsiteY3" fmla="*/ 6858000 h 6858000"/>
              <a:gd name="connsiteX4" fmla="*/ 690849 w 7281316"/>
              <a:gd name="connsiteY4" fmla="*/ 6842426 h 6858000"/>
              <a:gd name="connsiteX5" fmla="*/ 335637 w 7281316"/>
              <a:gd name="connsiteY5" fmla="*/ 94722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281316" h="6858000">
                <a:moveTo>
                  <a:pt x="361354" y="0"/>
                </a:moveTo>
                <a:lnTo>
                  <a:pt x="7281316" y="0"/>
                </a:lnTo>
                <a:lnTo>
                  <a:pt x="7281316" y="6858000"/>
                </a:lnTo>
                <a:lnTo>
                  <a:pt x="696735" y="6858000"/>
                </a:lnTo>
                <a:lnTo>
                  <a:pt x="690849" y="6842426"/>
                </a:lnTo>
                <a:cubicBezTo>
                  <a:pt x="-65870" y="4704140"/>
                  <a:pt x="-226206" y="2374054"/>
                  <a:pt x="335637" y="94722"/>
                </a:cubicBezTo>
                <a:close/>
              </a:path>
            </a:pathLst>
          </a:custGeom>
          <a:solidFill>
            <a:schemeClr val="tx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89CC0F1E-BAA2-47B1-8F83-7ECB9FD9E00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189558" y="0"/>
            <a:ext cx="6999394" cy="6858000"/>
          </a:xfrm>
          <a:custGeom>
            <a:avLst/>
            <a:gdLst>
              <a:gd name="connsiteX0" fmla="*/ 6999394 w 6999394"/>
              <a:gd name="connsiteY0" fmla="*/ 0 h 6858000"/>
              <a:gd name="connsiteX1" fmla="*/ 6999394 w 6999394"/>
              <a:gd name="connsiteY1" fmla="*/ 6858000 h 6858000"/>
              <a:gd name="connsiteX2" fmla="*/ 717029 w 6999394"/>
              <a:gd name="connsiteY2" fmla="*/ 6858000 h 6858000"/>
              <a:gd name="connsiteX3" fmla="*/ 623642 w 6999394"/>
              <a:gd name="connsiteY3" fmla="*/ 6599363 h 6858000"/>
              <a:gd name="connsiteX4" fmla="*/ 319533 w 6999394"/>
              <a:gd name="connsiteY4" fmla="*/ 193787 h 6858000"/>
              <a:gd name="connsiteX5" fmla="*/ 371685 w 6999394"/>
              <a:gd name="connsiteY5" fmla="*/ 1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999394" h="6858000">
                <a:moveTo>
                  <a:pt x="6999394" y="0"/>
                </a:moveTo>
                <a:lnTo>
                  <a:pt x="6999394" y="6858000"/>
                </a:lnTo>
                <a:lnTo>
                  <a:pt x="717029" y="6858000"/>
                </a:lnTo>
                <a:lnTo>
                  <a:pt x="623642" y="6599363"/>
                </a:lnTo>
                <a:cubicBezTo>
                  <a:pt x="-67685" y="4563346"/>
                  <a:pt x="-206622" y="2355719"/>
                  <a:pt x="319533" y="193787"/>
                </a:cubicBezTo>
                <a:lnTo>
                  <a:pt x="371685" y="1"/>
                </a:lnTo>
                <a:close/>
              </a:path>
            </a:pathLst>
          </a:custGeom>
          <a:solidFill>
            <a:schemeClr val="tx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484ACF7-950A-41C3-A377-E8570776C5D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0" y="1399032"/>
            <a:ext cx="5501834" cy="4471416"/>
          </a:xfrm>
        </p:spPr>
        <p:txBody>
          <a:bodyPr anchor="ctr">
            <a:normAutofit/>
          </a:bodyPr>
          <a:lstStyle/>
          <a:p>
            <a:r>
              <a:rPr lang="en-US" sz="2200" dirty="0">
                <a:solidFill>
                  <a:schemeClr val="bg1"/>
                </a:solidFill>
              </a:rPr>
              <a:t>Denoted by str</a:t>
            </a:r>
          </a:p>
          <a:p>
            <a:r>
              <a:rPr lang="en-US" sz="2200" dirty="0">
                <a:solidFill>
                  <a:schemeClr val="bg1"/>
                </a:solidFill>
              </a:rPr>
              <a:t>Assigning done by the equals (=) sign</a:t>
            </a:r>
          </a:p>
          <a:p>
            <a:pPr lvl="1"/>
            <a:r>
              <a:rPr lang="en-US" sz="1800" dirty="0">
                <a:solidFill>
                  <a:schemeClr val="bg1"/>
                </a:solidFill>
              </a:rPr>
              <a:t>name = “Anthony”</a:t>
            </a:r>
          </a:p>
          <a:p>
            <a:r>
              <a:rPr lang="en-US" sz="2200" dirty="0">
                <a:solidFill>
                  <a:schemeClr val="bg1"/>
                </a:solidFill>
              </a:rPr>
              <a:t>Displaying a string on the screen done by print() function</a:t>
            </a:r>
          </a:p>
          <a:p>
            <a:pPr lvl="1"/>
            <a:r>
              <a:rPr lang="en-US" sz="1800" dirty="0">
                <a:solidFill>
                  <a:schemeClr val="bg1"/>
                </a:solidFill>
              </a:rPr>
              <a:t>print(name)</a:t>
            </a:r>
          </a:p>
          <a:p>
            <a:r>
              <a:rPr lang="en-US" sz="2200" dirty="0">
                <a:solidFill>
                  <a:schemeClr val="bg1"/>
                </a:solidFill>
              </a:rPr>
              <a:t>Can retrieve size of string by </a:t>
            </a:r>
            <a:r>
              <a:rPr lang="en-US" sz="2200" dirty="0" err="1">
                <a:solidFill>
                  <a:schemeClr val="bg1"/>
                </a:solidFill>
              </a:rPr>
              <a:t>len</a:t>
            </a:r>
            <a:r>
              <a:rPr lang="en-US" sz="2200" dirty="0">
                <a:solidFill>
                  <a:schemeClr val="bg1"/>
                </a:solidFill>
              </a:rPr>
              <a:t>() function</a:t>
            </a:r>
          </a:p>
          <a:p>
            <a:pPr lvl="1"/>
            <a:r>
              <a:rPr lang="en-US" sz="1800" dirty="0" err="1">
                <a:solidFill>
                  <a:schemeClr val="bg1"/>
                </a:solidFill>
              </a:rPr>
              <a:t>len</a:t>
            </a:r>
            <a:r>
              <a:rPr lang="en-US" sz="1800" dirty="0">
                <a:solidFill>
                  <a:schemeClr val="bg1"/>
                </a:solidFill>
              </a:rPr>
              <a:t>(name) returns a value of 7</a:t>
            </a:r>
          </a:p>
          <a:p>
            <a:endParaRPr lang="en-US" sz="2200" dirty="0">
              <a:solidFill>
                <a:schemeClr val="bg1"/>
              </a:solidFill>
            </a:endParaRPr>
          </a:p>
          <a:p>
            <a:endParaRPr lang="en-US" sz="2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159281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EBAB23-014C-460A-B01E-1F48EB1517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65430" y="629266"/>
            <a:ext cx="6586491" cy="1676603"/>
          </a:xfrm>
        </p:spPr>
        <p:txBody>
          <a:bodyPr>
            <a:normAutofit/>
          </a:bodyPr>
          <a:lstStyle/>
          <a:p>
            <a:r>
              <a:rPr lang="en-US" sz="5400"/>
              <a:t>String Data Type</a:t>
            </a:r>
            <a:br>
              <a:rPr lang="en-US" sz="5400"/>
            </a:br>
            <a:r>
              <a:rPr lang="en-US" sz="5400"/>
              <a:t>(continued)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9654D8B7-BABB-4955-852B-2E6C4D0F72A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1535" r="3345" b="-1"/>
          <a:stretch/>
        </p:blipFill>
        <p:spPr>
          <a:xfrm>
            <a:off x="20" y="10"/>
            <a:ext cx="4635571" cy="6857990"/>
          </a:xfrm>
          <a:prstGeom prst="rect">
            <a:avLst/>
          </a:prstGeom>
          <a:effectLst/>
        </p:spPr>
      </p:pic>
      <p:graphicFrame>
        <p:nvGraphicFramePr>
          <p:cNvPr id="12" name="Content Placeholder 2">
            <a:extLst>
              <a:ext uri="{FF2B5EF4-FFF2-40B4-BE49-F238E27FC236}">
                <a16:creationId xmlns:a16="http://schemas.microsoft.com/office/drawing/2014/main" id="{587291CA-FECF-4ACF-89CE-BCF3CA63078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2854274"/>
              </p:ext>
            </p:extLst>
          </p:nvPr>
        </p:nvGraphicFramePr>
        <p:xfrm>
          <a:off x="4965431" y="2438400"/>
          <a:ext cx="6586489" cy="378541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984147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C4D6A4-EA3C-44BB-B166-AD2F2E7D6B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4673" y="1445494"/>
            <a:ext cx="3616856" cy="4376572"/>
          </a:xfrm>
        </p:spPr>
        <p:txBody>
          <a:bodyPr anchor="ctr">
            <a:normAutofit/>
          </a:bodyPr>
          <a:lstStyle/>
          <a:p>
            <a:r>
              <a:rPr lang="en-US" sz="4800"/>
              <a:t>Boolean Data Type</a:t>
            </a:r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DFF2AC85-FAA0-4844-813F-83C04D7382E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907636" y="0"/>
            <a:ext cx="7281316" cy="6858000"/>
          </a:xfrm>
          <a:custGeom>
            <a:avLst/>
            <a:gdLst>
              <a:gd name="connsiteX0" fmla="*/ 361354 w 7281316"/>
              <a:gd name="connsiteY0" fmla="*/ 0 h 6858000"/>
              <a:gd name="connsiteX1" fmla="*/ 7281316 w 7281316"/>
              <a:gd name="connsiteY1" fmla="*/ 0 h 6858000"/>
              <a:gd name="connsiteX2" fmla="*/ 7281316 w 7281316"/>
              <a:gd name="connsiteY2" fmla="*/ 6858000 h 6858000"/>
              <a:gd name="connsiteX3" fmla="*/ 696735 w 7281316"/>
              <a:gd name="connsiteY3" fmla="*/ 6858000 h 6858000"/>
              <a:gd name="connsiteX4" fmla="*/ 690849 w 7281316"/>
              <a:gd name="connsiteY4" fmla="*/ 6842426 h 6858000"/>
              <a:gd name="connsiteX5" fmla="*/ 335637 w 7281316"/>
              <a:gd name="connsiteY5" fmla="*/ 94722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281316" h="6858000">
                <a:moveTo>
                  <a:pt x="361354" y="0"/>
                </a:moveTo>
                <a:lnTo>
                  <a:pt x="7281316" y="0"/>
                </a:lnTo>
                <a:lnTo>
                  <a:pt x="7281316" y="6858000"/>
                </a:lnTo>
                <a:lnTo>
                  <a:pt x="696735" y="6858000"/>
                </a:lnTo>
                <a:lnTo>
                  <a:pt x="690849" y="6842426"/>
                </a:lnTo>
                <a:cubicBezTo>
                  <a:pt x="-65870" y="4704140"/>
                  <a:pt x="-226206" y="2374054"/>
                  <a:pt x="335637" y="94722"/>
                </a:cubicBezTo>
                <a:close/>
              </a:path>
            </a:pathLst>
          </a:custGeom>
          <a:solidFill>
            <a:schemeClr val="tx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89CC0F1E-BAA2-47B1-8F83-7ECB9FD9E00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189558" y="0"/>
            <a:ext cx="6999394" cy="6858000"/>
          </a:xfrm>
          <a:custGeom>
            <a:avLst/>
            <a:gdLst>
              <a:gd name="connsiteX0" fmla="*/ 6999394 w 6999394"/>
              <a:gd name="connsiteY0" fmla="*/ 0 h 6858000"/>
              <a:gd name="connsiteX1" fmla="*/ 6999394 w 6999394"/>
              <a:gd name="connsiteY1" fmla="*/ 6858000 h 6858000"/>
              <a:gd name="connsiteX2" fmla="*/ 717029 w 6999394"/>
              <a:gd name="connsiteY2" fmla="*/ 6858000 h 6858000"/>
              <a:gd name="connsiteX3" fmla="*/ 623642 w 6999394"/>
              <a:gd name="connsiteY3" fmla="*/ 6599363 h 6858000"/>
              <a:gd name="connsiteX4" fmla="*/ 319533 w 6999394"/>
              <a:gd name="connsiteY4" fmla="*/ 193787 h 6858000"/>
              <a:gd name="connsiteX5" fmla="*/ 371685 w 6999394"/>
              <a:gd name="connsiteY5" fmla="*/ 1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999394" h="6858000">
                <a:moveTo>
                  <a:pt x="6999394" y="0"/>
                </a:moveTo>
                <a:lnTo>
                  <a:pt x="6999394" y="6858000"/>
                </a:lnTo>
                <a:lnTo>
                  <a:pt x="717029" y="6858000"/>
                </a:lnTo>
                <a:lnTo>
                  <a:pt x="623642" y="6599363"/>
                </a:lnTo>
                <a:cubicBezTo>
                  <a:pt x="-67685" y="4563346"/>
                  <a:pt x="-206622" y="2355719"/>
                  <a:pt x="319533" y="193787"/>
                </a:cubicBezTo>
                <a:lnTo>
                  <a:pt x="371685" y="1"/>
                </a:lnTo>
                <a:close/>
              </a:path>
            </a:pathLst>
          </a:custGeom>
          <a:solidFill>
            <a:schemeClr val="bg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AED181DD-89A6-4EEB-8ED0-A8E7FD828EB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5999" y="400333"/>
            <a:ext cx="5945875" cy="6273421"/>
          </a:xfrm>
        </p:spPr>
        <p:txBody>
          <a:bodyPr anchor="ctr">
            <a:normAutofit/>
          </a:bodyPr>
          <a:lstStyle/>
          <a:p>
            <a:r>
              <a:rPr lang="en-US" sz="2100" dirty="0"/>
              <a:t>Boolean values are used for </a:t>
            </a:r>
          </a:p>
          <a:p>
            <a:pPr lvl="1"/>
            <a:r>
              <a:rPr lang="en-US" sz="2100" dirty="0"/>
              <a:t>Comparing two values</a:t>
            </a:r>
          </a:p>
          <a:p>
            <a:pPr lvl="2"/>
            <a:r>
              <a:rPr lang="en-US" sz="1700" dirty="0"/>
              <a:t>print(10 == 9) would return the value “False”</a:t>
            </a:r>
          </a:p>
          <a:p>
            <a:pPr lvl="1"/>
            <a:r>
              <a:rPr lang="en-US" sz="2100" dirty="0"/>
              <a:t>Checking condition statements</a:t>
            </a:r>
          </a:p>
          <a:p>
            <a:pPr lvl="2"/>
            <a:r>
              <a:rPr lang="en-US" sz="1700" dirty="0"/>
              <a:t>if (name == “Anthony”):</a:t>
            </a:r>
          </a:p>
          <a:p>
            <a:pPr lvl="3"/>
            <a:r>
              <a:rPr lang="en-US" sz="1700" dirty="0"/>
              <a:t>print(True)</a:t>
            </a:r>
          </a:p>
          <a:p>
            <a:pPr lvl="2"/>
            <a:r>
              <a:rPr lang="en-US" sz="1700" dirty="0"/>
              <a:t>else:</a:t>
            </a:r>
          </a:p>
          <a:p>
            <a:pPr lvl="3"/>
            <a:r>
              <a:rPr lang="en-US" sz="1700" dirty="0"/>
              <a:t>print(False)</a:t>
            </a:r>
          </a:p>
          <a:p>
            <a:pPr lvl="1"/>
            <a:r>
              <a:rPr lang="en-US" sz="2100" dirty="0"/>
              <a:t>Setting a return() value of a function</a:t>
            </a:r>
          </a:p>
          <a:p>
            <a:pPr lvl="2"/>
            <a:r>
              <a:rPr lang="en-US" sz="1700" dirty="0"/>
              <a:t>def phonebook ()</a:t>
            </a:r>
          </a:p>
          <a:p>
            <a:pPr lvl="3"/>
            <a:r>
              <a:rPr lang="en-US" sz="1700" dirty="0"/>
              <a:t>return True </a:t>
            </a:r>
          </a:p>
          <a:p>
            <a:pPr lvl="2"/>
            <a:r>
              <a:rPr lang="en-US" sz="1700" dirty="0"/>
              <a:t>print(phonebook())</a:t>
            </a:r>
          </a:p>
          <a:p>
            <a:r>
              <a:rPr lang="en-US" sz="2100" dirty="0"/>
              <a:t>Denotes if either True or False</a:t>
            </a:r>
          </a:p>
          <a:p>
            <a:endParaRPr lang="en-US" sz="1700" dirty="0"/>
          </a:p>
        </p:txBody>
      </p:sp>
    </p:spTree>
    <p:extLst>
      <p:ext uri="{BB962C8B-B14F-4D97-AF65-F5344CB8AC3E}">
        <p14:creationId xmlns:p14="http://schemas.microsoft.com/office/powerpoint/2010/main" val="53713228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: Shape 7">
            <a:extLst>
              <a:ext uri="{FF2B5EF4-FFF2-40B4-BE49-F238E27FC236}">
                <a16:creationId xmlns:a16="http://schemas.microsoft.com/office/drawing/2014/main" id="{025E2AA9-10C9-4A14-BEA3-064CD013110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6136816" cy="5254922"/>
          </a:xfrm>
          <a:custGeom>
            <a:avLst/>
            <a:gdLst>
              <a:gd name="connsiteX0" fmla="*/ 0 w 6136816"/>
              <a:gd name="connsiteY0" fmla="*/ 0 h 5254922"/>
              <a:gd name="connsiteX1" fmla="*/ 6136816 w 6136816"/>
              <a:gd name="connsiteY1" fmla="*/ 0 h 5254922"/>
              <a:gd name="connsiteX2" fmla="*/ 6134892 w 6136816"/>
              <a:gd name="connsiteY2" fmla="*/ 111520 h 5254922"/>
              <a:gd name="connsiteX3" fmla="*/ 6066513 w 6136816"/>
              <a:gd name="connsiteY3" fmla="*/ 752995 h 5254922"/>
              <a:gd name="connsiteX4" fmla="*/ 140712 w 6136816"/>
              <a:gd name="connsiteY4" fmla="*/ 5219363 h 5254922"/>
              <a:gd name="connsiteX5" fmla="*/ 0 w 6136816"/>
              <a:gd name="connsiteY5" fmla="*/ 5199534 h 52549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136816" h="5254922">
                <a:moveTo>
                  <a:pt x="0" y="0"/>
                </a:moveTo>
                <a:lnTo>
                  <a:pt x="6136816" y="0"/>
                </a:lnTo>
                <a:lnTo>
                  <a:pt x="6134892" y="111520"/>
                </a:lnTo>
                <a:cubicBezTo>
                  <a:pt x="6124961" y="323936"/>
                  <a:pt x="6102367" y="538040"/>
                  <a:pt x="6066513" y="752995"/>
                </a:cubicBezTo>
                <a:cubicBezTo>
                  <a:pt x="5592281" y="3596146"/>
                  <a:pt x="2972232" y="5545369"/>
                  <a:pt x="140712" y="5219363"/>
                </a:cubicBezTo>
                <a:lnTo>
                  <a:pt x="0" y="5199534"/>
                </a:lnTo>
                <a:close/>
              </a:path>
            </a:pathLst>
          </a:custGeom>
          <a:solidFill>
            <a:schemeClr val="tx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F076F371-EE61-49EA-AA2A-3582C3AC9BC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1"/>
            <a:ext cx="5863721" cy="4984915"/>
          </a:xfrm>
          <a:custGeom>
            <a:avLst/>
            <a:gdLst>
              <a:gd name="connsiteX0" fmla="*/ 0 w 5863721"/>
              <a:gd name="connsiteY0" fmla="*/ 0 h 4984915"/>
              <a:gd name="connsiteX1" fmla="*/ 5863721 w 5863721"/>
              <a:gd name="connsiteY1" fmla="*/ 0 h 4984915"/>
              <a:gd name="connsiteX2" fmla="*/ 5844576 w 5863721"/>
              <a:gd name="connsiteY2" fmla="*/ 326138 h 4984915"/>
              <a:gd name="connsiteX3" fmla="*/ 5796589 w 5863721"/>
              <a:gd name="connsiteY3" fmla="*/ 693884 h 4984915"/>
              <a:gd name="connsiteX4" fmla="*/ 148386 w 5863721"/>
              <a:gd name="connsiteY4" fmla="*/ 4951022 h 4984915"/>
              <a:gd name="connsiteX5" fmla="*/ 0 w 5863721"/>
              <a:gd name="connsiteY5" fmla="*/ 4930112 h 49849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863721" h="4984915">
                <a:moveTo>
                  <a:pt x="0" y="0"/>
                </a:moveTo>
                <a:lnTo>
                  <a:pt x="5863721" y="0"/>
                </a:lnTo>
                <a:lnTo>
                  <a:pt x="5844576" y="326138"/>
                </a:lnTo>
                <a:cubicBezTo>
                  <a:pt x="5833049" y="448313"/>
                  <a:pt x="5817094" y="570952"/>
                  <a:pt x="5796589" y="693884"/>
                </a:cubicBezTo>
                <a:cubicBezTo>
                  <a:pt x="5344573" y="3403845"/>
                  <a:pt x="2847261" y="5261756"/>
                  <a:pt x="148386" y="4951022"/>
                </a:cubicBezTo>
                <a:lnTo>
                  <a:pt x="0" y="4930112"/>
                </a:lnTo>
                <a:close/>
              </a:path>
            </a:pathLst>
          </a:custGeom>
          <a:solidFill>
            <a:schemeClr val="bg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0685DB6-E02B-4801-82FA-AB3C9FF028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4671" y="365125"/>
            <a:ext cx="3405821" cy="3117038"/>
          </a:xfrm>
        </p:spPr>
        <p:txBody>
          <a:bodyPr anchor="ctr">
            <a:normAutofit/>
          </a:bodyPr>
          <a:lstStyle/>
          <a:p>
            <a:r>
              <a:rPr lang="en-US" dirty="0"/>
              <a:t>List Data Type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8961832-FB1A-4A63-8D49-B1CB130C0F8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74219" y="994145"/>
            <a:ext cx="5156364" cy="4832498"/>
          </a:xfrm>
        </p:spPr>
        <p:txBody>
          <a:bodyPr anchor="ctr">
            <a:normAutofit lnSpcReduction="10000"/>
          </a:bodyPr>
          <a:lstStyle/>
          <a:p>
            <a:r>
              <a:rPr lang="en-US" sz="2100" dirty="0"/>
              <a:t>Used to store multiple items in a single variable</a:t>
            </a:r>
          </a:p>
          <a:p>
            <a:r>
              <a:rPr lang="en-US" sz="2100" dirty="0"/>
              <a:t>Denoted by square brackets</a:t>
            </a:r>
          </a:p>
          <a:p>
            <a:r>
              <a:rPr lang="en-US" sz="2100" dirty="0"/>
              <a:t>Lists are</a:t>
            </a:r>
          </a:p>
          <a:p>
            <a:pPr lvl="1"/>
            <a:r>
              <a:rPr lang="en-US" sz="2100" dirty="0"/>
              <a:t>Ordered: defined placement of items in list; new items added to end</a:t>
            </a:r>
          </a:p>
          <a:p>
            <a:pPr lvl="1"/>
            <a:r>
              <a:rPr lang="en-US" sz="2100" dirty="0"/>
              <a:t>Indexed: first list item in position [0], second list item in position [1], etc.</a:t>
            </a:r>
          </a:p>
          <a:p>
            <a:pPr lvl="1"/>
            <a:r>
              <a:rPr lang="en-US" sz="2100" dirty="0"/>
              <a:t>Changeable: items can be added, updated, or deleted</a:t>
            </a:r>
          </a:p>
          <a:p>
            <a:r>
              <a:rPr lang="en-US" sz="2100" dirty="0"/>
              <a:t>Lists can have duplicate values</a:t>
            </a:r>
          </a:p>
          <a:p>
            <a:r>
              <a:rPr lang="en-US" sz="2100" dirty="0"/>
              <a:t>Lists can be either one data type, or multiple data types</a:t>
            </a:r>
          </a:p>
          <a:p>
            <a:r>
              <a:rPr lang="en-US" sz="2100" dirty="0"/>
              <a:t>The </a:t>
            </a:r>
            <a:r>
              <a:rPr lang="en-US" sz="2100" dirty="0" err="1"/>
              <a:t>len</a:t>
            </a:r>
            <a:r>
              <a:rPr lang="en-US" sz="2100" dirty="0"/>
              <a:t>() function displays the size of the list</a:t>
            </a:r>
          </a:p>
          <a:p>
            <a:pPr lvl="1"/>
            <a:endParaRPr lang="en-US" sz="2100" dirty="0"/>
          </a:p>
        </p:txBody>
      </p:sp>
    </p:spTree>
    <p:extLst>
      <p:ext uri="{BB962C8B-B14F-4D97-AF65-F5344CB8AC3E}">
        <p14:creationId xmlns:p14="http://schemas.microsoft.com/office/powerpoint/2010/main" val="369286137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: Shape 7">
            <a:extLst>
              <a:ext uri="{FF2B5EF4-FFF2-40B4-BE49-F238E27FC236}">
                <a16:creationId xmlns:a16="http://schemas.microsoft.com/office/drawing/2014/main" id="{025E2AA9-10C9-4A14-BEA3-064CD013110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6136816" cy="5254922"/>
          </a:xfrm>
          <a:custGeom>
            <a:avLst/>
            <a:gdLst>
              <a:gd name="connsiteX0" fmla="*/ 0 w 6136816"/>
              <a:gd name="connsiteY0" fmla="*/ 0 h 5254922"/>
              <a:gd name="connsiteX1" fmla="*/ 6136816 w 6136816"/>
              <a:gd name="connsiteY1" fmla="*/ 0 h 5254922"/>
              <a:gd name="connsiteX2" fmla="*/ 6134892 w 6136816"/>
              <a:gd name="connsiteY2" fmla="*/ 111520 h 5254922"/>
              <a:gd name="connsiteX3" fmla="*/ 6066513 w 6136816"/>
              <a:gd name="connsiteY3" fmla="*/ 752995 h 5254922"/>
              <a:gd name="connsiteX4" fmla="*/ 140712 w 6136816"/>
              <a:gd name="connsiteY4" fmla="*/ 5219363 h 5254922"/>
              <a:gd name="connsiteX5" fmla="*/ 0 w 6136816"/>
              <a:gd name="connsiteY5" fmla="*/ 5199534 h 52549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136816" h="5254922">
                <a:moveTo>
                  <a:pt x="0" y="0"/>
                </a:moveTo>
                <a:lnTo>
                  <a:pt x="6136816" y="0"/>
                </a:lnTo>
                <a:lnTo>
                  <a:pt x="6134892" y="111520"/>
                </a:lnTo>
                <a:cubicBezTo>
                  <a:pt x="6124961" y="323936"/>
                  <a:pt x="6102367" y="538040"/>
                  <a:pt x="6066513" y="752995"/>
                </a:cubicBezTo>
                <a:cubicBezTo>
                  <a:pt x="5592281" y="3596146"/>
                  <a:pt x="2972232" y="5545369"/>
                  <a:pt x="140712" y="5219363"/>
                </a:cubicBezTo>
                <a:lnTo>
                  <a:pt x="0" y="5199534"/>
                </a:lnTo>
                <a:close/>
              </a:path>
            </a:pathLst>
          </a:custGeom>
          <a:solidFill>
            <a:schemeClr val="tx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F076F371-EE61-49EA-AA2A-3582C3AC9BC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1"/>
            <a:ext cx="5863721" cy="4984915"/>
          </a:xfrm>
          <a:custGeom>
            <a:avLst/>
            <a:gdLst>
              <a:gd name="connsiteX0" fmla="*/ 0 w 5863721"/>
              <a:gd name="connsiteY0" fmla="*/ 0 h 4984915"/>
              <a:gd name="connsiteX1" fmla="*/ 5863721 w 5863721"/>
              <a:gd name="connsiteY1" fmla="*/ 0 h 4984915"/>
              <a:gd name="connsiteX2" fmla="*/ 5844576 w 5863721"/>
              <a:gd name="connsiteY2" fmla="*/ 326138 h 4984915"/>
              <a:gd name="connsiteX3" fmla="*/ 5796589 w 5863721"/>
              <a:gd name="connsiteY3" fmla="*/ 693884 h 4984915"/>
              <a:gd name="connsiteX4" fmla="*/ 148386 w 5863721"/>
              <a:gd name="connsiteY4" fmla="*/ 4951022 h 4984915"/>
              <a:gd name="connsiteX5" fmla="*/ 0 w 5863721"/>
              <a:gd name="connsiteY5" fmla="*/ 4930112 h 49849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863721" h="4984915">
                <a:moveTo>
                  <a:pt x="0" y="0"/>
                </a:moveTo>
                <a:lnTo>
                  <a:pt x="5863721" y="0"/>
                </a:lnTo>
                <a:lnTo>
                  <a:pt x="5844576" y="326138"/>
                </a:lnTo>
                <a:cubicBezTo>
                  <a:pt x="5833049" y="448313"/>
                  <a:pt x="5817094" y="570952"/>
                  <a:pt x="5796589" y="693884"/>
                </a:cubicBezTo>
                <a:cubicBezTo>
                  <a:pt x="5344573" y="3403845"/>
                  <a:pt x="2847261" y="5261756"/>
                  <a:pt x="148386" y="4951022"/>
                </a:cubicBezTo>
                <a:lnTo>
                  <a:pt x="0" y="4930112"/>
                </a:lnTo>
                <a:close/>
              </a:path>
            </a:pathLst>
          </a:custGeom>
          <a:solidFill>
            <a:schemeClr val="bg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0685DB6-E02B-4801-82FA-AB3C9FF028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4671" y="365125"/>
            <a:ext cx="3405821" cy="3117038"/>
          </a:xfrm>
        </p:spPr>
        <p:txBody>
          <a:bodyPr anchor="ctr">
            <a:normAutofit/>
          </a:bodyPr>
          <a:lstStyle/>
          <a:p>
            <a:r>
              <a:rPr lang="en-US" dirty="0"/>
              <a:t>List Data Type</a:t>
            </a:r>
            <a:br>
              <a:rPr lang="en-US" dirty="0"/>
            </a:br>
            <a:r>
              <a:rPr lang="en-US" dirty="0"/>
              <a:t>(continued)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8961832-FB1A-4A63-8D49-B1CB130C0F8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74219" y="994145"/>
            <a:ext cx="5156364" cy="4832498"/>
          </a:xfrm>
        </p:spPr>
        <p:txBody>
          <a:bodyPr anchor="ctr">
            <a:normAutofit/>
          </a:bodyPr>
          <a:lstStyle/>
          <a:p>
            <a:r>
              <a:rPr lang="en-US" sz="2100" dirty="0"/>
              <a:t>Example of list:</a:t>
            </a:r>
          </a:p>
          <a:p>
            <a:pPr lvl="1"/>
            <a:r>
              <a:rPr lang="en-US" sz="1700" dirty="0" err="1"/>
              <a:t>myCars</a:t>
            </a:r>
            <a:r>
              <a:rPr lang="en-US" sz="1700" dirty="0"/>
              <a:t> = [“Honda”, “Acura”, “Lexus”]</a:t>
            </a:r>
          </a:p>
          <a:p>
            <a:r>
              <a:rPr lang="en-US" sz="2100" dirty="0"/>
              <a:t>print(</a:t>
            </a:r>
            <a:r>
              <a:rPr lang="en-US" sz="2100" dirty="0" err="1"/>
              <a:t>myCars</a:t>
            </a:r>
            <a:r>
              <a:rPr lang="en-US" sz="2100" dirty="0"/>
              <a:t>[0]) would return the value “Honda”</a:t>
            </a:r>
          </a:p>
          <a:p>
            <a:r>
              <a:rPr lang="en-US" sz="2100" dirty="0"/>
              <a:t>Adding a value to the list above</a:t>
            </a:r>
          </a:p>
          <a:p>
            <a:pPr lvl="1"/>
            <a:r>
              <a:rPr lang="en-US" sz="1700" dirty="0" err="1"/>
              <a:t>myCars</a:t>
            </a:r>
            <a:r>
              <a:rPr lang="en-US" sz="1700" dirty="0"/>
              <a:t> = [“Honda”, “Acura”, “Lexus”, “Toyota”]</a:t>
            </a:r>
          </a:p>
          <a:p>
            <a:r>
              <a:rPr lang="en-US" sz="2100" dirty="0"/>
              <a:t>Example of an integer list:</a:t>
            </a:r>
          </a:p>
          <a:p>
            <a:pPr lvl="1"/>
            <a:r>
              <a:rPr lang="en-US" sz="1700" dirty="0" err="1"/>
              <a:t>numberList</a:t>
            </a:r>
            <a:r>
              <a:rPr lang="en-US" sz="1700" dirty="0"/>
              <a:t> = [3, 5, 7, 9, 11, 13]</a:t>
            </a:r>
          </a:p>
          <a:p>
            <a:r>
              <a:rPr lang="en-US" sz="2100" dirty="0"/>
              <a:t>List with duplication:</a:t>
            </a:r>
          </a:p>
          <a:p>
            <a:pPr lvl="1"/>
            <a:r>
              <a:rPr lang="en-US" sz="1700" dirty="0" err="1"/>
              <a:t>favoriteFruits</a:t>
            </a:r>
            <a:r>
              <a:rPr lang="en-US" sz="1700" dirty="0"/>
              <a:t> = [“mango", "banana", "cherry", “mango", “strawberry“, “banana”]</a:t>
            </a:r>
          </a:p>
          <a:p>
            <a:r>
              <a:rPr lang="en-US" sz="2100" dirty="0"/>
              <a:t>print(</a:t>
            </a:r>
            <a:r>
              <a:rPr lang="en-US" sz="2100" dirty="0" err="1"/>
              <a:t>len</a:t>
            </a:r>
            <a:r>
              <a:rPr lang="en-US" sz="2100" dirty="0"/>
              <a:t>(</a:t>
            </a:r>
            <a:r>
              <a:rPr lang="en-US" sz="2100" dirty="0" err="1"/>
              <a:t>numberList</a:t>
            </a:r>
            <a:r>
              <a:rPr lang="en-US" sz="2100" dirty="0"/>
              <a:t>)) would return the value 6</a:t>
            </a:r>
          </a:p>
        </p:txBody>
      </p:sp>
    </p:spTree>
    <p:extLst>
      <p:ext uri="{BB962C8B-B14F-4D97-AF65-F5344CB8AC3E}">
        <p14:creationId xmlns:p14="http://schemas.microsoft.com/office/powerpoint/2010/main" val="88869784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0404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EA67B5B4-3A24-436E-B663-1B2EBFF8A0C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3324"/>
            <a:ext cx="12192000" cy="6861324"/>
          </a:xfrm>
          <a:prstGeom prst="rect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13">
            <a:extLst>
              <a:ext uri="{FF2B5EF4-FFF2-40B4-BE49-F238E27FC236}">
                <a16:creationId xmlns:a16="http://schemas.microsoft.com/office/drawing/2014/main" id="{987FDF89-C993-41F4-A1B8-DBAFF16008A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1786754" cy="6858000"/>
          </a:xfrm>
          <a:custGeom>
            <a:avLst/>
            <a:gdLst>
              <a:gd name="connsiteX0" fmla="*/ 0 w 11786754"/>
              <a:gd name="connsiteY0" fmla="*/ 0 h 6858000"/>
              <a:gd name="connsiteX1" fmla="*/ 8610600 w 11786754"/>
              <a:gd name="connsiteY1" fmla="*/ 0 h 6858000"/>
              <a:gd name="connsiteX2" fmla="*/ 11786754 w 11786754"/>
              <a:gd name="connsiteY2" fmla="*/ 6858000 h 6858000"/>
              <a:gd name="connsiteX3" fmla="*/ 0 w 11786754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786754" h="6858000">
                <a:moveTo>
                  <a:pt x="0" y="0"/>
                </a:moveTo>
                <a:lnTo>
                  <a:pt x="8610600" y="0"/>
                </a:lnTo>
                <a:lnTo>
                  <a:pt x="11786754" y="6858000"/>
                </a:lnTo>
                <a:lnTo>
                  <a:pt x="0" y="6858000"/>
                </a:lnTo>
                <a:close/>
              </a:path>
            </a:pathLst>
          </a:custGeom>
          <a:solidFill>
            <a:srgbClr val="000000">
              <a:alpha val="2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D1D7179B-FF7C-482F-B3D9-2BE9ED1139F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6210300" cy="6858000"/>
          </a:xfrm>
          <a:custGeom>
            <a:avLst/>
            <a:gdLst>
              <a:gd name="connsiteX0" fmla="*/ 0 w 6210300"/>
              <a:gd name="connsiteY0" fmla="*/ 0 h 6858000"/>
              <a:gd name="connsiteX1" fmla="*/ 2628900 w 6210300"/>
              <a:gd name="connsiteY1" fmla="*/ 0 h 6858000"/>
              <a:gd name="connsiteX2" fmla="*/ 3034146 w 6210300"/>
              <a:gd name="connsiteY2" fmla="*/ 0 h 6858000"/>
              <a:gd name="connsiteX3" fmla="*/ 6210300 w 6210300"/>
              <a:gd name="connsiteY3" fmla="*/ 6858000 h 6858000"/>
              <a:gd name="connsiteX4" fmla="*/ 2628900 w 6210300"/>
              <a:gd name="connsiteY4" fmla="*/ 6858000 h 6858000"/>
              <a:gd name="connsiteX5" fmla="*/ 0 w 6210300"/>
              <a:gd name="connsiteY5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210300" h="6858000">
                <a:moveTo>
                  <a:pt x="0" y="0"/>
                </a:moveTo>
                <a:lnTo>
                  <a:pt x="2628900" y="0"/>
                </a:lnTo>
                <a:lnTo>
                  <a:pt x="3034146" y="0"/>
                </a:lnTo>
                <a:lnTo>
                  <a:pt x="6210300" y="6858000"/>
                </a:lnTo>
                <a:lnTo>
                  <a:pt x="2628900" y="6858000"/>
                </a:lnTo>
                <a:lnTo>
                  <a:pt x="0" y="6858000"/>
                </a:lnTo>
                <a:close/>
              </a:path>
            </a:pathLst>
          </a:custGeom>
          <a:solidFill>
            <a:srgbClr val="000000">
              <a:alpha val="2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249E380-EA36-40F2-AC15-49359DF970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3002" y="365125"/>
            <a:ext cx="3973667" cy="5811837"/>
          </a:xfrm>
        </p:spPr>
        <p:txBody>
          <a:bodyPr>
            <a:normAutofit/>
          </a:bodyPr>
          <a:lstStyle/>
          <a:p>
            <a:r>
              <a:rPr lang="en-US">
                <a:solidFill>
                  <a:srgbClr val="FFFFFF"/>
                </a:solidFill>
              </a:rPr>
              <a:t>Tuple Data Type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DED9BC6-B8AA-4AB2-B1E5-759AC82CA07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56927" y="365125"/>
            <a:ext cx="5996871" cy="5811837"/>
          </a:xfrm>
        </p:spPr>
        <p:txBody>
          <a:bodyPr anchor="ctr">
            <a:normAutofit/>
          </a:bodyPr>
          <a:lstStyle/>
          <a:p>
            <a:r>
              <a:rPr lang="en-US" sz="2000" dirty="0">
                <a:solidFill>
                  <a:srgbClr val="FFFFFF"/>
                </a:solidFill>
              </a:rPr>
              <a:t>Like a list, tuples store multiple items in a single variable</a:t>
            </a:r>
          </a:p>
          <a:p>
            <a:r>
              <a:rPr lang="en-US" sz="2000" dirty="0">
                <a:solidFill>
                  <a:srgbClr val="FFFFFF"/>
                </a:solidFill>
              </a:rPr>
              <a:t>Like a list, tuples allow duplicate values</a:t>
            </a:r>
          </a:p>
          <a:p>
            <a:r>
              <a:rPr lang="en-US" sz="2000" dirty="0">
                <a:solidFill>
                  <a:srgbClr val="FFFFFF"/>
                </a:solidFill>
              </a:rPr>
              <a:t>Like a list, tuples are ordered</a:t>
            </a:r>
          </a:p>
          <a:p>
            <a:r>
              <a:rPr lang="en-US" sz="2000" dirty="0">
                <a:solidFill>
                  <a:srgbClr val="FFFFFF"/>
                </a:solidFill>
              </a:rPr>
              <a:t>Like a list, tuples are indexed (first item in position [0], second item in position [1], etc.)</a:t>
            </a:r>
          </a:p>
          <a:p>
            <a:r>
              <a:rPr lang="en-US" sz="2000" b="1" dirty="0">
                <a:solidFill>
                  <a:srgbClr val="FFFFFF"/>
                </a:solidFill>
              </a:rPr>
              <a:t>MAJOR DIFFERENCE</a:t>
            </a:r>
            <a:r>
              <a:rPr lang="en-US" sz="2000" dirty="0">
                <a:solidFill>
                  <a:srgbClr val="FFFFFF"/>
                </a:solidFill>
              </a:rPr>
              <a:t>: You cannot change a tuple once it is created!</a:t>
            </a:r>
          </a:p>
          <a:p>
            <a:pPr lvl="1"/>
            <a:r>
              <a:rPr lang="en-US" sz="2000" dirty="0">
                <a:solidFill>
                  <a:srgbClr val="FFFFFF"/>
                </a:solidFill>
              </a:rPr>
              <a:t>No item additions</a:t>
            </a:r>
          </a:p>
          <a:p>
            <a:pPr lvl="1"/>
            <a:r>
              <a:rPr lang="en-US" sz="2000" dirty="0">
                <a:solidFill>
                  <a:srgbClr val="FFFFFF"/>
                </a:solidFill>
              </a:rPr>
              <a:t>No item updates</a:t>
            </a:r>
          </a:p>
          <a:p>
            <a:pPr lvl="1"/>
            <a:r>
              <a:rPr lang="en-US" sz="2000" dirty="0">
                <a:solidFill>
                  <a:srgbClr val="FFFFFF"/>
                </a:solidFill>
              </a:rPr>
              <a:t>No item deletions</a:t>
            </a:r>
          </a:p>
          <a:p>
            <a:r>
              <a:rPr lang="en-US" sz="2400" dirty="0">
                <a:solidFill>
                  <a:srgbClr val="FFFFFF"/>
                </a:solidFill>
              </a:rPr>
              <a:t>Tuples denoted by parentheses</a:t>
            </a:r>
          </a:p>
        </p:txBody>
      </p:sp>
    </p:spTree>
    <p:extLst>
      <p:ext uri="{BB962C8B-B14F-4D97-AF65-F5344CB8AC3E}">
        <p14:creationId xmlns:p14="http://schemas.microsoft.com/office/powerpoint/2010/main" val="39895994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4E8E12-6BD7-4056-8BB5-0C6272FD3B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Tuple Data Type (continued)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BDA06367-9C84-4807-B27D-6F1D539EA08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99632720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8432204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163</TotalTime>
  <Words>1462</Words>
  <Application>Microsoft Office PowerPoint</Application>
  <PresentationFormat>Widescreen</PresentationFormat>
  <Paragraphs>177</Paragraphs>
  <Slides>21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5" baseType="lpstr">
      <vt:lpstr>Arial</vt:lpstr>
      <vt:lpstr>Calibri</vt:lpstr>
      <vt:lpstr>Calibri Light</vt:lpstr>
      <vt:lpstr>Office Theme</vt:lpstr>
      <vt:lpstr>Basic Data Types</vt:lpstr>
      <vt:lpstr>Python Data Types</vt:lpstr>
      <vt:lpstr>String Data Type</vt:lpstr>
      <vt:lpstr>String Data Type (continued)</vt:lpstr>
      <vt:lpstr>Boolean Data Type</vt:lpstr>
      <vt:lpstr>List Data Type</vt:lpstr>
      <vt:lpstr>List Data Type (continued)</vt:lpstr>
      <vt:lpstr>Tuple Data Type</vt:lpstr>
      <vt:lpstr>Tuple Data Type (continued)</vt:lpstr>
      <vt:lpstr>Tuple Workarounds</vt:lpstr>
      <vt:lpstr>Tuple Workarounds (continued)</vt:lpstr>
      <vt:lpstr>Set Data Type</vt:lpstr>
      <vt:lpstr>Set Data Type (continued)</vt:lpstr>
      <vt:lpstr>Dictionary Data Type</vt:lpstr>
      <vt:lpstr>Dictionary Data Type (continued)</vt:lpstr>
      <vt:lpstr>Dictionary Data Type (continued)</vt:lpstr>
      <vt:lpstr>Super Quick Exercise</vt:lpstr>
      <vt:lpstr>What is the output of the following code?</vt:lpstr>
      <vt:lpstr>What is the output of the following code?</vt:lpstr>
      <vt:lpstr>What are the two ways to add items to a dictionary? </vt:lpstr>
      <vt:lpstr>What are the two ways to add items to a dictionary?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Basic Data Types</dc:title>
  <dc:creator>Anthony Winchester</dc:creator>
  <cp:lastModifiedBy>Anthony Winchester</cp:lastModifiedBy>
  <cp:revision>15</cp:revision>
  <dcterms:created xsi:type="dcterms:W3CDTF">2022-02-07T04:00:03Z</dcterms:created>
  <dcterms:modified xsi:type="dcterms:W3CDTF">2022-02-07T06:43:12Z</dcterms:modified>
</cp:coreProperties>
</file>