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84" d="100"/>
          <a:sy n="84" d="100"/>
        </p:scale>
        <p:origin x="643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F2458F-BCAA-4C9C-80FF-856B59C7B9B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9ECB3C01-5B39-42B1-9308-48D53912BBD7}">
      <dgm:prSet/>
      <dgm:spPr/>
      <dgm:t>
        <a:bodyPr/>
        <a:lstStyle/>
        <a:p>
          <a:r>
            <a:rPr lang="en-US"/>
            <a:t>Collection used to store multiple items in a single variable</a:t>
          </a:r>
        </a:p>
      </dgm:t>
    </dgm:pt>
    <dgm:pt modelId="{68C42DC3-F2D0-4D36-8E72-9D0C76C6589A}" type="parTrans" cxnId="{A11FBA17-A90F-4DB0-ACA5-736D1AAC3097}">
      <dgm:prSet/>
      <dgm:spPr/>
      <dgm:t>
        <a:bodyPr/>
        <a:lstStyle/>
        <a:p>
          <a:endParaRPr lang="en-US"/>
        </a:p>
      </dgm:t>
    </dgm:pt>
    <dgm:pt modelId="{845C2E9F-5B8F-4B39-A463-1430D1F0DEF9}" type="sibTrans" cxnId="{A11FBA17-A90F-4DB0-ACA5-736D1AAC3097}">
      <dgm:prSet/>
      <dgm:spPr/>
      <dgm:t>
        <a:bodyPr/>
        <a:lstStyle/>
        <a:p>
          <a:endParaRPr lang="en-US"/>
        </a:p>
      </dgm:t>
    </dgm:pt>
    <dgm:pt modelId="{4A569843-50FD-4FA5-9419-EB356D5C615A}">
      <dgm:prSet/>
      <dgm:spPr/>
      <dgm:t>
        <a:bodyPr/>
        <a:lstStyle/>
        <a:p>
          <a:r>
            <a:rPr lang="en-US"/>
            <a:t>Unordered, unchangeable, and unindexed</a:t>
          </a:r>
        </a:p>
      </dgm:t>
    </dgm:pt>
    <dgm:pt modelId="{F120AE09-DF69-4DAC-800F-B594EEDF503D}" type="parTrans" cxnId="{C80506A9-A8CE-4DE4-9D6D-0DA955FEB88F}">
      <dgm:prSet/>
      <dgm:spPr/>
      <dgm:t>
        <a:bodyPr/>
        <a:lstStyle/>
        <a:p>
          <a:endParaRPr lang="en-US"/>
        </a:p>
      </dgm:t>
    </dgm:pt>
    <dgm:pt modelId="{EC161A38-80ED-4315-B7DD-6B2F38E86A43}" type="sibTrans" cxnId="{C80506A9-A8CE-4DE4-9D6D-0DA955FEB88F}">
      <dgm:prSet/>
      <dgm:spPr/>
      <dgm:t>
        <a:bodyPr/>
        <a:lstStyle/>
        <a:p>
          <a:endParaRPr lang="en-US"/>
        </a:p>
      </dgm:t>
    </dgm:pt>
    <dgm:pt modelId="{B3546758-6D6A-4A1A-A2F7-20BC6B21851A}">
      <dgm:prSet/>
      <dgm:spPr/>
      <dgm:t>
        <a:bodyPr/>
        <a:lstStyle/>
        <a:p>
          <a:r>
            <a:rPr lang="en-US"/>
            <a:t>Contained in curly brackets { }</a:t>
          </a:r>
        </a:p>
      </dgm:t>
    </dgm:pt>
    <dgm:pt modelId="{6B5BF9B2-84B9-4439-8C61-5847C2AAE32D}" type="parTrans" cxnId="{072CCF4B-2EDA-405F-BB92-604E9A8FF413}">
      <dgm:prSet/>
      <dgm:spPr/>
      <dgm:t>
        <a:bodyPr/>
        <a:lstStyle/>
        <a:p>
          <a:endParaRPr lang="en-US"/>
        </a:p>
      </dgm:t>
    </dgm:pt>
    <dgm:pt modelId="{CD0ACA5E-30B2-40DC-AC55-7DC9EB724FA6}" type="sibTrans" cxnId="{072CCF4B-2EDA-405F-BB92-604E9A8FF413}">
      <dgm:prSet/>
      <dgm:spPr/>
      <dgm:t>
        <a:bodyPr/>
        <a:lstStyle/>
        <a:p>
          <a:endParaRPr lang="en-US"/>
        </a:p>
      </dgm:t>
    </dgm:pt>
    <dgm:pt modelId="{FF76D117-E671-43BE-9393-6C4161B3EE6C}" type="pres">
      <dgm:prSet presAssocID="{79F2458F-BCAA-4C9C-80FF-856B59C7B9B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F69E51A-E067-4FA0-8C4E-FF67AC22F61B}" type="pres">
      <dgm:prSet presAssocID="{9ECB3C01-5B39-42B1-9308-48D53912BBD7}" presName="hierRoot1" presStyleCnt="0"/>
      <dgm:spPr/>
    </dgm:pt>
    <dgm:pt modelId="{7E081B17-5DE4-4167-BE35-665830E1A004}" type="pres">
      <dgm:prSet presAssocID="{9ECB3C01-5B39-42B1-9308-48D53912BBD7}" presName="composite" presStyleCnt="0"/>
      <dgm:spPr/>
    </dgm:pt>
    <dgm:pt modelId="{65F65B5D-C0D4-46B7-A84E-70B3F96FD491}" type="pres">
      <dgm:prSet presAssocID="{9ECB3C01-5B39-42B1-9308-48D53912BBD7}" presName="background" presStyleLbl="node0" presStyleIdx="0" presStyleCnt="3"/>
      <dgm:spPr/>
    </dgm:pt>
    <dgm:pt modelId="{A18B2177-94CF-44E7-BD42-BB1343923AE9}" type="pres">
      <dgm:prSet presAssocID="{9ECB3C01-5B39-42B1-9308-48D53912BBD7}" presName="text" presStyleLbl="fgAcc0" presStyleIdx="0" presStyleCnt="3">
        <dgm:presLayoutVars>
          <dgm:chPref val="3"/>
        </dgm:presLayoutVars>
      </dgm:prSet>
      <dgm:spPr/>
    </dgm:pt>
    <dgm:pt modelId="{F5DD1D07-ADAB-437F-BB3E-BF5544EDA5A7}" type="pres">
      <dgm:prSet presAssocID="{9ECB3C01-5B39-42B1-9308-48D53912BBD7}" presName="hierChild2" presStyleCnt="0"/>
      <dgm:spPr/>
    </dgm:pt>
    <dgm:pt modelId="{69F4F960-9CDF-442C-AFAE-73F077BE3684}" type="pres">
      <dgm:prSet presAssocID="{4A569843-50FD-4FA5-9419-EB356D5C615A}" presName="hierRoot1" presStyleCnt="0"/>
      <dgm:spPr/>
    </dgm:pt>
    <dgm:pt modelId="{99DF8632-F2A1-45A0-9603-7F988486D254}" type="pres">
      <dgm:prSet presAssocID="{4A569843-50FD-4FA5-9419-EB356D5C615A}" presName="composite" presStyleCnt="0"/>
      <dgm:spPr/>
    </dgm:pt>
    <dgm:pt modelId="{61983EBD-ADE6-435C-ADB5-F9852861B983}" type="pres">
      <dgm:prSet presAssocID="{4A569843-50FD-4FA5-9419-EB356D5C615A}" presName="background" presStyleLbl="node0" presStyleIdx="1" presStyleCnt="3"/>
      <dgm:spPr/>
    </dgm:pt>
    <dgm:pt modelId="{A8115021-CE41-4883-AD6C-385CD87C6791}" type="pres">
      <dgm:prSet presAssocID="{4A569843-50FD-4FA5-9419-EB356D5C615A}" presName="text" presStyleLbl="fgAcc0" presStyleIdx="1" presStyleCnt="3">
        <dgm:presLayoutVars>
          <dgm:chPref val="3"/>
        </dgm:presLayoutVars>
      </dgm:prSet>
      <dgm:spPr/>
    </dgm:pt>
    <dgm:pt modelId="{84FBB552-4B84-45DC-82F2-8BA43CC38CD5}" type="pres">
      <dgm:prSet presAssocID="{4A569843-50FD-4FA5-9419-EB356D5C615A}" presName="hierChild2" presStyleCnt="0"/>
      <dgm:spPr/>
    </dgm:pt>
    <dgm:pt modelId="{30535C41-D76F-4C93-9CF0-2519B6EB5E77}" type="pres">
      <dgm:prSet presAssocID="{B3546758-6D6A-4A1A-A2F7-20BC6B21851A}" presName="hierRoot1" presStyleCnt="0"/>
      <dgm:spPr/>
    </dgm:pt>
    <dgm:pt modelId="{A48F5698-B04A-490B-8DED-1D3E5179ACA2}" type="pres">
      <dgm:prSet presAssocID="{B3546758-6D6A-4A1A-A2F7-20BC6B21851A}" presName="composite" presStyleCnt="0"/>
      <dgm:spPr/>
    </dgm:pt>
    <dgm:pt modelId="{238C9674-02EE-4729-B7AE-5DF0A8E866AA}" type="pres">
      <dgm:prSet presAssocID="{B3546758-6D6A-4A1A-A2F7-20BC6B21851A}" presName="background" presStyleLbl="node0" presStyleIdx="2" presStyleCnt="3"/>
      <dgm:spPr/>
    </dgm:pt>
    <dgm:pt modelId="{5D6A85D7-EC77-44E4-B5B7-57158B0F054B}" type="pres">
      <dgm:prSet presAssocID="{B3546758-6D6A-4A1A-A2F7-20BC6B21851A}" presName="text" presStyleLbl="fgAcc0" presStyleIdx="2" presStyleCnt="3">
        <dgm:presLayoutVars>
          <dgm:chPref val="3"/>
        </dgm:presLayoutVars>
      </dgm:prSet>
      <dgm:spPr/>
    </dgm:pt>
    <dgm:pt modelId="{6A2606AB-664D-42C2-9312-CDD58F75027F}" type="pres">
      <dgm:prSet presAssocID="{B3546758-6D6A-4A1A-A2F7-20BC6B21851A}" presName="hierChild2" presStyleCnt="0"/>
      <dgm:spPr/>
    </dgm:pt>
  </dgm:ptLst>
  <dgm:cxnLst>
    <dgm:cxn modelId="{A11FBA17-A90F-4DB0-ACA5-736D1AAC3097}" srcId="{79F2458F-BCAA-4C9C-80FF-856B59C7B9B8}" destId="{9ECB3C01-5B39-42B1-9308-48D53912BBD7}" srcOrd="0" destOrd="0" parTransId="{68C42DC3-F2D0-4D36-8E72-9D0C76C6589A}" sibTransId="{845C2E9F-5B8F-4B39-A463-1430D1F0DEF9}"/>
    <dgm:cxn modelId="{6D34D418-11BF-45DF-B240-FF8BA08917B8}" type="presOf" srcId="{4A569843-50FD-4FA5-9419-EB356D5C615A}" destId="{A8115021-CE41-4883-AD6C-385CD87C6791}" srcOrd="0" destOrd="0" presId="urn:microsoft.com/office/officeart/2005/8/layout/hierarchy1"/>
    <dgm:cxn modelId="{072CCF4B-2EDA-405F-BB92-604E9A8FF413}" srcId="{79F2458F-BCAA-4C9C-80FF-856B59C7B9B8}" destId="{B3546758-6D6A-4A1A-A2F7-20BC6B21851A}" srcOrd="2" destOrd="0" parTransId="{6B5BF9B2-84B9-4439-8C61-5847C2AAE32D}" sibTransId="{CD0ACA5E-30B2-40DC-AC55-7DC9EB724FA6}"/>
    <dgm:cxn modelId="{5E00E076-E18E-4B88-8BD6-77174A17E4D9}" type="presOf" srcId="{9ECB3C01-5B39-42B1-9308-48D53912BBD7}" destId="{A18B2177-94CF-44E7-BD42-BB1343923AE9}" srcOrd="0" destOrd="0" presId="urn:microsoft.com/office/officeart/2005/8/layout/hierarchy1"/>
    <dgm:cxn modelId="{EACB5F8E-1CA0-48D4-B800-D45B04A7EDF3}" type="presOf" srcId="{79F2458F-BCAA-4C9C-80FF-856B59C7B9B8}" destId="{FF76D117-E671-43BE-9393-6C4161B3EE6C}" srcOrd="0" destOrd="0" presId="urn:microsoft.com/office/officeart/2005/8/layout/hierarchy1"/>
    <dgm:cxn modelId="{C80506A9-A8CE-4DE4-9D6D-0DA955FEB88F}" srcId="{79F2458F-BCAA-4C9C-80FF-856B59C7B9B8}" destId="{4A569843-50FD-4FA5-9419-EB356D5C615A}" srcOrd="1" destOrd="0" parTransId="{F120AE09-DF69-4DAC-800F-B594EEDF503D}" sibTransId="{EC161A38-80ED-4315-B7DD-6B2F38E86A43}"/>
    <dgm:cxn modelId="{1607FBB8-A2D2-4F1A-A334-0665E10E7BA6}" type="presOf" srcId="{B3546758-6D6A-4A1A-A2F7-20BC6B21851A}" destId="{5D6A85D7-EC77-44E4-B5B7-57158B0F054B}" srcOrd="0" destOrd="0" presId="urn:microsoft.com/office/officeart/2005/8/layout/hierarchy1"/>
    <dgm:cxn modelId="{BE52B960-8720-4BF8-99E6-D21AAEF0DA24}" type="presParOf" srcId="{FF76D117-E671-43BE-9393-6C4161B3EE6C}" destId="{9F69E51A-E067-4FA0-8C4E-FF67AC22F61B}" srcOrd="0" destOrd="0" presId="urn:microsoft.com/office/officeart/2005/8/layout/hierarchy1"/>
    <dgm:cxn modelId="{00297CB8-F408-487F-AC26-D47F7AF459F7}" type="presParOf" srcId="{9F69E51A-E067-4FA0-8C4E-FF67AC22F61B}" destId="{7E081B17-5DE4-4167-BE35-665830E1A004}" srcOrd="0" destOrd="0" presId="urn:microsoft.com/office/officeart/2005/8/layout/hierarchy1"/>
    <dgm:cxn modelId="{09B55DED-355E-4B7C-8C29-2E46E071A951}" type="presParOf" srcId="{7E081B17-5DE4-4167-BE35-665830E1A004}" destId="{65F65B5D-C0D4-46B7-A84E-70B3F96FD491}" srcOrd="0" destOrd="0" presId="urn:microsoft.com/office/officeart/2005/8/layout/hierarchy1"/>
    <dgm:cxn modelId="{D85B319C-5938-49A9-9001-13D71D1ACDB1}" type="presParOf" srcId="{7E081B17-5DE4-4167-BE35-665830E1A004}" destId="{A18B2177-94CF-44E7-BD42-BB1343923AE9}" srcOrd="1" destOrd="0" presId="urn:microsoft.com/office/officeart/2005/8/layout/hierarchy1"/>
    <dgm:cxn modelId="{89E665D1-23A3-44B8-B521-F9510373B0F9}" type="presParOf" srcId="{9F69E51A-E067-4FA0-8C4E-FF67AC22F61B}" destId="{F5DD1D07-ADAB-437F-BB3E-BF5544EDA5A7}" srcOrd="1" destOrd="0" presId="urn:microsoft.com/office/officeart/2005/8/layout/hierarchy1"/>
    <dgm:cxn modelId="{672875FC-0D71-4D88-91F6-B13A3188B9E9}" type="presParOf" srcId="{FF76D117-E671-43BE-9393-6C4161B3EE6C}" destId="{69F4F960-9CDF-442C-AFAE-73F077BE3684}" srcOrd="1" destOrd="0" presId="urn:microsoft.com/office/officeart/2005/8/layout/hierarchy1"/>
    <dgm:cxn modelId="{C5144ABB-FCCE-4D2F-A877-D5AB3B704D8D}" type="presParOf" srcId="{69F4F960-9CDF-442C-AFAE-73F077BE3684}" destId="{99DF8632-F2A1-45A0-9603-7F988486D254}" srcOrd="0" destOrd="0" presId="urn:microsoft.com/office/officeart/2005/8/layout/hierarchy1"/>
    <dgm:cxn modelId="{EAB8988F-540A-4BD4-A306-5C9A70A8961E}" type="presParOf" srcId="{99DF8632-F2A1-45A0-9603-7F988486D254}" destId="{61983EBD-ADE6-435C-ADB5-F9852861B983}" srcOrd="0" destOrd="0" presId="urn:microsoft.com/office/officeart/2005/8/layout/hierarchy1"/>
    <dgm:cxn modelId="{D2A86DED-2327-4BE9-A7EC-3E10170E2552}" type="presParOf" srcId="{99DF8632-F2A1-45A0-9603-7F988486D254}" destId="{A8115021-CE41-4883-AD6C-385CD87C6791}" srcOrd="1" destOrd="0" presId="urn:microsoft.com/office/officeart/2005/8/layout/hierarchy1"/>
    <dgm:cxn modelId="{48FF5A44-9667-431A-AEA7-2856417B6285}" type="presParOf" srcId="{69F4F960-9CDF-442C-AFAE-73F077BE3684}" destId="{84FBB552-4B84-45DC-82F2-8BA43CC38CD5}" srcOrd="1" destOrd="0" presId="urn:microsoft.com/office/officeart/2005/8/layout/hierarchy1"/>
    <dgm:cxn modelId="{A88C8C1D-AD66-40BF-AA6B-5DFC0CDBE8BB}" type="presParOf" srcId="{FF76D117-E671-43BE-9393-6C4161B3EE6C}" destId="{30535C41-D76F-4C93-9CF0-2519B6EB5E77}" srcOrd="2" destOrd="0" presId="urn:microsoft.com/office/officeart/2005/8/layout/hierarchy1"/>
    <dgm:cxn modelId="{D6CF8DF0-DB8D-4AAE-835D-48F5D68F5B7E}" type="presParOf" srcId="{30535C41-D76F-4C93-9CF0-2519B6EB5E77}" destId="{A48F5698-B04A-490B-8DED-1D3E5179ACA2}" srcOrd="0" destOrd="0" presId="urn:microsoft.com/office/officeart/2005/8/layout/hierarchy1"/>
    <dgm:cxn modelId="{C98FDD66-5749-4E9D-8028-A32B5ACA560B}" type="presParOf" srcId="{A48F5698-B04A-490B-8DED-1D3E5179ACA2}" destId="{238C9674-02EE-4729-B7AE-5DF0A8E866AA}" srcOrd="0" destOrd="0" presId="urn:microsoft.com/office/officeart/2005/8/layout/hierarchy1"/>
    <dgm:cxn modelId="{EAAABDA9-04CF-4556-93D6-F7251CB8C84C}" type="presParOf" srcId="{A48F5698-B04A-490B-8DED-1D3E5179ACA2}" destId="{5D6A85D7-EC77-44E4-B5B7-57158B0F054B}" srcOrd="1" destOrd="0" presId="urn:microsoft.com/office/officeart/2005/8/layout/hierarchy1"/>
    <dgm:cxn modelId="{E628B11A-18FA-439E-8740-2E46CF2AEAB6}" type="presParOf" srcId="{30535C41-D76F-4C93-9CF0-2519B6EB5E77}" destId="{6A2606AB-664D-42C2-9312-CDD58F75027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DAE5B8A-FD54-4BBE-9BBF-54D1DE5D26E5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B323783D-5BC8-4733-93DF-33171141A8F3}">
      <dgm:prSet/>
      <dgm:spPr/>
      <dgm:t>
        <a:bodyPr/>
        <a:lstStyle/>
        <a:p>
          <a:r>
            <a:rPr lang="en-US" b="0" i="0"/>
            <a:t>Items do not have a defined order</a:t>
          </a:r>
          <a:endParaRPr lang="en-US"/>
        </a:p>
      </dgm:t>
    </dgm:pt>
    <dgm:pt modelId="{A15DB8CB-C6F1-43A6-8845-9AA3454260B1}" type="parTrans" cxnId="{7D16A025-3250-4386-82C2-5262685A1A1A}">
      <dgm:prSet/>
      <dgm:spPr/>
      <dgm:t>
        <a:bodyPr/>
        <a:lstStyle/>
        <a:p>
          <a:endParaRPr lang="en-US"/>
        </a:p>
      </dgm:t>
    </dgm:pt>
    <dgm:pt modelId="{48E03074-8682-4BCE-A203-C043E5E1BB0D}" type="sibTrans" cxnId="{7D16A025-3250-4386-82C2-5262685A1A1A}">
      <dgm:prSet/>
      <dgm:spPr/>
      <dgm:t>
        <a:bodyPr/>
        <a:lstStyle/>
        <a:p>
          <a:endParaRPr lang="en-US"/>
        </a:p>
      </dgm:t>
    </dgm:pt>
    <dgm:pt modelId="{8EDDD34C-4625-418B-9872-46BC0ECE2C57}">
      <dgm:prSet/>
      <dgm:spPr/>
      <dgm:t>
        <a:bodyPr/>
        <a:lstStyle/>
        <a:p>
          <a:r>
            <a:rPr lang="en-US" b="0" i="0"/>
            <a:t>Items can appear in a different order every time you use them</a:t>
          </a:r>
          <a:endParaRPr lang="en-US"/>
        </a:p>
      </dgm:t>
    </dgm:pt>
    <dgm:pt modelId="{6D578F25-F8E2-4B8F-9973-4D77FA4D7A00}" type="parTrans" cxnId="{E94C6A6B-DAD6-4228-873E-6105A65CE1DB}">
      <dgm:prSet/>
      <dgm:spPr/>
      <dgm:t>
        <a:bodyPr/>
        <a:lstStyle/>
        <a:p>
          <a:endParaRPr lang="en-US"/>
        </a:p>
      </dgm:t>
    </dgm:pt>
    <dgm:pt modelId="{EFBEB6E1-55F1-4B82-BFB1-97BF9D52C463}" type="sibTrans" cxnId="{E94C6A6B-DAD6-4228-873E-6105A65CE1DB}">
      <dgm:prSet/>
      <dgm:spPr/>
      <dgm:t>
        <a:bodyPr/>
        <a:lstStyle/>
        <a:p>
          <a:endParaRPr lang="en-US"/>
        </a:p>
      </dgm:t>
    </dgm:pt>
    <dgm:pt modelId="{0F6C2BD0-3807-4BE8-B3C4-40168486E3FA}">
      <dgm:prSet/>
      <dgm:spPr/>
      <dgm:t>
        <a:bodyPr/>
        <a:lstStyle/>
        <a:p>
          <a:r>
            <a:rPr lang="en-US" b="0" i="0"/>
            <a:t>Items cannot be referred to by index or key</a:t>
          </a:r>
          <a:endParaRPr lang="en-US"/>
        </a:p>
      </dgm:t>
    </dgm:pt>
    <dgm:pt modelId="{15CC8F7C-59CD-4A51-AA53-FC975E9CB221}" type="parTrans" cxnId="{B37C06E8-6445-4400-8F7B-51B8F90EBB56}">
      <dgm:prSet/>
      <dgm:spPr/>
      <dgm:t>
        <a:bodyPr/>
        <a:lstStyle/>
        <a:p>
          <a:endParaRPr lang="en-US"/>
        </a:p>
      </dgm:t>
    </dgm:pt>
    <dgm:pt modelId="{91C92218-E67B-4B71-B242-1F625E2B1C30}" type="sibTrans" cxnId="{B37C06E8-6445-4400-8F7B-51B8F90EBB56}">
      <dgm:prSet/>
      <dgm:spPr/>
      <dgm:t>
        <a:bodyPr/>
        <a:lstStyle/>
        <a:p>
          <a:endParaRPr lang="en-US"/>
        </a:p>
      </dgm:t>
    </dgm:pt>
    <dgm:pt modelId="{F095D8FA-509C-427A-8C12-D2F84F82FE68}">
      <dgm:prSet/>
      <dgm:spPr/>
      <dgm:t>
        <a:bodyPr/>
        <a:lstStyle/>
        <a:p>
          <a:r>
            <a:rPr lang="en-US" b="0" i="0"/>
            <a:t>Items cannot be changed after set has been created</a:t>
          </a:r>
          <a:endParaRPr lang="en-US"/>
        </a:p>
      </dgm:t>
    </dgm:pt>
    <dgm:pt modelId="{26E194BA-60DF-40D9-8D81-2FA101DB1ABB}" type="parTrans" cxnId="{5BB8D96F-EC53-4A7E-A117-2B5C1C1E5988}">
      <dgm:prSet/>
      <dgm:spPr/>
      <dgm:t>
        <a:bodyPr/>
        <a:lstStyle/>
        <a:p>
          <a:endParaRPr lang="en-US"/>
        </a:p>
      </dgm:t>
    </dgm:pt>
    <dgm:pt modelId="{1530FF61-7DD7-42DE-88DC-6E7B76C9BF19}" type="sibTrans" cxnId="{5BB8D96F-EC53-4A7E-A117-2B5C1C1E5988}">
      <dgm:prSet/>
      <dgm:spPr/>
      <dgm:t>
        <a:bodyPr/>
        <a:lstStyle/>
        <a:p>
          <a:endParaRPr lang="en-US"/>
        </a:p>
      </dgm:t>
    </dgm:pt>
    <dgm:pt modelId="{AC37A869-3D4F-4E78-A71C-E71C3E3AE47A}">
      <dgm:prSet/>
      <dgm:spPr/>
      <dgm:t>
        <a:bodyPr/>
        <a:lstStyle/>
        <a:p>
          <a:r>
            <a:rPr lang="en-US" b="0" i="0"/>
            <a:t>Can remove items </a:t>
          </a:r>
          <a:endParaRPr lang="en-US"/>
        </a:p>
      </dgm:t>
    </dgm:pt>
    <dgm:pt modelId="{3BFC4052-ACAD-4022-8B46-2F6BA0060572}" type="parTrans" cxnId="{ED2CAEC8-F8ED-4EA1-9BC9-F528B8B2B6B8}">
      <dgm:prSet/>
      <dgm:spPr/>
      <dgm:t>
        <a:bodyPr/>
        <a:lstStyle/>
        <a:p>
          <a:endParaRPr lang="en-US"/>
        </a:p>
      </dgm:t>
    </dgm:pt>
    <dgm:pt modelId="{AFCF4042-F151-483A-BF56-6ABAC7E5F10C}" type="sibTrans" cxnId="{ED2CAEC8-F8ED-4EA1-9BC9-F528B8B2B6B8}">
      <dgm:prSet/>
      <dgm:spPr/>
      <dgm:t>
        <a:bodyPr/>
        <a:lstStyle/>
        <a:p>
          <a:endParaRPr lang="en-US"/>
        </a:p>
      </dgm:t>
    </dgm:pt>
    <dgm:pt modelId="{202E893A-FA54-46C5-8C9E-B34B92D03597}">
      <dgm:prSet/>
      <dgm:spPr/>
      <dgm:t>
        <a:bodyPr/>
        <a:lstStyle/>
        <a:p>
          <a:r>
            <a:rPr lang="en-US" b="0" i="0"/>
            <a:t>Can add new items</a:t>
          </a:r>
          <a:endParaRPr lang="en-US"/>
        </a:p>
      </dgm:t>
    </dgm:pt>
    <dgm:pt modelId="{E8B7D226-3D05-4973-9360-0A56210C817E}" type="parTrans" cxnId="{BC7CFA41-465C-40A9-AA32-5F7F25F6F521}">
      <dgm:prSet/>
      <dgm:spPr/>
      <dgm:t>
        <a:bodyPr/>
        <a:lstStyle/>
        <a:p>
          <a:endParaRPr lang="en-US"/>
        </a:p>
      </dgm:t>
    </dgm:pt>
    <dgm:pt modelId="{0239BAE1-7672-4A34-9B01-8A8C531A4FC7}" type="sibTrans" cxnId="{BC7CFA41-465C-40A9-AA32-5F7F25F6F521}">
      <dgm:prSet/>
      <dgm:spPr/>
      <dgm:t>
        <a:bodyPr/>
        <a:lstStyle/>
        <a:p>
          <a:endParaRPr lang="en-US"/>
        </a:p>
      </dgm:t>
    </dgm:pt>
    <dgm:pt modelId="{1819C6A3-2F6D-44FE-8DB8-7F0606FA5090}">
      <dgm:prSet/>
      <dgm:spPr/>
      <dgm:t>
        <a:bodyPr/>
        <a:lstStyle/>
        <a:p>
          <a:r>
            <a:rPr lang="en-US" b="0" i="0"/>
            <a:t>Two items with the same value NOT allowed (will be ignored)</a:t>
          </a:r>
          <a:endParaRPr lang="en-US"/>
        </a:p>
      </dgm:t>
    </dgm:pt>
    <dgm:pt modelId="{203759E2-DAE7-41C9-84DC-2D7139BC4FAC}" type="parTrans" cxnId="{24D5EB95-0F50-4A9C-A91E-99743DC7BF6A}">
      <dgm:prSet/>
      <dgm:spPr/>
      <dgm:t>
        <a:bodyPr/>
        <a:lstStyle/>
        <a:p>
          <a:endParaRPr lang="en-US"/>
        </a:p>
      </dgm:t>
    </dgm:pt>
    <dgm:pt modelId="{C85BD4CA-71DB-4ABB-90D3-C9F2ED88FC22}" type="sibTrans" cxnId="{24D5EB95-0F50-4A9C-A91E-99743DC7BF6A}">
      <dgm:prSet/>
      <dgm:spPr/>
      <dgm:t>
        <a:bodyPr/>
        <a:lstStyle/>
        <a:p>
          <a:endParaRPr lang="en-US"/>
        </a:p>
      </dgm:t>
    </dgm:pt>
    <dgm:pt modelId="{78399DA7-A442-4542-B960-FB69C55B57FE}" type="pres">
      <dgm:prSet presAssocID="{6DAE5B8A-FD54-4BBE-9BBF-54D1DE5D26E5}" presName="linear" presStyleCnt="0">
        <dgm:presLayoutVars>
          <dgm:animLvl val="lvl"/>
          <dgm:resizeHandles val="exact"/>
        </dgm:presLayoutVars>
      </dgm:prSet>
      <dgm:spPr/>
    </dgm:pt>
    <dgm:pt modelId="{297E4C37-DF52-41BF-8498-74A3A17C94AD}" type="pres">
      <dgm:prSet presAssocID="{B323783D-5BC8-4733-93DF-33171141A8F3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3BE74576-4F02-4721-A081-159D5E17C677}" type="pres">
      <dgm:prSet presAssocID="{48E03074-8682-4BCE-A203-C043E5E1BB0D}" presName="spacer" presStyleCnt="0"/>
      <dgm:spPr/>
    </dgm:pt>
    <dgm:pt modelId="{E4EE1B08-83B3-4E0A-B2FA-66F5E89CF075}" type="pres">
      <dgm:prSet presAssocID="{8EDDD34C-4625-418B-9872-46BC0ECE2C57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49BA761C-FB2D-4AC2-B70A-5338B5EBB27F}" type="pres">
      <dgm:prSet presAssocID="{EFBEB6E1-55F1-4B82-BFB1-97BF9D52C463}" presName="spacer" presStyleCnt="0"/>
      <dgm:spPr/>
    </dgm:pt>
    <dgm:pt modelId="{7308AA94-D3B5-4440-B8CF-1D2DEC9A688C}" type="pres">
      <dgm:prSet presAssocID="{0F6C2BD0-3807-4BE8-B3C4-40168486E3FA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13999652-8D44-44A8-9FE9-49FBF636E2E6}" type="pres">
      <dgm:prSet presAssocID="{91C92218-E67B-4B71-B242-1F625E2B1C30}" presName="spacer" presStyleCnt="0"/>
      <dgm:spPr/>
    </dgm:pt>
    <dgm:pt modelId="{D665324E-CF80-4F91-ACC2-525DA332E998}" type="pres">
      <dgm:prSet presAssocID="{F095D8FA-509C-427A-8C12-D2F84F82FE68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3B08620A-BB64-46DB-B57C-5157A8315789}" type="pres">
      <dgm:prSet presAssocID="{F095D8FA-509C-427A-8C12-D2F84F82FE68}" presName="childText" presStyleLbl="revTx" presStyleIdx="0" presStyleCnt="1">
        <dgm:presLayoutVars>
          <dgm:bulletEnabled val="1"/>
        </dgm:presLayoutVars>
      </dgm:prSet>
      <dgm:spPr/>
    </dgm:pt>
    <dgm:pt modelId="{26455BAC-87F3-4F89-8292-DF80F7765298}" type="pres">
      <dgm:prSet presAssocID="{1819C6A3-2F6D-44FE-8DB8-7F0606FA5090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7D16A025-3250-4386-82C2-5262685A1A1A}" srcId="{6DAE5B8A-FD54-4BBE-9BBF-54D1DE5D26E5}" destId="{B323783D-5BC8-4733-93DF-33171141A8F3}" srcOrd="0" destOrd="0" parTransId="{A15DB8CB-C6F1-43A6-8845-9AA3454260B1}" sibTransId="{48E03074-8682-4BCE-A203-C043E5E1BB0D}"/>
    <dgm:cxn modelId="{A103A03D-A793-4762-884C-8DF3F190E288}" type="presOf" srcId="{6DAE5B8A-FD54-4BBE-9BBF-54D1DE5D26E5}" destId="{78399DA7-A442-4542-B960-FB69C55B57FE}" srcOrd="0" destOrd="0" presId="urn:microsoft.com/office/officeart/2005/8/layout/vList2"/>
    <dgm:cxn modelId="{BC7CFA41-465C-40A9-AA32-5F7F25F6F521}" srcId="{F095D8FA-509C-427A-8C12-D2F84F82FE68}" destId="{202E893A-FA54-46C5-8C9E-B34B92D03597}" srcOrd="1" destOrd="0" parTransId="{E8B7D226-3D05-4973-9360-0A56210C817E}" sibTransId="{0239BAE1-7672-4A34-9B01-8A8C531A4FC7}"/>
    <dgm:cxn modelId="{16F7364B-CE31-49D2-83B4-1AA31951D40C}" type="presOf" srcId="{F095D8FA-509C-427A-8C12-D2F84F82FE68}" destId="{D665324E-CF80-4F91-ACC2-525DA332E998}" srcOrd="0" destOrd="0" presId="urn:microsoft.com/office/officeart/2005/8/layout/vList2"/>
    <dgm:cxn modelId="{E94C6A6B-DAD6-4228-873E-6105A65CE1DB}" srcId="{6DAE5B8A-FD54-4BBE-9BBF-54D1DE5D26E5}" destId="{8EDDD34C-4625-418B-9872-46BC0ECE2C57}" srcOrd="1" destOrd="0" parTransId="{6D578F25-F8E2-4B8F-9973-4D77FA4D7A00}" sibTransId="{EFBEB6E1-55F1-4B82-BFB1-97BF9D52C463}"/>
    <dgm:cxn modelId="{5BB8D96F-EC53-4A7E-A117-2B5C1C1E5988}" srcId="{6DAE5B8A-FD54-4BBE-9BBF-54D1DE5D26E5}" destId="{F095D8FA-509C-427A-8C12-D2F84F82FE68}" srcOrd="3" destOrd="0" parTransId="{26E194BA-60DF-40D9-8D81-2FA101DB1ABB}" sibTransId="{1530FF61-7DD7-42DE-88DC-6E7B76C9BF19}"/>
    <dgm:cxn modelId="{317AC059-68E4-438D-887C-0048B2649B1E}" type="presOf" srcId="{0F6C2BD0-3807-4BE8-B3C4-40168486E3FA}" destId="{7308AA94-D3B5-4440-B8CF-1D2DEC9A688C}" srcOrd="0" destOrd="0" presId="urn:microsoft.com/office/officeart/2005/8/layout/vList2"/>
    <dgm:cxn modelId="{9E90CF7C-E109-43D8-AF33-196D7969DB42}" type="presOf" srcId="{202E893A-FA54-46C5-8C9E-B34B92D03597}" destId="{3B08620A-BB64-46DB-B57C-5157A8315789}" srcOrd="0" destOrd="1" presId="urn:microsoft.com/office/officeart/2005/8/layout/vList2"/>
    <dgm:cxn modelId="{19D5BD8A-4AA0-475F-9727-29113214F08B}" type="presOf" srcId="{B323783D-5BC8-4733-93DF-33171141A8F3}" destId="{297E4C37-DF52-41BF-8498-74A3A17C94AD}" srcOrd="0" destOrd="0" presId="urn:microsoft.com/office/officeart/2005/8/layout/vList2"/>
    <dgm:cxn modelId="{24D5EB95-0F50-4A9C-A91E-99743DC7BF6A}" srcId="{6DAE5B8A-FD54-4BBE-9BBF-54D1DE5D26E5}" destId="{1819C6A3-2F6D-44FE-8DB8-7F0606FA5090}" srcOrd="4" destOrd="0" parTransId="{203759E2-DAE7-41C9-84DC-2D7139BC4FAC}" sibTransId="{C85BD4CA-71DB-4ABB-90D3-C9F2ED88FC22}"/>
    <dgm:cxn modelId="{E93299A3-BB6E-446C-AB2A-22FABE8F7E65}" type="presOf" srcId="{8EDDD34C-4625-418B-9872-46BC0ECE2C57}" destId="{E4EE1B08-83B3-4E0A-B2FA-66F5E89CF075}" srcOrd="0" destOrd="0" presId="urn:microsoft.com/office/officeart/2005/8/layout/vList2"/>
    <dgm:cxn modelId="{ED2CAEC8-F8ED-4EA1-9BC9-F528B8B2B6B8}" srcId="{F095D8FA-509C-427A-8C12-D2F84F82FE68}" destId="{AC37A869-3D4F-4E78-A71C-E71C3E3AE47A}" srcOrd="0" destOrd="0" parTransId="{3BFC4052-ACAD-4022-8B46-2F6BA0060572}" sibTransId="{AFCF4042-F151-483A-BF56-6ABAC7E5F10C}"/>
    <dgm:cxn modelId="{3555CFD2-B188-46D8-A585-8A74605E41EC}" type="presOf" srcId="{AC37A869-3D4F-4E78-A71C-E71C3E3AE47A}" destId="{3B08620A-BB64-46DB-B57C-5157A8315789}" srcOrd="0" destOrd="0" presId="urn:microsoft.com/office/officeart/2005/8/layout/vList2"/>
    <dgm:cxn modelId="{B37C06E8-6445-4400-8F7B-51B8F90EBB56}" srcId="{6DAE5B8A-FD54-4BBE-9BBF-54D1DE5D26E5}" destId="{0F6C2BD0-3807-4BE8-B3C4-40168486E3FA}" srcOrd="2" destOrd="0" parTransId="{15CC8F7C-59CD-4A51-AA53-FC975E9CB221}" sibTransId="{91C92218-E67B-4B71-B242-1F625E2B1C30}"/>
    <dgm:cxn modelId="{7FAF54F5-5D1C-4D0C-BC57-8EEA40A2BB38}" type="presOf" srcId="{1819C6A3-2F6D-44FE-8DB8-7F0606FA5090}" destId="{26455BAC-87F3-4F89-8292-DF80F7765298}" srcOrd="0" destOrd="0" presId="urn:microsoft.com/office/officeart/2005/8/layout/vList2"/>
    <dgm:cxn modelId="{E60282D0-046F-4E6E-9035-EF5645ACACA0}" type="presParOf" srcId="{78399DA7-A442-4542-B960-FB69C55B57FE}" destId="{297E4C37-DF52-41BF-8498-74A3A17C94AD}" srcOrd="0" destOrd="0" presId="urn:microsoft.com/office/officeart/2005/8/layout/vList2"/>
    <dgm:cxn modelId="{8656F327-24E1-4BDD-9C38-094B6969B30A}" type="presParOf" srcId="{78399DA7-A442-4542-B960-FB69C55B57FE}" destId="{3BE74576-4F02-4721-A081-159D5E17C677}" srcOrd="1" destOrd="0" presId="urn:microsoft.com/office/officeart/2005/8/layout/vList2"/>
    <dgm:cxn modelId="{616083F6-721E-4931-A9F9-8ADFCE6302F8}" type="presParOf" srcId="{78399DA7-A442-4542-B960-FB69C55B57FE}" destId="{E4EE1B08-83B3-4E0A-B2FA-66F5E89CF075}" srcOrd="2" destOrd="0" presId="urn:microsoft.com/office/officeart/2005/8/layout/vList2"/>
    <dgm:cxn modelId="{A51047AC-B866-4A51-BCE5-6C1E6903C9CF}" type="presParOf" srcId="{78399DA7-A442-4542-B960-FB69C55B57FE}" destId="{49BA761C-FB2D-4AC2-B70A-5338B5EBB27F}" srcOrd="3" destOrd="0" presId="urn:microsoft.com/office/officeart/2005/8/layout/vList2"/>
    <dgm:cxn modelId="{B030549A-6303-465B-A96F-5EE378DB0ED1}" type="presParOf" srcId="{78399DA7-A442-4542-B960-FB69C55B57FE}" destId="{7308AA94-D3B5-4440-B8CF-1D2DEC9A688C}" srcOrd="4" destOrd="0" presId="urn:microsoft.com/office/officeart/2005/8/layout/vList2"/>
    <dgm:cxn modelId="{BCFC69FB-D168-444F-8478-A99634F282B2}" type="presParOf" srcId="{78399DA7-A442-4542-B960-FB69C55B57FE}" destId="{13999652-8D44-44A8-9FE9-49FBF636E2E6}" srcOrd="5" destOrd="0" presId="urn:microsoft.com/office/officeart/2005/8/layout/vList2"/>
    <dgm:cxn modelId="{1AC4E003-AB2B-4A4D-87A5-37D33CA13147}" type="presParOf" srcId="{78399DA7-A442-4542-B960-FB69C55B57FE}" destId="{D665324E-CF80-4F91-ACC2-525DA332E998}" srcOrd="6" destOrd="0" presId="urn:microsoft.com/office/officeart/2005/8/layout/vList2"/>
    <dgm:cxn modelId="{CB0785DA-C4A1-416C-AD7C-F7F811810634}" type="presParOf" srcId="{78399DA7-A442-4542-B960-FB69C55B57FE}" destId="{3B08620A-BB64-46DB-B57C-5157A8315789}" srcOrd="7" destOrd="0" presId="urn:microsoft.com/office/officeart/2005/8/layout/vList2"/>
    <dgm:cxn modelId="{95EB3167-DB77-4892-BFAD-676325DD916D}" type="presParOf" srcId="{78399DA7-A442-4542-B960-FB69C55B57FE}" destId="{26455BAC-87F3-4F89-8292-DF80F7765298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6567C68-4B61-4865-9DD5-152445A901E1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CAAF518D-31BE-488D-A36F-DF1EF186346D}">
      <dgm:prSet/>
      <dgm:spPr/>
      <dgm:t>
        <a:bodyPr/>
        <a:lstStyle/>
        <a:p>
          <a:r>
            <a:rPr lang="en-US" b="0" i="0"/>
            <a:t>To add one item to a set, use the add() method</a:t>
          </a:r>
          <a:endParaRPr lang="en-US"/>
        </a:p>
      </dgm:t>
    </dgm:pt>
    <dgm:pt modelId="{BC8D38BE-90A5-4EF9-85CA-4537A7824FC7}" type="parTrans" cxnId="{F6E3B5EC-B18A-4EC0-9E01-944436C25627}">
      <dgm:prSet/>
      <dgm:spPr/>
      <dgm:t>
        <a:bodyPr/>
        <a:lstStyle/>
        <a:p>
          <a:endParaRPr lang="en-US"/>
        </a:p>
      </dgm:t>
    </dgm:pt>
    <dgm:pt modelId="{4D27D68B-B12D-49DE-9C87-4A36FADF2046}" type="sibTrans" cxnId="{F6E3B5EC-B18A-4EC0-9E01-944436C25627}">
      <dgm:prSet/>
      <dgm:spPr/>
      <dgm:t>
        <a:bodyPr/>
        <a:lstStyle/>
        <a:p>
          <a:endParaRPr lang="en-US"/>
        </a:p>
      </dgm:t>
    </dgm:pt>
    <dgm:pt modelId="{AEFDCB76-7BF9-4E1C-BD67-B7E3D1EECF1A}">
      <dgm:prSet/>
      <dgm:spPr/>
      <dgm:t>
        <a:bodyPr/>
        <a:lstStyle/>
        <a:p>
          <a:r>
            <a:rPr lang="en-US" b="0" i="0"/>
            <a:t>To take the items of one set and add all of them to another set, use the update() method</a:t>
          </a:r>
          <a:endParaRPr lang="en-US"/>
        </a:p>
      </dgm:t>
    </dgm:pt>
    <dgm:pt modelId="{D3F4770F-6762-4743-AD1D-FDEF1F5DC693}" type="parTrans" cxnId="{3F8D279A-0353-42D1-BDBB-9961E9271980}">
      <dgm:prSet/>
      <dgm:spPr/>
      <dgm:t>
        <a:bodyPr/>
        <a:lstStyle/>
        <a:p>
          <a:endParaRPr lang="en-US"/>
        </a:p>
      </dgm:t>
    </dgm:pt>
    <dgm:pt modelId="{B6674E67-6727-4B22-9DE9-D44905FE5C38}" type="sibTrans" cxnId="{3F8D279A-0353-42D1-BDBB-9961E9271980}">
      <dgm:prSet/>
      <dgm:spPr/>
      <dgm:t>
        <a:bodyPr/>
        <a:lstStyle/>
        <a:p>
          <a:endParaRPr lang="en-US"/>
        </a:p>
      </dgm:t>
    </dgm:pt>
    <dgm:pt modelId="{FBF45E07-5422-41A1-9304-497E52531BCF}">
      <dgm:prSet/>
      <dgm:spPr/>
      <dgm:t>
        <a:bodyPr/>
        <a:lstStyle/>
        <a:p>
          <a:r>
            <a:rPr lang="en-US" b="0" i="0"/>
            <a:t>To remove one item from a set, two methods are available:</a:t>
          </a:r>
          <a:endParaRPr lang="en-US"/>
        </a:p>
      </dgm:t>
    </dgm:pt>
    <dgm:pt modelId="{C0B60A0F-4007-4630-A651-A8969162FEB1}" type="parTrans" cxnId="{84B77BB0-05CF-4C1F-8DA3-EDD40697AA23}">
      <dgm:prSet/>
      <dgm:spPr/>
      <dgm:t>
        <a:bodyPr/>
        <a:lstStyle/>
        <a:p>
          <a:endParaRPr lang="en-US"/>
        </a:p>
      </dgm:t>
    </dgm:pt>
    <dgm:pt modelId="{8F3B8879-A803-42BB-B1C6-582FCBE45B17}" type="sibTrans" cxnId="{84B77BB0-05CF-4C1F-8DA3-EDD40697AA23}">
      <dgm:prSet/>
      <dgm:spPr/>
      <dgm:t>
        <a:bodyPr/>
        <a:lstStyle/>
        <a:p>
          <a:endParaRPr lang="en-US"/>
        </a:p>
      </dgm:t>
    </dgm:pt>
    <dgm:pt modelId="{B4CB09BC-0FA4-4D92-B2C0-CF4C5D36F77B}">
      <dgm:prSet/>
      <dgm:spPr/>
      <dgm:t>
        <a:bodyPr/>
        <a:lstStyle/>
        <a:p>
          <a:r>
            <a:rPr lang="en-US" b="0" i="0"/>
            <a:t>Method remove() – removes item and gives error if item is not present for removal</a:t>
          </a:r>
          <a:endParaRPr lang="en-US"/>
        </a:p>
      </dgm:t>
    </dgm:pt>
    <dgm:pt modelId="{73994A0D-717E-45D7-96FE-5F49FC415C12}" type="parTrans" cxnId="{1E8649C3-AB51-44E9-B723-FD34A1820DB4}">
      <dgm:prSet/>
      <dgm:spPr/>
      <dgm:t>
        <a:bodyPr/>
        <a:lstStyle/>
        <a:p>
          <a:endParaRPr lang="en-US"/>
        </a:p>
      </dgm:t>
    </dgm:pt>
    <dgm:pt modelId="{264751EC-B4AE-4C9E-9AF0-E574D0935CD8}" type="sibTrans" cxnId="{1E8649C3-AB51-44E9-B723-FD34A1820DB4}">
      <dgm:prSet/>
      <dgm:spPr/>
      <dgm:t>
        <a:bodyPr/>
        <a:lstStyle/>
        <a:p>
          <a:endParaRPr lang="en-US"/>
        </a:p>
      </dgm:t>
    </dgm:pt>
    <dgm:pt modelId="{65A37939-3FCF-4BAB-95D7-104280E4E4CA}">
      <dgm:prSet/>
      <dgm:spPr/>
      <dgm:t>
        <a:bodyPr/>
        <a:lstStyle/>
        <a:p>
          <a:r>
            <a:rPr lang="en-US" b="0" i="0"/>
            <a:t>Method discard() – removes item, but will NOT give error if item is not present for removal</a:t>
          </a:r>
          <a:endParaRPr lang="en-US"/>
        </a:p>
      </dgm:t>
    </dgm:pt>
    <dgm:pt modelId="{D1A6B36E-125A-4D6B-B500-F2BDD464D57E}" type="parTrans" cxnId="{9A599259-879C-4FE4-B6C9-1B9438AE7A42}">
      <dgm:prSet/>
      <dgm:spPr/>
      <dgm:t>
        <a:bodyPr/>
        <a:lstStyle/>
        <a:p>
          <a:endParaRPr lang="en-US"/>
        </a:p>
      </dgm:t>
    </dgm:pt>
    <dgm:pt modelId="{AD0F4FE6-7DA6-4512-981A-12ACAC0C9926}" type="sibTrans" cxnId="{9A599259-879C-4FE4-B6C9-1B9438AE7A42}">
      <dgm:prSet/>
      <dgm:spPr/>
      <dgm:t>
        <a:bodyPr/>
        <a:lstStyle/>
        <a:p>
          <a:endParaRPr lang="en-US"/>
        </a:p>
      </dgm:t>
    </dgm:pt>
    <dgm:pt modelId="{49F60583-1B07-4FBA-ACFA-D5880AF5D763}">
      <dgm:prSet/>
      <dgm:spPr/>
      <dgm:t>
        <a:bodyPr/>
        <a:lstStyle/>
        <a:p>
          <a:r>
            <a:rPr lang="en-US" b="0" i="0"/>
            <a:t>To clear out a set of all items, use the clear() method</a:t>
          </a:r>
          <a:endParaRPr lang="en-US"/>
        </a:p>
      </dgm:t>
    </dgm:pt>
    <dgm:pt modelId="{9D54AFA1-7A1A-4E80-B46C-B832E58ADB32}" type="parTrans" cxnId="{8FE9A994-74C9-420F-8E9B-2AF731DCDC1C}">
      <dgm:prSet/>
      <dgm:spPr/>
      <dgm:t>
        <a:bodyPr/>
        <a:lstStyle/>
        <a:p>
          <a:endParaRPr lang="en-US"/>
        </a:p>
      </dgm:t>
    </dgm:pt>
    <dgm:pt modelId="{E3A98DE7-62CC-4070-BE8A-B89584FCCDF6}" type="sibTrans" cxnId="{8FE9A994-74C9-420F-8E9B-2AF731DCDC1C}">
      <dgm:prSet/>
      <dgm:spPr/>
      <dgm:t>
        <a:bodyPr/>
        <a:lstStyle/>
        <a:p>
          <a:endParaRPr lang="en-US"/>
        </a:p>
      </dgm:t>
    </dgm:pt>
    <dgm:pt modelId="{51A20116-F31C-4B66-BC7E-7BC91EDC2803}" type="pres">
      <dgm:prSet presAssocID="{B6567C68-4B61-4865-9DD5-152445A901E1}" presName="linear" presStyleCnt="0">
        <dgm:presLayoutVars>
          <dgm:animLvl val="lvl"/>
          <dgm:resizeHandles val="exact"/>
        </dgm:presLayoutVars>
      </dgm:prSet>
      <dgm:spPr/>
    </dgm:pt>
    <dgm:pt modelId="{D55068A9-516A-4D09-972F-C21D845616BF}" type="pres">
      <dgm:prSet presAssocID="{CAAF518D-31BE-488D-A36F-DF1EF186346D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FC7C1D5B-F82A-4D08-9FC9-F75E11287A98}" type="pres">
      <dgm:prSet presAssocID="{4D27D68B-B12D-49DE-9C87-4A36FADF2046}" presName="spacer" presStyleCnt="0"/>
      <dgm:spPr/>
    </dgm:pt>
    <dgm:pt modelId="{CBC69E65-5B76-4576-8B4B-768E04F60A72}" type="pres">
      <dgm:prSet presAssocID="{AEFDCB76-7BF9-4E1C-BD67-B7E3D1EECF1A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330FA17D-BEA5-4D45-AED9-23AEBCB5D1E2}" type="pres">
      <dgm:prSet presAssocID="{B6674E67-6727-4B22-9DE9-D44905FE5C38}" presName="spacer" presStyleCnt="0"/>
      <dgm:spPr/>
    </dgm:pt>
    <dgm:pt modelId="{C66F6064-713F-4B1D-BED3-51681FE20E05}" type="pres">
      <dgm:prSet presAssocID="{FBF45E07-5422-41A1-9304-497E52531BCF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553B7D44-B8AE-4A1D-9054-A45B64804193}" type="pres">
      <dgm:prSet presAssocID="{FBF45E07-5422-41A1-9304-497E52531BCF}" presName="childText" presStyleLbl="revTx" presStyleIdx="0" presStyleCnt="1">
        <dgm:presLayoutVars>
          <dgm:bulletEnabled val="1"/>
        </dgm:presLayoutVars>
      </dgm:prSet>
      <dgm:spPr/>
    </dgm:pt>
    <dgm:pt modelId="{0853517D-4DE4-4017-8659-E89B07EB0E12}" type="pres">
      <dgm:prSet presAssocID="{49F60583-1B07-4FBA-ACFA-D5880AF5D763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E45C472E-FAB9-4D90-9F6C-76FB7680E432}" type="presOf" srcId="{65A37939-3FCF-4BAB-95D7-104280E4E4CA}" destId="{553B7D44-B8AE-4A1D-9054-A45B64804193}" srcOrd="0" destOrd="1" presId="urn:microsoft.com/office/officeart/2005/8/layout/vList2"/>
    <dgm:cxn modelId="{3ADB6638-CB2A-423F-A365-224CFC6988DF}" type="presOf" srcId="{B6567C68-4B61-4865-9DD5-152445A901E1}" destId="{51A20116-F31C-4B66-BC7E-7BC91EDC2803}" srcOrd="0" destOrd="0" presId="urn:microsoft.com/office/officeart/2005/8/layout/vList2"/>
    <dgm:cxn modelId="{D0A0C15D-3DDB-43A5-BE4D-481617244E83}" type="presOf" srcId="{FBF45E07-5422-41A1-9304-497E52531BCF}" destId="{C66F6064-713F-4B1D-BED3-51681FE20E05}" srcOrd="0" destOrd="0" presId="urn:microsoft.com/office/officeart/2005/8/layout/vList2"/>
    <dgm:cxn modelId="{B8018160-813A-4226-B4FB-7F700F5CC130}" type="presOf" srcId="{49F60583-1B07-4FBA-ACFA-D5880AF5D763}" destId="{0853517D-4DE4-4017-8659-E89B07EB0E12}" srcOrd="0" destOrd="0" presId="urn:microsoft.com/office/officeart/2005/8/layout/vList2"/>
    <dgm:cxn modelId="{BF7E1558-10C3-4EAA-8DBB-333A9E93314A}" type="presOf" srcId="{B4CB09BC-0FA4-4D92-B2C0-CF4C5D36F77B}" destId="{553B7D44-B8AE-4A1D-9054-A45B64804193}" srcOrd="0" destOrd="0" presId="urn:microsoft.com/office/officeart/2005/8/layout/vList2"/>
    <dgm:cxn modelId="{9A599259-879C-4FE4-B6C9-1B9438AE7A42}" srcId="{FBF45E07-5422-41A1-9304-497E52531BCF}" destId="{65A37939-3FCF-4BAB-95D7-104280E4E4CA}" srcOrd="1" destOrd="0" parTransId="{D1A6B36E-125A-4D6B-B500-F2BDD464D57E}" sibTransId="{AD0F4FE6-7DA6-4512-981A-12ACAC0C9926}"/>
    <dgm:cxn modelId="{8FE9A994-74C9-420F-8E9B-2AF731DCDC1C}" srcId="{B6567C68-4B61-4865-9DD5-152445A901E1}" destId="{49F60583-1B07-4FBA-ACFA-D5880AF5D763}" srcOrd="3" destOrd="0" parTransId="{9D54AFA1-7A1A-4E80-B46C-B832E58ADB32}" sibTransId="{E3A98DE7-62CC-4070-BE8A-B89584FCCDF6}"/>
    <dgm:cxn modelId="{3F8D279A-0353-42D1-BDBB-9961E9271980}" srcId="{B6567C68-4B61-4865-9DD5-152445A901E1}" destId="{AEFDCB76-7BF9-4E1C-BD67-B7E3D1EECF1A}" srcOrd="1" destOrd="0" parTransId="{D3F4770F-6762-4743-AD1D-FDEF1F5DC693}" sibTransId="{B6674E67-6727-4B22-9DE9-D44905FE5C38}"/>
    <dgm:cxn modelId="{49DD29A2-E539-46F9-A493-DCAA54A6BE1D}" type="presOf" srcId="{AEFDCB76-7BF9-4E1C-BD67-B7E3D1EECF1A}" destId="{CBC69E65-5B76-4576-8B4B-768E04F60A72}" srcOrd="0" destOrd="0" presId="urn:microsoft.com/office/officeart/2005/8/layout/vList2"/>
    <dgm:cxn modelId="{84B77BB0-05CF-4C1F-8DA3-EDD40697AA23}" srcId="{B6567C68-4B61-4865-9DD5-152445A901E1}" destId="{FBF45E07-5422-41A1-9304-497E52531BCF}" srcOrd="2" destOrd="0" parTransId="{C0B60A0F-4007-4630-A651-A8969162FEB1}" sibTransId="{8F3B8879-A803-42BB-B1C6-582FCBE45B17}"/>
    <dgm:cxn modelId="{1E8649C3-AB51-44E9-B723-FD34A1820DB4}" srcId="{FBF45E07-5422-41A1-9304-497E52531BCF}" destId="{B4CB09BC-0FA4-4D92-B2C0-CF4C5D36F77B}" srcOrd="0" destOrd="0" parTransId="{73994A0D-717E-45D7-96FE-5F49FC415C12}" sibTransId="{264751EC-B4AE-4C9E-9AF0-E574D0935CD8}"/>
    <dgm:cxn modelId="{65BC8CE7-80F5-4376-88C5-ED63009452A8}" type="presOf" srcId="{CAAF518D-31BE-488D-A36F-DF1EF186346D}" destId="{D55068A9-516A-4D09-972F-C21D845616BF}" srcOrd="0" destOrd="0" presId="urn:microsoft.com/office/officeart/2005/8/layout/vList2"/>
    <dgm:cxn modelId="{F6E3B5EC-B18A-4EC0-9E01-944436C25627}" srcId="{B6567C68-4B61-4865-9DD5-152445A901E1}" destId="{CAAF518D-31BE-488D-A36F-DF1EF186346D}" srcOrd="0" destOrd="0" parTransId="{BC8D38BE-90A5-4EF9-85CA-4537A7824FC7}" sibTransId="{4D27D68B-B12D-49DE-9C87-4A36FADF2046}"/>
    <dgm:cxn modelId="{89277512-56F1-4B2D-91A1-76FCDDD6003B}" type="presParOf" srcId="{51A20116-F31C-4B66-BC7E-7BC91EDC2803}" destId="{D55068A9-516A-4D09-972F-C21D845616BF}" srcOrd="0" destOrd="0" presId="urn:microsoft.com/office/officeart/2005/8/layout/vList2"/>
    <dgm:cxn modelId="{08991EA7-29E1-426F-9D39-B57BB14DDBAF}" type="presParOf" srcId="{51A20116-F31C-4B66-BC7E-7BC91EDC2803}" destId="{FC7C1D5B-F82A-4D08-9FC9-F75E11287A98}" srcOrd="1" destOrd="0" presId="urn:microsoft.com/office/officeart/2005/8/layout/vList2"/>
    <dgm:cxn modelId="{7C2F8677-A0C5-48BA-9ACB-180F67686321}" type="presParOf" srcId="{51A20116-F31C-4B66-BC7E-7BC91EDC2803}" destId="{CBC69E65-5B76-4576-8B4B-768E04F60A72}" srcOrd="2" destOrd="0" presId="urn:microsoft.com/office/officeart/2005/8/layout/vList2"/>
    <dgm:cxn modelId="{834A10C3-7BE5-4B57-BA57-96AAC288C9AD}" type="presParOf" srcId="{51A20116-F31C-4B66-BC7E-7BC91EDC2803}" destId="{330FA17D-BEA5-4D45-AED9-23AEBCB5D1E2}" srcOrd="3" destOrd="0" presId="urn:microsoft.com/office/officeart/2005/8/layout/vList2"/>
    <dgm:cxn modelId="{57ECE76D-1A60-4DFB-B5E0-0CC155C73BEA}" type="presParOf" srcId="{51A20116-F31C-4B66-BC7E-7BC91EDC2803}" destId="{C66F6064-713F-4B1D-BED3-51681FE20E05}" srcOrd="4" destOrd="0" presId="urn:microsoft.com/office/officeart/2005/8/layout/vList2"/>
    <dgm:cxn modelId="{983246F7-F4C5-4D14-B1F7-CEDA0AAD3603}" type="presParOf" srcId="{51A20116-F31C-4B66-BC7E-7BC91EDC2803}" destId="{553B7D44-B8AE-4A1D-9054-A45B64804193}" srcOrd="5" destOrd="0" presId="urn:microsoft.com/office/officeart/2005/8/layout/vList2"/>
    <dgm:cxn modelId="{1837FA34-012C-487C-81B9-E8852DD91751}" type="presParOf" srcId="{51A20116-F31C-4B66-BC7E-7BC91EDC2803}" destId="{0853517D-4DE4-4017-8659-E89B07EB0E1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F65B5D-C0D4-46B7-A84E-70B3F96FD491}">
      <dsp:nvSpPr>
        <dsp:cNvPr id="0" name=""/>
        <dsp:cNvSpPr/>
      </dsp:nvSpPr>
      <dsp:spPr>
        <a:xfrm>
          <a:off x="0" y="484420"/>
          <a:ext cx="2996208" cy="19025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8B2177-94CF-44E7-BD42-BB1343923AE9}">
      <dsp:nvSpPr>
        <dsp:cNvPr id="0" name=""/>
        <dsp:cNvSpPr/>
      </dsp:nvSpPr>
      <dsp:spPr>
        <a:xfrm>
          <a:off x="332911" y="800687"/>
          <a:ext cx="2996208" cy="19025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Collection used to store multiple items in a single variable</a:t>
          </a:r>
        </a:p>
      </dsp:txBody>
      <dsp:txXfrm>
        <a:off x="388636" y="856412"/>
        <a:ext cx="2884758" cy="1791142"/>
      </dsp:txXfrm>
    </dsp:sp>
    <dsp:sp modelId="{61983EBD-ADE6-435C-ADB5-F9852861B983}">
      <dsp:nvSpPr>
        <dsp:cNvPr id="0" name=""/>
        <dsp:cNvSpPr/>
      </dsp:nvSpPr>
      <dsp:spPr>
        <a:xfrm>
          <a:off x="3662032" y="484420"/>
          <a:ext cx="2996208" cy="19025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115021-CE41-4883-AD6C-385CD87C6791}">
      <dsp:nvSpPr>
        <dsp:cNvPr id="0" name=""/>
        <dsp:cNvSpPr/>
      </dsp:nvSpPr>
      <dsp:spPr>
        <a:xfrm>
          <a:off x="3994944" y="800687"/>
          <a:ext cx="2996208" cy="19025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Unordered, unchangeable, and unindexed</a:t>
          </a:r>
        </a:p>
      </dsp:txBody>
      <dsp:txXfrm>
        <a:off x="4050669" y="856412"/>
        <a:ext cx="2884758" cy="1791142"/>
      </dsp:txXfrm>
    </dsp:sp>
    <dsp:sp modelId="{238C9674-02EE-4729-B7AE-5DF0A8E866AA}">
      <dsp:nvSpPr>
        <dsp:cNvPr id="0" name=""/>
        <dsp:cNvSpPr/>
      </dsp:nvSpPr>
      <dsp:spPr>
        <a:xfrm>
          <a:off x="7324064" y="484420"/>
          <a:ext cx="2996208" cy="19025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6A85D7-EC77-44E4-B5B7-57158B0F054B}">
      <dsp:nvSpPr>
        <dsp:cNvPr id="0" name=""/>
        <dsp:cNvSpPr/>
      </dsp:nvSpPr>
      <dsp:spPr>
        <a:xfrm>
          <a:off x="7656976" y="800687"/>
          <a:ext cx="2996208" cy="19025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Contained in curly brackets { }</a:t>
          </a:r>
        </a:p>
      </dsp:txBody>
      <dsp:txXfrm>
        <a:off x="7712701" y="856412"/>
        <a:ext cx="2884758" cy="17911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7E4C37-DF52-41BF-8498-74A3A17C94AD}">
      <dsp:nvSpPr>
        <dsp:cNvPr id="0" name=""/>
        <dsp:cNvSpPr/>
      </dsp:nvSpPr>
      <dsp:spPr>
        <a:xfrm>
          <a:off x="0" y="117363"/>
          <a:ext cx="6111737" cy="70156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i="0" kern="1200"/>
            <a:t>Items do not have a defined order</a:t>
          </a:r>
          <a:endParaRPr lang="en-US" sz="1800" kern="1200"/>
        </a:p>
      </dsp:txBody>
      <dsp:txXfrm>
        <a:off x="34247" y="151610"/>
        <a:ext cx="6043243" cy="633067"/>
      </dsp:txXfrm>
    </dsp:sp>
    <dsp:sp modelId="{E4EE1B08-83B3-4E0A-B2FA-66F5E89CF075}">
      <dsp:nvSpPr>
        <dsp:cNvPr id="0" name=""/>
        <dsp:cNvSpPr/>
      </dsp:nvSpPr>
      <dsp:spPr>
        <a:xfrm>
          <a:off x="0" y="870765"/>
          <a:ext cx="6111737" cy="701561"/>
        </a:xfrm>
        <a:prstGeom prst="roundRect">
          <a:avLst/>
        </a:prstGeom>
        <a:solidFill>
          <a:schemeClr val="accent2">
            <a:hueOff val="-373741"/>
            <a:satOff val="-4467"/>
            <a:lumOff val="-35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i="0" kern="1200"/>
            <a:t>Items can appear in a different order every time you use them</a:t>
          </a:r>
          <a:endParaRPr lang="en-US" sz="1800" kern="1200"/>
        </a:p>
      </dsp:txBody>
      <dsp:txXfrm>
        <a:off x="34247" y="905012"/>
        <a:ext cx="6043243" cy="633067"/>
      </dsp:txXfrm>
    </dsp:sp>
    <dsp:sp modelId="{7308AA94-D3B5-4440-B8CF-1D2DEC9A688C}">
      <dsp:nvSpPr>
        <dsp:cNvPr id="0" name=""/>
        <dsp:cNvSpPr/>
      </dsp:nvSpPr>
      <dsp:spPr>
        <a:xfrm>
          <a:off x="0" y="1624166"/>
          <a:ext cx="6111737" cy="701561"/>
        </a:xfrm>
        <a:prstGeom prst="roundRect">
          <a:avLst/>
        </a:prstGeom>
        <a:solidFill>
          <a:schemeClr val="accent2">
            <a:hueOff val="-747483"/>
            <a:satOff val="-8934"/>
            <a:lumOff val="-7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i="0" kern="1200"/>
            <a:t>Items cannot be referred to by index or key</a:t>
          </a:r>
          <a:endParaRPr lang="en-US" sz="1800" kern="1200"/>
        </a:p>
      </dsp:txBody>
      <dsp:txXfrm>
        <a:off x="34247" y="1658413"/>
        <a:ext cx="6043243" cy="633067"/>
      </dsp:txXfrm>
    </dsp:sp>
    <dsp:sp modelId="{D665324E-CF80-4F91-ACC2-525DA332E998}">
      <dsp:nvSpPr>
        <dsp:cNvPr id="0" name=""/>
        <dsp:cNvSpPr/>
      </dsp:nvSpPr>
      <dsp:spPr>
        <a:xfrm>
          <a:off x="0" y="2377567"/>
          <a:ext cx="6111737" cy="701561"/>
        </a:xfrm>
        <a:prstGeom prst="roundRect">
          <a:avLst/>
        </a:prstGeom>
        <a:solidFill>
          <a:schemeClr val="accent2">
            <a:hueOff val="-1121224"/>
            <a:satOff val="-13402"/>
            <a:lumOff val="-105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i="0" kern="1200"/>
            <a:t>Items cannot be changed after set has been created</a:t>
          </a:r>
          <a:endParaRPr lang="en-US" sz="1800" kern="1200"/>
        </a:p>
      </dsp:txBody>
      <dsp:txXfrm>
        <a:off x="34247" y="2411814"/>
        <a:ext cx="6043243" cy="633067"/>
      </dsp:txXfrm>
    </dsp:sp>
    <dsp:sp modelId="{3B08620A-BB64-46DB-B57C-5157A8315789}">
      <dsp:nvSpPr>
        <dsp:cNvPr id="0" name=""/>
        <dsp:cNvSpPr/>
      </dsp:nvSpPr>
      <dsp:spPr>
        <a:xfrm>
          <a:off x="0" y="3079128"/>
          <a:ext cx="6111737" cy="4750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048" tIns="22860" rIns="128016" bIns="2286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b="0" i="0" kern="1200"/>
            <a:t>Can remove items </a:t>
          </a:r>
          <a:endParaRPr lang="en-US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400" b="0" i="0" kern="1200"/>
            <a:t>Can add new items</a:t>
          </a:r>
          <a:endParaRPr lang="en-US" sz="1400" kern="1200"/>
        </a:p>
      </dsp:txBody>
      <dsp:txXfrm>
        <a:off x="0" y="3079128"/>
        <a:ext cx="6111737" cy="475065"/>
      </dsp:txXfrm>
    </dsp:sp>
    <dsp:sp modelId="{26455BAC-87F3-4F89-8292-DF80F7765298}">
      <dsp:nvSpPr>
        <dsp:cNvPr id="0" name=""/>
        <dsp:cNvSpPr/>
      </dsp:nvSpPr>
      <dsp:spPr>
        <a:xfrm>
          <a:off x="0" y="3554193"/>
          <a:ext cx="6111737" cy="701561"/>
        </a:xfrm>
        <a:prstGeom prst="roundRect">
          <a:avLst/>
        </a:prstGeom>
        <a:solidFill>
          <a:schemeClr val="accent2">
            <a:hueOff val="-1494966"/>
            <a:satOff val="-17869"/>
            <a:lumOff val="-141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i="0" kern="1200"/>
            <a:t>Two items with the same value NOT allowed (will be ignored)</a:t>
          </a:r>
          <a:endParaRPr lang="en-US" sz="1800" kern="1200"/>
        </a:p>
      </dsp:txBody>
      <dsp:txXfrm>
        <a:off x="34247" y="3588440"/>
        <a:ext cx="6043243" cy="6330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5068A9-516A-4D09-972F-C21D845616BF}">
      <dsp:nvSpPr>
        <dsp:cNvPr id="0" name=""/>
        <dsp:cNvSpPr/>
      </dsp:nvSpPr>
      <dsp:spPr>
        <a:xfrm>
          <a:off x="0" y="73134"/>
          <a:ext cx="6111737" cy="77951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i="0" kern="1200"/>
            <a:t>To add one item to a set, use the add() method</a:t>
          </a:r>
          <a:endParaRPr lang="en-US" sz="2000" kern="1200"/>
        </a:p>
      </dsp:txBody>
      <dsp:txXfrm>
        <a:off x="38053" y="111187"/>
        <a:ext cx="6035631" cy="703406"/>
      </dsp:txXfrm>
    </dsp:sp>
    <dsp:sp modelId="{CBC69E65-5B76-4576-8B4B-768E04F60A72}">
      <dsp:nvSpPr>
        <dsp:cNvPr id="0" name=""/>
        <dsp:cNvSpPr/>
      </dsp:nvSpPr>
      <dsp:spPr>
        <a:xfrm>
          <a:off x="0" y="910247"/>
          <a:ext cx="6111737" cy="779512"/>
        </a:xfrm>
        <a:prstGeom prst="roundRect">
          <a:avLst/>
        </a:prstGeom>
        <a:solidFill>
          <a:schemeClr val="accent2">
            <a:hueOff val="-498322"/>
            <a:satOff val="-5956"/>
            <a:lumOff val="-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i="0" kern="1200"/>
            <a:t>To take the items of one set and add all of them to another set, use the update() method</a:t>
          </a:r>
          <a:endParaRPr lang="en-US" sz="2000" kern="1200"/>
        </a:p>
      </dsp:txBody>
      <dsp:txXfrm>
        <a:off x="38053" y="948300"/>
        <a:ext cx="6035631" cy="703406"/>
      </dsp:txXfrm>
    </dsp:sp>
    <dsp:sp modelId="{C66F6064-713F-4B1D-BED3-51681FE20E05}">
      <dsp:nvSpPr>
        <dsp:cNvPr id="0" name=""/>
        <dsp:cNvSpPr/>
      </dsp:nvSpPr>
      <dsp:spPr>
        <a:xfrm>
          <a:off x="0" y="1747359"/>
          <a:ext cx="6111737" cy="779512"/>
        </a:xfrm>
        <a:prstGeom prst="roundRect">
          <a:avLst/>
        </a:prstGeom>
        <a:solidFill>
          <a:schemeClr val="accent2">
            <a:hueOff val="-996644"/>
            <a:satOff val="-11913"/>
            <a:lumOff val="-94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i="0" kern="1200"/>
            <a:t>To remove one item from a set, two methods are available:</a:t>
          </a:r>
          <a:endParaRPr lang="en-US" sz="2000" kern="1200"/>
        </a:p>
      </dsp:txBody>
      <dsp:txXfrm>
        <a:off x="38053" y="1785412"/>
        <a:ext cx="6035631" cy="703406"/>
      </dsp:txXfrm>
    </dsp:sp>
    <dsp:sp modelId="{553B7D44-B8AE-4A1D-9054-A45B64804193}">
      <dsp:nvSpPr>
        <dsp:cNvPr id="0" name=""/>
        <dsp:cNvSpPr/>
      </dsp:nvSpPr>
      <dsp:spPr>
        <a:xfrm>
          <a:off x="0" y="2526872"/>
          <a:ext cx="6111737" cy="993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048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b="0" i="0" kern="1200"/>
            <a:t>Method remove() – removes item and gives error if item is not present for removal</a:t>
          </a:r>
          <a:endParaRPr lang="en-US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b="0" i="0" kern="1200"/>
            <a:t>Method discard() – removes item, but will NOT give error if item is not present for removal</a:t>
          </a:r>
          <a:endParaRPr lang="en-US" sz="1600" kern="1200"/>
        </a:p>
      </dsp:txBody>
      <dsp:txXfrm>
        <a:off x="0" y="2526872"/>
        <a:ext cx="6111737" cy="993600"/>
      </dsp:txXfrm>
    </dsp:sp>
    <dsp:sp modelId="{0853517D-4DE4-4017-8659-E89B07EB0E12}">
      <dsp:nvSpPr>
        <dsp:cNvPr id="0" name=""/>
        <dsp:cNvSpPr/>
      </dsp:nvSpPr>
      <dsp:spPr>
        <a:xfrm>
          <a:off x="0" y="3520472"/>
          <a:ext cx="6111737" cy="779512"/>
        </a:xfrm>
        <a:prstGeom prst="roundRect">
          <a:avLst/>
        </a:prstGeom>
        <a:solidFill>
          <a:schemeClr val="accent2">
            <a:hueOff val="-1494966"/>
            <a:satOff val="-17869"/>
            <a:lumOff val="-141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i="0" kern="1200"/>
            <a:t>To clear out a set of all items, use the clear() method</a:t>
          </a:r>
          <a:endParaRPr lang="en-US" sz="2000" kern="1200"/>
        </a:p>
      </dsp:txBody>
      <dsp:txXfrm>
        <a:off x="38053" y="3558525"/>
        <a:ext cx="6035631" cy="7034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1D227D51-204B-ED48-AF9A-0BE9633FE04A}"/>
              </a:ext>
            </a:extLst>
          </p:cNvPr>
          <p:cNvSpPr/>
          <p:nvPr/>
        </p:nvSpPr>
        <p:spPr>
          <a:xfrm>
            <a:off x="5224243" y="1096772"/>
            <a:ext cx="6503180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ross 49">
            <a:extLst>
              <a:ext uri="{FF2B5EF4-FFF2-40B4-BE49-F238E27FC236}">
                <a16:creationId xmlns:a16="http://schemas.microsoft.com/office/drawing/2014/main" id="{57A23F45-CDAE-8A40-8DE7-92A0BBC119B7}"/>
              </a:ext>
            </a:extLst>
          </p:cNvPr>
          <p:cNvSpPr/>
          <p:nvPr/>
        </p:nvSpPr>
        <p:spPr>
          <a:xfrm>
            <a:off x="5016811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8546383-CCC4-544B-B0D8-DE78DE39BB78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5D1728-714F-2942-A0D1-82FF9419B4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7106" y="1625608"/>
            <a:ext cx="8035342" cy="2722164"/>
          </a:xfrm>
        </p:spPr>
        <p:txBody>
          <a:bodyPr anchor="b"/>
          <a:lstStyle>
            <a:lvl1pPr algn="l">
              <a:defRPr sz="8000" spc="-1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D072D4-1496-3347-BBF8-5879DF263B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7106" y="4466845"/>
            <a:ext cx="8035342" cy="882904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FC724-B499-364B-AEB5-B6517F6AD5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97105" y="5708747"/>
            <a:ext cx="3882843" cy="365125"/>
          </a:xfrm>
        </p:spPr>
        <p:txBody>
          <a:bodyPr/>
          <a:lstStyle>
            <a:lvl1pPr>
              <a:defRPr sz="1400"/>
            </a:lvl1pPr>
          </a:lstStyle>
          <a:p>
            <a:fld id="{73C3BD54-29B9-3D42-B178-776ED395AA85}" type="datetimeFigureOut">
              <a:rPr lang="en-US" smtClean="0"/>
              <a:pPr/>
              <a:t>2/13/2022</a:t>
            </a:fld>
            <a:endParaRPr lang="en-US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3889C-A4E9-B24E-818F-46A1124C5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40F50F-250E-6D45-AEBC-2573FED0C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912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9F6C0E12-251D-EA44-BF81-4ABDFBB94321}"/>
              </a:ext>
            </a:extLst>
          </p:cNvPr>
          <p:cNvSpPr/>
          <p:nvPr/>
        </p:nvSpPr>
        <p:spPr>
          <a:xfrm>
            <a:off x="7087169" y="1096772"/>
            <a:ext cx="4652226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DC5FF4-095A-114E-87B6-73C7ADFF9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1E6EC9-9650-2042-8581-5B4082F941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A0800-B373-3B40-B187-30AFE44CD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0A4C1C-C790-B449-8C06-78E8303F9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3E620-F86B-F447-AB06-DDAB39192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0487CB5-43E0-974C-9DDC-252A8A37107F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ross 9">
            <a:extLst>
              <a:ext uri="{FF2B5EF4-FFF2-40B4-BE49-F238E27FC236}">
                <a16:creationId xmlns:a16="http://schemas.microsoft.com/office/drawing/2014/main" id="{E9CB83EF-4143-5A45-9B3A-9E70DD50253B}"/>
              </a:ext>
            </a:extLst>
          </p:cNvPr>
          <p:cNvSpPr/>
          <p:nvPr/>
        </p:nvSpPr>
        <p:spPr>
          <a:xfrm>
            <a:off x="11415183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435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9DF801-FF8E-6247-9065-D9304CD609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355667" y="1204722"/>
            <a:ext cx="1853360" cy="467664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0E2615-7E4D-AB47-ACE6-236D716D7D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73667" y="1204722"/>
            <a:ext cx="8274047" cy="46969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F0223-5AC9-374E-BD0C-344F67E2A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EDD42-54A1-E648-8829-140EC4C57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FDF8F-8DBC-8A47-8000-5BA35DF9F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2CE2A98-5154-A544-BE2A-FDC0811C19A0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C4EC832-8181-5643-8A62-117E43F0E498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ross 9">
            <a:extLst>
              <a:ext uri="{FF2B5EF4-FFF2-40B4-BE49-F238E27FC236}">
                <a16:creationId xmlns:a16="http://schemas.microsoft.com/office/drawing/2014/main" id="{24AF3281-BC22-374D-A461-8B3181F600AA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228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9F291BE0-7A7E-D04F-974F-9F4577FB2F46}"/>
              </a:ext>
            </a:extLst>
          </p:cNvPr>
          <p:cNvSpPr/>
          <p:nvPr/>
        </p:nvSpPr>
        <p:spPr>
          <a:xfrm>
            <a:off x="6163735" y="1096772"/>
            <a:ext cx="5571066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ross 49">
            <a:extLst>
              <a:ext uri="{FF2B5EF4-FFF2-40B4-BE49-F238E27FC236}">
                <a16:creationId xmlns:a16="http://schemas.microsoft.com/office/drawing/2014/main" id="{BD33FF1F-6094-0B4A-A3E4-6B0D9283DB44}"/>
              </a:ext>
            </a:extLst>
          </p:cNvPr>
          <p:cNvSpPr/>
          <p:nvPr/>
        </p:nvSpPr>
        <p:spPr>
          <a:xfrm>
            <a:off x="11529484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78A6D9C-C7A5-414B-8CB7-E31470D7D280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1D850E-6310-C04D-8CAC-B7FA9F332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B7FB3-5DFC-6547-9567-C0ABE874C6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27D2DB-A7B1-204E-8416-E938952BC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24BA1-E2D0-1E4B-9DB3-664FE2733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AE64B2-36E4-5A4E-A78A-A629829A3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337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C97F6C6D-13AE-FD40-841C-4AB96460C390}"/>
              </a:ext>
            </a:extLst>
          </p:cNvPr>
          <p:cNvSpPr/>
          <p:nvPr/>
        </p:nvSpPr>
        <p:spPr>
          <a:xfrm>
            <a:off x="4291015" y="1096772"/>
            <a:ext cx="7436404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ross 49">
            <a:extLst>
              <a:ext uri="{FF2B5EF4-FFF2-40B4-BE49-F238E27FC236}">
                <a16:creationId xmlns:a16="http://schemas.microsoft.com/office/drawing/2014/main" id="{24E27617-2112-2342-9FF1-39F2A241CCCC}"/>
              </a:ext>
            </a:extLst>
          </p:cNvPr>
          <p:cNvSpPr/>
          <p:nvPr/>
        </p:nvSpPr>
        <p:spPr>
          <a:xfrm>
            <a:off x="4086371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33CE582-7AFE-D048-B5BC-212A12A28F25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9EAEF4-E84F-CF40-B27B-01E1D2AFC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1881951"/>
            <a:ext cx="7335836" cy="1987707"/>
          </a:xfrm>
        </p:spPr>
        <p:txBody>
          <a:bodyPr anchor="b"/>
          <a:lstStyle>
            <a:lvl1pPr>
              <a:defRPr sz="6000" spc="-15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87B7E1-CC48-2441-975D-F1A5412B8A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49" y="3869661"/>
            <a:ext cx="7335836" cy="94846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526218-1FCF-7A4D-B138-D1B1DE91A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84204-038C-FD4B-8E1C-0A9967BF2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359AB9-E1C6-C841-B423-FD2BB13C3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869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B057A-C120-5E4E-BB74-223EB6D00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9EB7BE-6258-C84C-8242-9865D1361C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5111" y="2691637"/>
            <a:ext cx="4946643" cy="3189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3D23CD-80DB-5740-AE68-76414CA31A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76903" y="2691637"/>
            <a:ext cx="4946639" cy="3189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FE0921-9102-1440-B315-778888723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2/13/2022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D7802F-1937-2F43-8FF4-846135D6F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609C72-E794-4F4F-8E09-D4883EED7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FEFA3E2-0F30-664C-AAE4-DE6526B5C716}"/>
              </a:ext>
            </a:extLst>
          </p:cNvPr>
          <p:cNvSpPr/>
          <p:nvPr/>
        </p:nvSpPr>
        <p:spPr>
          <a:xfrm>
            <a:off x="11738231" y="1096772"/>
            <a:ext cx="453769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C3D7AFF-BC7E-BA41-9C64-B5F9619C0EA1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671D2311-E9B8-F041-A7B8-D5696903F22A}"/>
              </a:ext>
            </a:extLst>
          </p:cNvPr>
          <p:cNvSpPr/>
          <p:nvPr/>
        </p:nvSpPr>
        <p:spPr>
          <a:xfrm>
            <a:off x="11531286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673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9CA91-F119-0244-888A-95539A84D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10" y="1204721"/>
            <a:ext cx="8266175" cy="144475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8A3EAC-4422-D548-8D7F-E9944566FB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11" y="2691638"/>
            <a:ext cx="4946644" cy="82391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140CA2-88A9-CC42-A375-8B87E47CC5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5111" y="3515550"/>
            <a:ext cx="4946644" cy="23662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5F960C-714E-2E4A-8141-A88F38274E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76866" y="2691162"/>
            <a:ext cx="4946644" cy="82391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97BC24-C907-EC4B-872D-17429A6577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76866" y="3515074"/>
            <a:ext cx="4946644" cy="23662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E2A045-4283-3C47-B125-68CF3B19F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2/13/2022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BC25BC-2C98-574D-BCCD-E36CAB07F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A5C95A-7789-E042-8471-D442D9BB5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DF1BA5B-EDD8-B648-8A3E-E2B3570B1EA0}"/>
              </a:ext>
            </a:extLst>
          </p:cNvPr>
          <p:cNvSpPr/>
          <p:nvPr/>
        </p:nvSpPr>
        <p:spPr>
          <a:xfrm>
            <a:off x="11738231" y="1096772"/>
            <a:ext cx="453769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7476360-629C-DE48-85B7-F4BE6CC457DB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ross 13">
            <a:extLst>
              <a:ext uri="{FF2B5EF4-FFF2-40B4-BE49-F238E27FC236}">
                <a16:creationId xmlns:a16="http://schemas.microsoft.com/office/drawing/2014/main" id="{C5F6C588-FC1B-3147-AFA1-CD7D76C5AEAC}"/>
              </a:ext>
            </a:extLst>
          </p:cNvPr>
          <p:cNvSpPr/>
          <p:nvPr/>
        </p:nvSpPr>
        <p:spPr>
          <a:xfrm>
            <a:off x="11531286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810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15401-5318-7045-8AE3-B1A99F2D8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E2F55F-EB76-AE49-B554-12B65B636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2/13/2022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CB6E6E-D81E-C44A-AC54-CBE0134C1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E025B9-9F46-3049-9977-0119B96D3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5760068-EADA-2B4B-9819-CF981184FAEB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1DA7622-137E-184A-A93C-8DBB10318AE6}"/>
              </a:ext>
            </a:extLst>
          </p:cNvPr>
          <p:cNvSpPr/>
          <p:nvPr/>
        </p:nvSpPr>
        <p:spPr>
          <a:xfrm>
            <a:off x="11738231" y="1096772"/>
            <a:ext cx="453769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9" name="Cross 8">
            <a:extLst>
              <a:ext uri="{FF2B5EF4-FFF2-40B4-BE49-F238E27FC236}">
                <a16:creationId xmlns:a16="http://schemas.microsoft.com/office/drawing/2014/main" id="{54FB0990-6F8D-B048-8309-19B0D1A41033}"/>
              </a:ext>
            </a:extLst>
          </p:cNvPr>
          <p:cNvSpPr/>
          <p:nvPr/>
        </p:nvSpPr>
        <p:spPr>
          <a:xfrm>
            <a:off x="11531286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AF81DD-2B1F-3444-8023-DD52318FE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2/13/2022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927EE3-DAA3-D948-B8FD-48417540B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4532D4-FFBF-6C47-A6C9-D55196D91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B8D5541-7726-BA46-8BFA-BF6AA8D42BD7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Cross 47">
            <a:extLst>
              <a:ext uri="{FF2B5EF4-FFF2-40B4-BE49-F238E27FC236}">
                <a16:creationId xmlns:a16="http://schemas.microsoft.com/office/drawing/2014/main" id="{97F434CF-7503-CE4F-8426-C312C6315AD0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EDBFB2F-FE34-E349-9484-C275FBE31614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109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2DCFD-BEE6-AC49-BABD-D8B89C3B6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3800"/>
            <a:ext cx="4114800" cy="107721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1DE035-8260-4443-B1D9-A9C8D58403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1813" y="1508252"/>
            <a:ext cx="5606518" cy="40458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C1AA53-7507-D04B-9B8E-6A4F7122EC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149" y="2368295"/>
            <a:ext cx="4114800" cy="3185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56E11F-3003-0745-ACAB-FAA4E676E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2/13/2022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BC11A6-59AC-FE45-8A1C-9DDC00582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D6F51E-1A94-034C-BBEE-C26A3AF0E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0B7D330-76C0-224C-9C3C-27C4D2B0DDB4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5464D55-5C51-844B-A38A-8143590FB934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FD988250-C554-DE44-B887-57D0B2AA8E37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620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86C7C-36AD-9A4E-8524-8F44E8839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3800"/>
            <a:ext cx="4114800" cy="107721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015248-4C80-3348-A8A9-6C9F5D32FC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31151" y="1096772"/>
            <a:ext cx="6096270" cy="5761228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4B3083-CA16-C54A-B130-7BEE6DF9D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149" y="2370666"/>
            <a:ext cx="4114800" cy="318346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C6EB5-D7D1-E247-B9D7-D319E5AAB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2/13/2022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FBF6CC-F5C4-9847-BADB-8B7441C8F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63FE4-B2F5-7741-B517-533F1C98C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‹#›</a:t>
            </a:fld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AB80A771-7D8E-0F4A-93A3-B977667D338E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2C9320FA-0E3A-2749-9085-DF30FA26F4BD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5A3DF5D0-8A2C-A049-9132-EE1EF7D014D4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28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952BFD-D607-6845-9C7B-1C8D3B4EE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4721"/>
            <a:ext cx="8267296" cy="14465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BB52FF-3B04-8245-BF0B-89C9E29336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50" y="2691638"/>
            <a:ext cx="8267296" cy="3188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99BFE-CBDD-C344-A21E-44A52F11B6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5149" y="594969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lang="en-US" sz="1050" smtClean="0">
                <a:latin typeface="+mn-lt"/>
              </a:defRPr>
            </a:lvl1pPr>
          </a:lstStyle>
          <a:p>
            <a:fld id="{73C3BD54-29B9-3D42-B178-776ED395AA85}" type="datetimeFigureOut">
              <a:rPr lang="en-US" smtClean="0"/>
              <a:pPr/>
              <a:t>2/13/2022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C371C0-3DCE-0743-946F-C7540DD789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5150" y="543179"/>
            <a:ext cx="4114800" cy="246888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lang="en-US" sz="1050"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E32ADB-4517-194F-8B4B-A9D26B3C02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13024" y="511175"/>
            <a:ext cx="914400" cy="3108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chemeClr val="tx1"/>
                </a:solidFill>
                <a:latin typeface="+mn-lt"/>
              </a:defRPr>
            </a:lvl1pPr>
          </a:lstStyle>
          <a:p>
            <a:fld id="{86BB3423-611C-6944-BA94-F2572F3624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653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System Font Regular"/>
        <a:buChar char="–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79E454-13E1-466E-B2D2-DA86F26134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7106" y="1625608"/>
            <a:ext cx="3882844" cy="2722164"/>
          </a:xfrm>
        </p:spPr>
        <p:txBody>
          <a:bodyPr>
            <a:normAutofit/>
          </a:bodyPr>
          <a:lstStyle/>
          <a:p>
            <a:r>
              <a:rPr lang="en-US" sz="6000"/>
              <a:t>Sets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3A5FE8-2634-4E1A-A6A9-D5DAC823A2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7106" y="4466845"/>
            <a:ext cx="3882844" cy="88290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CAC 190</a:t>
            </a:r>
          </a:p>
          <a:p>
            <a:pPr>
              <a:lnSpc>
                <a:spcPct val="90000"/>
              </a:lnSpc>
            </a:pPr>
            <a:r>
              <a:rPr lang="en-US" dirty="0"/>
              <a:t>Anthony Winchester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897C5F-09C1-4750-A928-67C2DA1C7E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5" r="24435" b="-1"/>
          <a:stretch/>
        </p:blipFill>
        <p:spPr>
          <a:xfrm>
            <a:off x="5224242" y="10"/>
            <a:ext cx="6967758" cy="6857990"/>
          </a:xfrm>
          <a:prstGeom prst="rect">
            <a:avLst/>
          </a:prstGeom>
        </p:spPr>
      </p:pic>
      <p:sp>
        <p:nvSpPr>
          <p:cNvPr id="11" name="Cross 10">
            <a:extLst>
              <a:ext uri="{FF2B5EF4-FFF2-40B4-BE49-F238E27FC236}">
                <a16:creationId xmlns:a16="http://schemas.microsoft.com/office/drawing/2014/main" id="{4029224B-C0FC-EC47-B248-0D4271BC7F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15751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55E9273-3717-C94C-9BFF-75E87E47C4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05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8">
            <a:extLst>
              <a:ext uri="{FF2B5EF4-FFF2-40B4-BE49-F238E27FC236}">
                <a16:creationId xmlns:a16="http://schemas.microsoft.com/office/drawing/2014/main" id="{579E3846-8D0B-B14A-817A-7FAC9DDA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0">
            <a:extLst>
              <a:ext uri="{FF2B5EF4-FFF2-40B4-BE49-F238E27FC236}">
                <a16:creationId xmlns:a16="http://schemas.microsoft.com/office/drawing/2014/main" id="{B2DEF72E-9A56-3A45-8ADA-E6F93BA8EF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096772"/>
            <a:ext cx="4175133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99FC7E-D36B-472D-99B7-0D144086B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508250"/>
            <a:ext cx="3198777" cy="4024885"/>
          </a:xfrm>
        </p:spPr>
        <p:txBody>
          <a:bodyPr>
            <a:normAutofit/>
          </a:bodyPr>
          <a:lstStyle/>
          <a:p>
            <a:r>
              <a:rPr lang="en-US" dirty="0"/>
              <a:t>Adding and Removing Set Items</a:t>
            </a:r>
          </a:p>
        </p:txBody>
      </p:sp>
      <p:sp>
        <p:nvSpPr>
          <p:cNvPr id="26" name="Rectangle 12">
            <a:extLst>
              <a:ext uri="{FF2B5EF4-FFF2-40B4-BE49-F238E27FC236}">
                <a16:creationId xmlns:a16="http://schemas.microsoft.com/office/drawing/2014/main" id="{882E6E09-FCB0-5F41-8BAE-C0581D54B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Cross 14">
            <a:extLst>
              <a:ext uri="{FF2B5EF4-FFF2-40B4-BE49-F238E27FC236}">
                <a16:creationId xmlns:a16="http://schemas.microsoft.com/office/drawing/2014/main" id="{D269DB01-9C3C-7841-B8E8-6FDFEF70CB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67701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81A7A5E-3581-408F-9DC7-812B794D74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4172063"/>
              </p:ext>
            </p:extLst>
          </p:nvPr>
        </p:nvGraphicFramePr>
        <p:xfrm>
          <a:off x="5106596" y="1508251"/>
          <a:ext cx="6111737" cy="43731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34503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A05B-06E1-4E35-8CD3-6E512F02B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Addition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E482BB-AD93-4D17-B43E-13C9CBF9E1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5111" y="2524836"/>
            <a:ext cx="4946643" cy="386686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Using the </a:t>
            </a:r>
            <a:r>
              <a:rPr lang="en-US" dirty="0">
                <a:solidFill>
                  <a:srgbClr val="FF0000"/>
                </a:solidFill>
              </a:rPr>
              <a:t>add()</a:t>
            </a:r>
            <a:r>
              <a:rPr lang="en-US" dirty="0"/>
              <a:t> method:</a:t>
            </a:r>
          </a:p>
          <a:p>
            <a:pPr marL="0" indent="0">
              <a:buNone/>
            </a:pPr>
            <a:r>
              <a:rPr lang="en-US" b="1" dirty="0" err="1"/>
              <a:t>newset</a:t>
            </a:r>
            <a:r>
              <a:rPr lang="en-US" b="1" dirty="0"/>
              <a:t> = {“pen", “eraser", “ink"}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err="1"/>
              <a:t>newset.add</a:t>
            </a:r>
            <a:r>
              <a:rPr lang="en-US" b="1" dirty="0"/>
              <a:t>(“stapler")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print(</a:t>
            </a:r>
            <a:r>
              <a:rPr lang="en-US" b="1" dirty="0" err="1"/>
              <a:t>newset</a:t>
            </a:r>
            <a:r>
              <a:rPr lang="en-US" b="1" dirty="0"/>
              <a:t>)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Output of code =&gt; </a:t>
            </a:r>
          </a:p>
          <a:p>
            <a:pPr marL="457200" lvl="1" indent="0">
              <a:buNone/>
            </a:pPr>
            <a:r>
              <a:rPr lang="en-US" b="1" dirty="0">
                <a:solidFill>
                  <a:srgbClr val="FF0000"/>
                </a:solidFill>
              </a:rPr>
              <a:t>{‘ink’, ‘stapler’, ‘pen’, ‘eraser’}</a:t>
            </a:r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5F7245-589D-45DC-B267-C7B7DDE29B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09564" y="2524836"/>
            <a:ext cx="5617325" cy="386686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Using the </a:t>
            </a:r>
            <a:r>
              <a:rPr lang="en-US" dirty="0">
                <a:solidFill>
                  <a:srgbClr val="FF0000"/>
                </a:solidFill>
              </a:rPr>
              <a:t>update()</a:t>
            </a:r>
            <a:r>
              <a:rPr lang="en-US" dirty="0"/>
              <a:t> method:</a:t>
            </a:r>
          </a:p>
          <a:p>
            <a:pPr marL="0" indent="0">
              <a:buNone/>
            </a:pPr>
            <a:r>
              <a:rPr lang="en-US" b="1" dirty="0" err="1"/>
              <a:t>newset</a:t>
            </a:r>
            <a:r>
              <a:rPr lang="en-US" b="1" dirty="0"/>
              <a:t> = {“pen", “eraser", “ink"}</a:t>
            </a:r>
          </a:p>
          <a:p>
            <a:pPr marL="0" indent="0">
              <a:buNone/>
            </a:pPr>
            <a:r>
              <a:rPr lang="en-US" b="1" dirty="0"/>
              <a:t>electric = {“printer", “laptop", “mouse"}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err="1"/>
              <a:t>newset.update</a:t>
            </a:r>
            <a:r>
              <a:rPr lang="en-US" b="1" dirty="0"/>
              <a:t>(electric)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print(</a:t>
            </a:r>
            <a:r>
              <a:rPr lang="en-US" b="1" dirty="0" err="1"/>
              <a:t>newset</a:t>
            </a:r>
            <a:r>
              <a:rPr lang="en-US" b="1" dirty="0"/>
              <a:t>)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Output of code =&gt;</a:t>
            </a:r>
          </a:p>
          <a:p>
            <a:pPr marL="457200" lvl="1" indent="0">
              <a:buNone/>
            </a:pPr>
            <a:r>
              <a:rPr lang="en-US" b="1" dirty="0">
                <a:solidFill>
                  <a:srgbClr val="FF0000"/>
                </a:solidFill>
              </a:rPr>
              <a:t>{‘pen’, ‘laptop’, ‘ink’, ‘printer’, ‘eraser’, ‘mouse’}</a:t>
            </a:r>
          </a:p>
        </p:txBody>
      </p:sp>
    </p:spTree>
    <p:extLst>
      <p:ext uri="{BB962C8B-B14F-4D97-AF65-F5344CB8AC3E}">
        <p14:creationId xmlns:p14="http://schemas.microsoft.com/office/powerpoint/2010/main" val="2163027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4F331-FD9C-4D0C-94A8-37EB3058B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Removal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DA4798-C66E-4186-9CEB-41BDD79FAF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5111" y="2324669"/>
            <a:ext cx="4946643" cy="4112525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Using the </a:t>
            </a:r>
            <a:r>
              <a:rPr lang="en-US" dirty="0">
                <a:solidFill>
                  <a:srgbClr val="FF0000"/>
                </a:solidFill>
              </a:rPr>
              <a:t>remove()</a:t>
            </a:r>
            <a:r>
              <a:rPr lang="en-US" dirty="0"/>
              <a:t> method:</a:t>
            </a:r>
          </a:p>
          <a:p>
            <a:pPr marL="0" indent="0">
              <a:buNone/>
            </a:pPr>
            <a:r>
              <a:rPr lang="en-US" b="1" dirty="0" err="1"/>
              <a:t>myset</a:t>
            </a:r>
            <a:r>
              <a:rPr lang="en-US" b="1" dirty="0"/>
              <a:t> = {“Honda", “Toyota", “Acura"}</a:t>
            </a:r>
          </a:p>
          <a:p>
            <a:endParaRPr lang="en-US" b="1" dirty="0"/>
          </a:p>
          <a:p>
            <a:pPr marL="0" indent="0">
              <a:buNone/>
            </a:pPr>
            <a:r>
              <a:rPr lang="en-US" b="1" dirty="0" err="1"/>
              <a:t>myset.remove</a:t>
            </a:r>
            <a:r>
              <a:rPr lang="en-US" b="1" dirty="0"/>
              <a:t>(“Nissan")</a:t>
            </a:r>
          </a:p>
          <a:p>
            <a:endParaRPr lang="en-US" b="1" dirty="0"/>
          </a:p>
          <a:p>
            <a:pPr marL="0" indent="0">
              <a:buNone/>
            </a:pPr>
            <a:r>
              <a:rPr lang="en-US" b="1" dirty="0"/>
              <a:t>print(</a:t>
            </a:r>
            <a:r>
              <a:rPr lang="en-US" b="1" dirty="0" err="1"/>
              <a:t>myset</a:t>
            </a:r>
            <a:r>
              <a:rPr lang="en-US" b="1" dirty="0"/>
              <a:t>)</a:t>
            </a:r>
          </a:p>
          <a:p>
            <a:endParaRPr lang="en-US" b="1" dirty="0"/>
          </a:p>
          <a:p>
            <a:pPr marL="0" indent="0">
              <a:buNone/>
            </a:pPr>
            <a:r>
              <a:rPr lang="en-US" b="1" dirty="0"/>
              <a:t>Output of code =&gt;</a:t>
            </a:r>
          </a:p>
          <a:p>
            <a:pPr marL="457200" lvl="1" indent="0">
              <a:buNone/>
            </a:pPr>
            <a:r>
              <a:rPr lang="en-US" b="1" dirty="0">
                <a:solidFill>
                  <a:srgbClr val="FF0000"/>
                </a:solidFill>
              </a:rPr>
              <a:t>Traceback (most recent call last):</a:t>
            </a:r>
          </a:p>
          <a:p>
            <a:pPr marL="457200" lvl="1" indent="0">
              <a:buNone/>
            </a:pPr>
            <a:r>
              <a:rPr lang="en-US" b="1" dirty="0">
                <a:solidFill>
                  <a:srgbClr val="FF0000"/>
                </a:solidFill>
              </a:rPr>
              <a:t>  File "./prog.py", line 3, in &lt;module&gt;</a:t>
            </a:r>
          </a:p>
          <a:p>
            <a:pPr marL="457200" lvl="1" indent="0">
              <a:buNone/>
            </a:pPr>
            <a:r>
              <a:rPr lang="en-US" b="1" dirty="0" err="1">
                <a:solidFill>
                  <a:srgbClr val="FF0000"/>
                </a:solidFill>
              </a:rPr>
              <a:t>KeyError</a:t>
            </a:r>
            <a:r>
              <a:rPr lang="en-US" b="1" dirty="0">
                <a:solidFill>
                  <a:srgbClr val="FF0000"/>
                </a:solidFill>
              </a:rPr>
              <a:t>: ‘Nissan'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EB9453-4BA7-4284-B66D-A325E4831B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76903" y="2324669"/>
            <a:ext cx="4946639" cy="4067032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Using the </a:t>
            </a:r>
            <a:r>
              <a:rPr lang="en-US" dirty="0">
                <a:solidFill>
                  <a:srgbClr val="FF0000"/>
                </a:solidFill>
              </a:rPr>
              <a:t>discard()</a:t>
            </a:r>
            <a:r>
              <a:rPr lang="en-US" dirty="0"/>
              <a:t> method:</a:t>
            </a:r>
          </a:p>
          <a:p>
            <a:pPr marL="0" indent="0">
              <a:buNone/>
            </a:pPr>
            <a:r>
              <a:rPr lang="en-US" b="1" dirty="0" err="1"/>
              <a:t>myset</a:t>
            </a:r>
            <a:r>
              <a:rPr lang="en-US" b="1" dirty="0"/>
              <a:t> = {“Honda", “Toyota", “Acura"}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err="1"/>
              <a:t>myset.discard</a:t>
            </a:r>
            <a:r>
              <a:rPr lang="en-US" b="1" dirty="0"/>
              <a:t>("Nissan")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print(</a:t>
            </a:r>
            <a:r>
              <a:rPr lang="en-US" b="1" dirty="0" err="1"/>
              <a:t>myset</a:t>
            </a:r>
            <a:r>
              <a:rPr lang="en-US" b="1" dirty="0"/>
              <a:t>)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Output of code =&gt;</a:t>
            </a:r>
          </a:p>
          <a:p>
            <a:pPr marL="457200" lvl="1" indent="0">
              <a:buNone/>
            </a:pPr>
            <a:r>
              <a:rPr lang="en-US" b="1" dirty="0">
                <a:solidFill>
                  <a:srgbClr val="FF0000"/>
                </a:solidFill>
              </a:rPr>
              <a:t>{“Honda", “Toyota", “Acura"}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867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D227D51-204B-ED48-AF9A-0BE9633FE0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4243" y="1096772"/>
            <a:ext cx="6503180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ross 12">
            <a:extLst>
              <a:ext uri="{FF2B5EF4-FFF2-40B4-BE49-F238E27FC236}">
                <a16:creationId xmlns:a16="http://schemas.microsoft.com/office/drawing/2014/main" id="{57A23F45-CDAE-8A40-8DE7-92A0BBC119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16811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8546383-CCC4-544B-B0D8-DE78DE39B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14F048CC-17C9-B246-BF2A-29E51AD1C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Wood human figure">
            <a:extLst>
              <a:ext uri="{FF2B5EF4-FFF2-40B4-BE49-F238E27FC236}">
                <a16:creationId xmlns:a16="http://schemas.microsoft.com/office/drawing/2014/main" id="{40AA3868-B973-4B50-BED6-8A08CAA6EC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9" name="Rectangle">
            <a:extLst>
              <a:ext uri="{FF2B5EF4-FFF2-40B4-BE49-F238E27FC236}">
                <a16:creationId xmlns:a16="http://schemas.microsoft.com/office/drawing/2014/main" id="{53C4D10E-16D3-5D49-A995-1FD27619A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0549940" cy="6858000"/>
          </a:xfrm>
          <a:prstGeom prst="rect">
            <a:avLst/>
          </a:prstGeom>
          <a:gradFill flip="none" rotWithShape="1">
            <a:gsLst>
              <a:gs pos="32000">
                <a:schemeClr val="bg1">
                  <a:alpha val="67000"/>
                </a:schemeClr>
              </a:gs>
              <a:gs pos="0">
                <a:schemeClr val="bg1">
                  <a:alpha val="55000"/>
                </a:schemeClr>
              </a:gs>
              <a:gs pos="99000">
                <a:schemeClr val="bg1">
                  <a:alpha val="5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/>
            <a:endParaRPr sz="2600" cap="all" dirty="0">
              <a:solidFill>
                <a:srgbClr val="FFFFFF"/>
              </a:solidFill>
              <a:sym typeface="Avenir Next"/>
            </a:endParaRPr>
          </a:p>
        </p:txBody>
      </p:sp>
      <p:sp>
        <p:nvSpPr>
          <p:cNvPr id="21" name="Cross 20">
            <a:extLst>
              <a:ext uri="{FF2B5EF4-FFF2-40B4-BE49-F238E27FC236}">
                <a16:creationId xmlns:a16="http://schemas.microsoft.com/office/drawing/2014/main" id="{24124FF1-775D-AC4A-81D0-73FC0F54A6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4250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53E2C7F-F4FF-A94D-ACAE-82823EC88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AFC5D13-F5E8-4FDB-A08E-E68883F55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105" y="1625608"/>
            <a:ext cx="6696951" cy="272216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kern="1200" spc="-15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Time for a one question quiz!!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F96B6B-DAAA-4933-A41A-2A62BA3E80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7105" y="4466845"/>
            <a:ext cx="6696951" cy="882904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Do you remember the answer to this…</a:t>
            </a:r>
          </a:p>
        </p:txBody>
      </p:sp>
    </p:spTree>
    <p:extLst>
      <p:ext uri="{BB962C8B-B14F-4D97-AF65-F5344CB8AC3E}">
        <p14:creationId xmlns:p14="http://schemas.microsoft.com/office/powerpoint/2010/main" val="3733538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79E3846-8D0B-B14A-817A-7FAC9DDA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FE11F32-4970-9344-8DCB-74356B3125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35193" y="1096772"/>
            <a:ext cx="6503180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ross 11">
            <a:extLst>
              <a:ext uri="{FF2B5EF4-FFF2-40B4-BE49-F238E27FC236}">
                <a16:creationId xmlns:a16="http://schemas.microsoft.com/office/drawing/2014/main" id="{16FF562B-6BB4-A942-A885-340D8F0E4B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29484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CA5172B-100A-154D-8648-280629D6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40FBD8-96B3-4342-9020-DF85DD483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4720"/>
            <a:ext cx="4114800" cy="4675503"/>
          </a:xfrm>
        </p:spPr>
        <p:txBody>
          <a:bodyPr>
            <a:normAutofit/>
          </a:bodyPr>
          <a:lstStyle/>
          <a:p>
            <a:r>
              <a:rPr lang="en-US" dirty="0"/>
              <a:t>Using what we discussed today, fill in the blank for this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84BD23-B94A-4D68-8EC4-E1203DA14E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3534" y="1628394"/>
            <a:ext cx="5858367" cy="468642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fruits = {"apple", "banana", "cherry"}</a:t>
            </a:r>
          </a:p>
          <a:p>
            <a:pPr marL="0" indent="0">
              <a:buNone/>
            </a:pPr>
            <a:r>
              <a:rPr lang="en-US" b="1" dirty="0"/>
              <a:t>if “cherry" _____  fruits:</a:t>
            </a:r>
          </a:p>
          <a:p>
            <a:pPr marL="0" indent="0">
              <a:buNone/>
            </a:pPr>
            <a:r>
              <a:rPr lang="en-US" b="1" dirty="0"/>
              <a:t>   print("Yes, cherry is a fruit!")</a:t>
            </a:r>
          </a:p>
        </p:txBody>
      </p:sp>
    </p:spTree>
    <p:extLst>
      <p:ext uri="{BB962C8B-B14F-4D97-AF65-F5344CB8AC3E}">
        <p14:creationId xmlns:p14="http://schemas.microsoft.com/office/powerpoint/2010/main" val="23246535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79E3846-8D0B-B14A-817A-7FAC9DDA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FE11F32-4970-9344-8DCB-74356B3125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35193" y="1096772"/>
            <a:ext cx="6503180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ross 11">
            <a:extLst>
              <a:ext uri="{FF2B5EF4-FFF2-40B4-BE49-F238E27FC236}">
                <a16:creationId xmlns:a16="http://schemas.microsoft.com/office/drawing/2014/main" id="{16FF562B-6BB4-A942-A885-340D8F0E4B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29484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CA5172B-100A-154D-8648-280629D6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40FBD8-96B3-4342-9020-DF85DD483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4720"/>
            <a:ext cx="4114800" cy="4675503"/>
          </a:xfrm>
        </p:spPr>
        <p:txBody>
          <a:bodyPr>
            <a:normAutofit/>
          </a:bodyPr>
          <a:lstStyle/>
          <a:p>
            <a:r>
              <a:rPr lang="en-US" dirty="0"/>
              <a:t>Solution: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84BD23-B94A-4D68-8EC4-E1203DA14E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3534" y="1628394"/>
            <a:ext cx="5858367" cy="468642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fruits = {"apple", "banana", "cherry"}</a:t>
            </a:r>
          </a:p>
          <a:p>
            <a:pPr marL="0" indent="0">
              <a:buNone/>
            </a:pPr>
            <a:r>
              <a:rPr lang="en-US" b="1" dirty="0"/>
              <a:t>if “cherry" __</a:t>
            </a:r>
            <a:r>
              <a:rPr lang="en-US" b="1" dirty="0">
                <a:solidFill>
                  <a:srgbClr val="FF0000"/>
                </a:solidFill>
                <a:highlight>
                  <a:srgbClr val="00FFFF"/>
                </a:highlight>
              </a:rPr>
              <a:t>in</a:t>
            </a:r>
            <a:r>
              <a:rPr lang="en-US" b="1" dirty="0"/>
              <a:t>___  fruits:</a:t>
            </a:r>
          </a:p>
          <a:p>
            <a:pPr marL="0" indent="0">
              <a:buNone/>
            </a:pPr>
            <a:r>
              <a:rPr lang="en-US" b="1" dirty="0"/>
              <a:t>   print("Yes, cherry is a fruit!")</a:t>
            </a:r>
          </a:p>
        </p:txBody>
      </p:sp>
    </p:spTree>
    <p:extLst>
      <p:ext uri="{BB962C8B-B14F-4D97-AF65-F5344CB8AC3E}">
        <p14:creationId xmlns:p14="http://schemas.microsoft.com/office/powerpoint/2010/main" val="127048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D227D51-204B-ED48-AF9A-0BE9633FE0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4243" y="1096772"/>
            <a:ext cx="6503180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ross 11">
            <a:extLst>
              <a:ext uri="{FF2B5EF4-FFF2-40B4-BE49-F238E27FC236}">
                <a16:creationId xmlns:a16="http://schemas.microsoft.com/office/drawing/2014/main" id="{57A23F45-CDAE-8A40-8DE7-92A0BBC119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16811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8546383-CCC4-544B-B0D8-DE78DE39B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14F048CC-17C9-B246-BF2A-29E51AD1C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Sticky notes with question marks">
            <a:extLst>
              <a:ext uri="{FF2B5EF4-FFF2-40B4-BE49-F238E27FC236}">
                <a16:creationId xmlns:a16="http://schemas.microsoft.com/office/drawing/2014/main" id="{090CA00E-4389-4711-9619-193E0C4E0B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162" b="5569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8" name="Rectangle">
            <a:extLst>
              <a:ext uri="{FF2B5EF4-FFF2-40B4-BE49-F238E27FC236}">
                <a16:creationId xmlns:a16="http://schemas.microsoft.com/office/drawing/2014/main" id="{53C4D10E-16D3-5D49-A995-1FD27619A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0549940" cy="6858000"/>
          </a:xfrm>
          <a:prstGeom prst="rect">
            <a:avLst/>
          </a:prstGeom>
          <a:gradFill flip="none" rotWithShape="1">
            <a:gsLst>
              <a:gs pos="32000">
                <a:schemeClr val="bg1">
                  <a:alpha val="67000"/>
                </a:schemeClr>
              </a:gs>
              <a:gs pos="0">
                <a:schemeClr val="bg1">
                  <a:alpha val="55000"/>
                </a:schemeClr>
              </a:gs>
              <a:gs pos="99000">
                <a:schemeClr val="bg1">
                  <a:alpha val="5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/>
            <a:endParaRPr sz="2600" cap="all" dirty="0">
              <a:solidFill>
                <a:srgbClr val="FFFFFF"/>
              </a:solidFill>
              <a:sym typeface="Avenir Next"/>
            </a:endParaRPr>
          </a:p>
        </p:txBody>
      </p:sp>
      <p:sp>
        <p:nvSpPr>
          <p:cNvPr id="20" name="Cross 19">
            <a:extLst>
              <a:ext uri="{FF2B5EF4-FFF2-40B4-BE49-F238E27FC236}">
                <a16:creationId xmlns:a16="http://schemas.microsoft.com/office/drawing/2014/main" id="{24124FF1-775D-AC4A-81D0-73FC0F54A6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4250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53E2C7F-F4FF-A94D-ACAE-82823EC88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9309C5-3AF2-461A-B335-E19564A60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105" y="1625608"/>
            <a:ext cx="6696951" cy="272216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kern="1200" spc="-15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What is a Set?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A82007-0AAE-43C1-8926-458A1B31D8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7105" y="4466845"/>
            <a:ext cx="6696951" cy="882904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Let’s look at what it is, the format, and several examples</a:t>
            </a:r>
          </a:p>
        </p:txBody>
      </p:sp>
    </p:spTree>
    <p:extLst>
      <p:ext uri="{BB962C8B-B14F-4D97-AF65-F5344CB8AC3E}">
        <p14:creationId xmlns:p14="http://schemas.microsoft.com/office/powerpoint/2010/main" val="17746330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79E3846-8D0B-B14A-817A-7FAC9DDA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C4CB5B-6644-4C4E-8A9C-267DD0CE2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4721"/>
            <a:ext cx="8267296" cy="1446550"/>
          </a:xfrm>
        </p:spPr>
        <p:txBody>
          <a:bodyPr>
            <a:normAutofit/>
          </a:bodyPr>
          <a:lstStyle/>
          <a:p>
            <a:r>
              <a:rPr lang="en-US" dirty="0"/>
              <a:t>Definition of a Set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1CD9BE-93F1-ED44-946B-8354D74B0B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738231" y="1096772"/>
            <a:ext cx="453769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82E6E09-FCB0-5F41-8BAE-C0581D54B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ross 14">
            <a:extLst>
              <a:ext uri="{FF2B5EF4-FFF2-40B4-BE49-F238E27FC236}">
                <a16:creationId xmlns:a16="http://schemas.microsoft.com/office/drawing/2014/main" id="{D269DB01-9C3C-7841-B8E8-6FDFEF70CB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31286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73085CD-FA5C-4DF4-AB5A-9D466E6981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8663442"/>
              </p:ext>
            </p:extLst>
          </p:nvPr>
        </p:nvGraphicFramePr>
        <p:xfrm>
          <a:off x="565149" y="2692400"/>
          <a:ext cx="10653184" cy="3187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321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79E3846-8D0B-B14A-817A-7FAC9DDA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2DEF72E-9A56-3A45-8ADA-E6F93BA8EF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096772"/>
            <a:ext cx="4175133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E4AF6F-431E-430C-A53F-9D69C7717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508250"/>
            <a:ext cx="3198777" cy="402488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700"/>
              <a:t>What does Unordered, Unchangeable, and Unindexed Mean?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82E6E09-FCB0-5F41-8BAE-C0581D54B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ross 14">
            <a:extLst>
              <a:ext uri="{FF2B5EF4-FFF2-40B4-BE49-F238E27FC236}">
                <a16:creationId xmlns:a16="http://schemas.microsoft.com/office/drawing/2014/main" id="{D269DB01-9C3C-7841-B8E8-6FDFEF70CB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67701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2D235B0-1EE5-4E88-AFEA-FF2864B1B53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7256660"/>
              </p:ext>
            </p:extLst>
          </p:nvPr>
        </p:nvGraphicFramePr>
        <p:xfrm>
          <a:off x="5106596" y="1508251"/>
          <a:ext cx="6111737" cy="43731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99508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79E3846-8D0B-B14A-817A-7FAC9DDA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10EA52-8D85-ED4E-9B4F-4D5E1BE160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096772"/>
            <a:ext cx="3243671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CA5172B-100A-154D-8648-280629D6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A3C9D0-9DD1-4CBC-A480-D7A1A769D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2779" y="1204721"/>
            <a:ext cx="6925552" cy="1446550"/>
          </a:xfrm>
        </p:spPr>
        <p:txBody>
          <a:bodyPr>
            <a:normAutofit/>
          </a:bodyPr>
          <a:lstStyle/>
          <a:p>
            <a:r>
              <a:rPr lang="en-US" dirty="0"/>
              <a:t>Example of a 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9E3DE7-58F4-42B0-8575-C122891967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2780" y="2900516"/>
            <a:ext cx="6925552" cy="297970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err="1"/>
              <a:t>thisset</a:t>
            </a:r>
            <a:r>
              <a:rPr lang="en-US" b="1"/>
              <a:t> = {“pineapple", “grape", "cherry"}</a:t>
            </a:r>
          </a:p>
        </p:txBody>
      </p:sp>
      <p:sp>
        <p:nvSpPr>
          <p:cNvPr id="14" name="Cross 13">
            <a:extLst>
              <a:ext uri="{FF2B5EF4-FFF2-40B4-BE49-F238E27FC236}">
                <a16:creationId xmlns:a16="http://schemas.microsoft.com/office/drawing/2014/main" id="{E66CC1C4-3013-CB4A-8BF8-FDFE9B8E4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623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831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79E3846-8D0B-B14A-817A-7FAC9DDA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C078B5-A2A7-4CFD-8921-B1C1942FB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4721"/>
            <a:ext cx="4114799" cy="144655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100"/>
              <a:t>If a set is not indexed, how do I access the items?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4C03DB-988D-4417-B84C-F2A0AA94BC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2691638"/>
            <a:ext cx="4114799" cy="3188586"/>
          </a:xfrm>
        </p:spPr>
        <p:txBody>
          <a:bodyPr>
            <a:normAutofit/>
          </a:bodyPr>
          <a:lstStyle/>
          <a:p>
            <a:r>
              <a:rPr lang="en-US" dirty="0"/>
              <a:t>Great question!</a:t>
            </a:r>
          </a:p>
          <a:p>
            <a:r>
              <a:rPr lang="en-US" dirty="0"/>
              <a:t>Two options to access the items in a set:</a:t>
            </a:r>
          </a:p>
          <a:p>
            <a:pPr lvl="1"/>
            <a:r>
              <a:rPr lang="en-US" dirty="0"/>
              <a:t>Option 1: Loop through all the values using a </a:t>
            </a:r>
            <a:r>
              <a:rPr lang="en-US" i="1"/>
              <a:t>for</a:t>
            </a:r>
            <a:r>
              <a:rPr lang="en-US" dirty="0"/>
              <a:t> loop</a:t>
            </a:r>
          </a:p>
          <a:p>
            <a:pPr lvl="1"/>
            <a:r>
              <a:rPr lang="en-US" dirty="0"/>
              <a:t>Option 2: Check if a value is present using the keyword </a:t>
            </a:r>
            <a:r>
              <a:rPr lang="en-US" i="1"/>
              <a:t>in</a:t>
            </a:r>
          </a:p>
        </p:txBody>
      </p:sp>
      <p:pic>
        <p:nvPicPr>
          <p:cNvPr id="5" name="Picture 4" descr="Yellow and blue symbols">
            <a:extLst>
              <a:ext uri="{FF2B5EF4-FFF2-40B4-BE49-F238E27FC236}">
                <a16:creationId xmlns:a16="http://schemas.microsoft.com/office/drawing/2014/main" id="{E058BD6D-E0A1-4010-B4B8-A09C571FCD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580" r="13696" b="1"/>
          <a:stretch/>
        </p:blipFill>
        <p:spPr>
          <a:xfrm>
            <a:off x="5224242" y="10"/>
            <a:ext cx="6967758" cy="6857990"/>
          </a:xfrm>
          <a:prstGeom prst="rect">
            <a:avLst/>
          </a:prstGeom>
        </p:spPr>
      </p:pic>
      <p:sp>
        <p:nvSpPr>
          <p:cNvPr id="11" name="Cross 10">
            <a:extLst>
              <a:ext uri="{FF2B5EF4-FFF2-40B4-BE49-F238E27FC236}">
                <a16:creationId xmlns:a16="http://schemas.microsoft.com/office/drawing/2014/main" id="{EAB1217A-7C36-3A41-8536-BC68C45210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16810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A5172B-100A-154D-8648-280629D6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637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10C36-DF11-4120-BA1E-8507681B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Option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C5F49-9DAE-4778-BA49-F77E70C8BB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2411103"/>
            <a:ext cx="8267296" cy="4107977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Use a for loop to access all the values in a set: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/>
              <a:t>thisset</a:t>
            </a:r>
            <a:r>
              <a:rPr lang="en-US" b="1" dirty="0"/>
              <a:t> = {“pineapple", “grape", "cherry"}</a:t>
            </a:r>
          </a:p>
          <a:p>
            <a:endParaRPr lang="en-US" b="1" dirty="0"/>
          </a:p>
          <a:p>
            <a:pPr marL="0" indent="0">
              <a:buNone/>
            </a:pPr>
            <a:r>
              <a:rPr lang="en-US" b="1" dirty="0"/>
              <a:t>for x in </a:t>
            </a:r>
            <a:r>
              <a:rPr lang="en-US" b="1" dirty="0" err="1"/>
              <a:t>thisset</a:t>
            </a:r>
            <a:r>
              <a:rPr lang="en-US" b="1" dirty="0"/>
              <a:t>:</a:t>
            </a:r>
          </a:p>
          <a:p>
            <a:pPr marL="0" indent="0">
              <a:buNone/>
            </a:pPr>
            <a:r>
              <a:rPr lang="en-US" b="1" dirty="0"/>
              <a:t>  print(x)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Output of code =&gt; 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>
                <a:solidFill>
                  <a:srgbClr val="FF0000"/>
                </a:solidFill>
              </a:rPr>
              <a:t>grape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	pineapple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	cherry</a:t>
            </a:r>
          </a:p>
        </p:txBody>
      </p:sp>
    </p:spTree>
    <p:extLst>
      <p:ext uri="{BB962C8B-B14F-4D97-AF65-F5344CB8AC3E}">
        <p14:creationId xmlns:p14="http://schemas.microsoft.com/office/powerpoint/2010/main" val="2262289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D227D51-204B-ED48-AF9A-0BE9633FE0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4243" y="1096772"/>
            <a:ext cx="6503180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57A23F45-CDAE-8A40-8DE7-92A0BBC119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16811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8546383-CCC4-544B-B0D8-DE78DE39B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4F048CC-17C9-B246-BF2A-29E51AD1C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5250F6-19E5-4D22-BC58-CF68C3BDB0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08" b="1402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Rectangle">
            <a:extLst>
              <a:ext uri="{FF2B5EF4-FFF2-40B4-BE49-F238E27FC236}">
                <a16:creationId xmlns:a16="http://schemas.microsoft.com/office/drawing/2014/main" id="{C3CDF984-1C69-1F45-B391-9A023DD8F0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1"/>
            <a:ext cx="5477047" cy="6858000"/>
          </a:xfrm>
          <a:prstGeom prst="rect">
            <a:avLst/>
          </a:prstGeom>
          <a:gradFill flip="none" rotWithShape="1">
            <a:gsLst>
              <a:gs pos="32000">
                <a:schemeClr val="bg1">
                  <a:alpha val="67000"/>
                </a:schemeClr>
              </a:gs>
              <a:gs pos="0">
                <a:schemeClr val="bg1">
                  <a:alpha val="55000"/>
                </a:schemeClr>
              </a:gs>
              <a:gs pos="99000">
                <a:schemeClr val="bg1">
                  <a:alpha val="5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/>
            <a:endParaRPr sz="2600" cap="all" dirty="0">
              <a:solidFill>
                <a:srgbClr val="FFFFFF"/>
              </a:solidFill>
              <a:sym typeface="Avenir Next"/>
            </a:endParaRPr>
          </a:p>
        </p:txBody>
      </p:sp>
      <p:sp>
        <p:nvSpPr>
          <p:cNvPr id="19" name="Cross 18">
            <a:extLst>
              <a:ext uri="{FF2B5EF4-FFF2-40B4-BE49-F238E27FC236}">
                <a16:creationId xmlns:a16="http://schemas.microsoft.com/office/drawing/2014/main" id="{B6ADAAA2-0742-D744-ACFF-7206E2A7A8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69614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53E2C7F-F4FF-A94D-ACAE-82823EC88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CC49C0-D12E-4E0C-91A0-007D353A7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105" y="1625608"/>
            <a:ext cx="3882843" cy="2722164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6200" kern="1200" spc="-15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Remember, sets are unordered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E446FB-8F04-4F6C-89E7-99102282E4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7105" y="4466845"/>
            <a:ext cx="3882843" cy="882904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900"/>
              <a:t>The order that it is listed in the program may or may not be the order that it is printed</a:t>
            </a:r>
          </a:p>
        </p:txBody>
      </p:sp>
    </p:spTree>
    <p:extLst>
      <p:ext uri="{BB962C8B-B14F-4D97-AF65-F5344CB8AC3E}">
        <p14:creationId xmlns:p14="http://schemas.microsoft.com/office/powerpoint/2010/main" val="38010964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A045A-F51F-409A-93E8-94CD79648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Option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6F4105-B1C6-477D-98C9-343DB7CC54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2433851"/>
            <a:ext cx="8267296" cy="3812273"/>
          </a:xfrm>
        </p:spPr>
        <p:txBody>
          <a:bodyPr>
            <a:normAutofit/>
          </a:bodyPr>
          <a:lstStyle/>
          <a:p>
            <a:r>
              <a:rPr lang="en-US" dirty="0"/>
              <a:t>Use the in keyword to check if a value is present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/>
              <a:t>thisset</a:t>
            </a:r>
            <a:r>
              <a:rPr lang="en-US" b="1" dirty="0"/>
              <a:t> = {“pineapple", “grape", "cherry"}</a:t>
            </a:r>
          </a:p>
          <a:p>
            <a:endParaRPr lang="en-US" b="1" dirty="0"/>
          </a:p>
          <a:p>
            <a:pPr marL="0" indent="0">
              <a:buNone/>
            </a:pPr>
            <a:r>
              <a:rPr lang="en-US" b="1" dirty="0"/>
              <a:t>print(“grape" in </a:t>
            </a:r>
            <a:r>
              <a:rPr lang="en-US" b="1" dirty="0" err="1"/>
              <a:t>thisset</a:t>
            </a:r>
            <a:r>
              <a:rPr lang="en-US" b="1" dirty="0"/>
              <a:t>)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Output of code =&gt;</a:t>
            </a:r>
          </a:p>
          <a:p>
            <a:pPr marL="457200" lvl="1" indent="0">
              <a:buNone/>
            </a:pPr>
            <a:r>
              <a:rPr lang="en-US" b="1" dirty="0">
                <a:solidFill>
                  <a:srgbClr val="FF0000"/>
                </a:solidFill>
              </a:rPr>
              <a:t>True</a:t>
            </a:r>
          </a:p>
        </p:txBody>
      </p:sp>
    </p:spTree>
    <p:extLst>
      <p:ext uri="{BB962C8B-B14F-4D97-AF65-F5344CB8AC3E}">
        <p14:creationId xmlns:p14="http://schemas.microsoft.com/office/powerpoint/2010/main" val="496236290"/>
      </p:ext>
    </p:extLst>
  </p:cSld>
  <p:clrMapOvr>
    <a:masterClrMapping/>
  </p:clrMapOvr>
</p:sld>
</file>

<file path=ppt/theme/theme1.xml><?xml version="1.0" encoding="utf-8"?>
<a:theme xmlns:a="http://schemas.openxmlformats.org/drawingml/2006/main" name="MadridVTI">
  <a:themeElements>
    <a:clrScheme name="AnalogousFromLightSeedLeftStep">
      <a:dk1>
        <a:srgbClr val="000000"/>
      </a:dk1>
      <a:lt1>
        <a:srgbClr val="FFFFFF"/>
      </a:lt1>
      <a:dk2>
        <a:srgbClr val="243241"/>
      </a:dk2>
      <a:lt2>
        <a:srgbClr val="E8E8E2"/>
      </a:lt2>
      <a:accent1>
        <a:srgbClr val="6E76EE"/>
      </a:accent1>
      <a:accent2>
        <a:srgbClr val="4E9AEB"/>
      </a:accent2>
      <a:accent3>
        <a:srgbClr val="2EB4C3"/>
      </a:accent3>
      <a:accent4>
        <a:srgbClr val="35B78E"/>
      </a:accent4>
      <a:accent5>
        <a:srgbClr val="30BB55"/>
      </a:accent5>
      <a:accent6>
        <a:srgbClr val="47BB32"/>
      </a:accent6>
      <a:hlink>
        <a:srgbClr val="888452"/>
      </a:hlink>
      <a:folHlink>
        <a:srgbClr val="7F7F7F"/>
      </a:folHlink>
    </a:clrScheme>
    <a:fontScheme name="Madrid">
      <a:majorFont>
        <a:latin typeface="Seaford Display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ridVTI" id="{5F675924-ADDD-6B4C-A2D4-69150D1F0C16}" vid="{BEA84270-19BD-7342-8ABF-EFF1668AF1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689</Words>
  <Application>Microsoft Office PowerPoint</Application>
  <PresentationFormat>Widescreen</PresentationFormat>
  <Paragraphs>109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Seaford Display</vt:lpstr>
      <vt:lpstr>System Font Regular</vt:lpstr>
      <vt:lpstr>Tenorite</vt:lpstr>
      <vt:lpstr>MadridVTI</vt:lpstr>
      <vt:lpstr>Sets</vt:lpstr>
      <vt:lpstr>What is a Set?</vt:lpstr>
      <vt:lpstr>Definition of a Set</vt:lpstr>
      <vt:lpstr>What does Unordered, Unchangeable, and Unindexed Mean?</vt:lpstr>
      <vt:lpstr>Example of a Set</vt:lpstr>
      <vt:lpstr>If a set is not indexed, how do I access the items?</vt:lpstr>
      <vt:lpstr>Example of Option 1</vt:lpstr>
      <vt:lpstr>Remember, sets are unordered</vt:lpstr>
      <vt:lpstr>Example of Option 2</vt:lpstr>
      <vt:lpstr>Adding and Removing Set Items</vt:lpstr>
      <vt:lpstr>Set Addition Examples</vt:lpstr>
      <vt:lpstr>Set Removal Examples</vt:lpstr>
      <vt:lpstr>Time for a one question quiz!!</vt:lpstr>
      <vt:lpstr>Using what we discussed today, fill in the blank for this code</vt:lpstr>
      <vt:lpstr>Solution: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Sets</dc:title>
  <dc:creator>Anthony Winchester</dc:creator>
  <cp:lastModifiedBy>Anthony Winchester</cp:lastModifiedBy>
  <cp:revision>8</cp:revision>
  <dcterms:created xsi:type="dcterms:W3CDTF">2022-02-14T04:27:11Z</dcterms:created>
  <dcterms:modified xsi:type="dcterms:W3CDTF">2022-02-14T06:00:28Z</dcterms:modified>
</cp:coreProperties>
</file>