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1" d="100"/>
          <a:sy n="81" d="100"/>
        </p:scale>
        <p:origin x="4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4" Type="http://schemas.openxmlformats.org/officeDocument/2006/relationships/image" Target="../media/image8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4" Type="http://schemas.openxmlformats.org/officeDocument/2006/relationships/image" Target="../media/image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962FB0-73F6-4030-9AC3-E95B5E7D984C}" type="doc">
      <dgm:prSet loTypeId="urn:microsoft.com/office/officeart/2005/8/layout/arrow5" loCatId="relationship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61E1CEA2-F8EE-4FEA-8E97-6574378C37A2}">
      <dgm:prSet/>
      <dgm:spPr/>
      <dgm:t>
        <a:bodyPr/>
        <a:lstStyle/>
        <a:p>
          <a:r>
            <a:rPr lang="en-US"/>
            <a:t>Consider how you write out each number</a:t>
          </a:r>
        </a:p>
      </dgm:t>
    </dgm:pt>
    <dgm:pt modelId="{E8533130-7AC3-4498-B861-9FE93C4193D3}" type="parTrans" cxnId="{21F4CACF-883E-49D3-B6C8-032EEB5ABEB9}">
      <dgm:prSet/>
      <dgm:spPr/>
      <dgm:t>
        <a:bodyPr/>
        <a:lstStyle/>
        <a:p>
          <a:endParaRPr lang="en-US"/>
        </a:p>
      </dgm:t>
    </dgm:pt>
    <dgm:pt modelId="{3BE7F423-857E-4573-8E82-6D8D8A3F460E}" type="sibTrans" cxnId="{21F4CACF-883E-49D3-B6C8-032EEB5ABEB9}">
      <dgm:prSet/>
      <dgm:spPr/>
      <dgm:t>
        <a:bodyPr/>
        <a:lstStyle/>
        <a:p>
          <a:endParaRPr lang="en-US"/>
        </a:p>
      </dgm:t>
    </dgm:pt>
    <dgm:pt modelId="{122F4A33-EB46-44FB-A71E-E47BCD39501C}">
      <dgm:prSet/>
      <dgm:spPr/>
      <dgm:t>
        <a:bodyPr/>
        <a:lstStyle/>
        <a:p>
          <a:r>
            <a:rPr lang="en-US"/>
            <a:t>Look at each number and see if you see any patterns</a:t>
          </a:r>
        </a:p>
      </dgm:t>
    </dgm:pt>
    <dgm:pt modelId="{299B572C-D507-400A-9749-2710C3F6879F}" type="parTrans" cxnId="{E0F4A55B-104A-4A09-95A7-97A9FD95E415}">
      <dgm:prSet/>
      <dgm:spPr/>
      <dgm:t>
        <a:bodyPr/>
        <a:lstStyle/>
        <a:p>
          <a:endParaRPr lang="en-US"/>
        </a:p>
      </dgm:t>
    </dgm:pt>
    <dgm:pt modelId="{C54D1B62-CA3D-42F0-A5B5-B95DBF3FFFB9}" type="sibTrans" cxnId="{E0F4A55B-104A-4A09-95A7-97A9FD95E415}">
      <dgm:prSet/>
      <dgm:spPr/>
      <dgm:t>
        <a:bodyPr/>
        <a:lstStyle/>
        <a:p>
          <a:endParaRPr lang="en-US"/>
        </a:p>
      </dgm:t>
    </dgm:pt>
    <dgm:pt modelId="{F4B46258-5E87-4FAF-AC14-4F9B93E91101}">
      <dgm:prSet/>
      <dgm:spPr/>
      <dgm:t>
        <a:bodyPr/>
        <a:lstStyle/>
        <a:p>
          <a:r>
            <a:rPr lang="en-US"/>
            <a:t>Is there a way you can create this using one of the basic data types we have discussed?</a:t>
          </a:r>
        </a:p>
      </dgm:t>
    </dgm:pt>
    <dgm:pt modelId="{61D209C3-206F-4A44-993C-A7ACED426511}" type="parTrans" cxnId="{12C0B43A-54FD-485C-A6E3-6361B9D34615}">
      <dgm:prSet/>
      <dgm:spPr/>
      <dgm:t>
        <a:bodyPr/>
        <a:lstStyle/>
        <a:p>
          <a:endParaRPr lang="en-US"/>
        </a:p>
      </dgm:t>
    </dgm:pt>
    <dgm:pt modelId="{3A8A9EA8-BCDA-4C98-8A68-6C06C1C58B8D}" type="sibTrans" cxnId="{12C0B43A-54FD-485C-A6E3-6361B9D34615}">
      <dgm:prSet/>
      <dgm:spPr/>
      <dgm:t>
        <a:bodyPr/>
        <a:lstStyle/>
        <a:p>
          <a:endParaRPr lang="en-US"/>
        </a:p>
      </dgm:t>
    </dgm:pt>
    <dgm:pt modelId="{437A4105-83D8-4062-BF2C-C484FB4D5464}" type="pres">
      <dgm:prSet presAssocID="{72962FB0-73F6-4030-9AC3-E95B5E7D984C}" presName="diagram" presStyleCnt="0">
        <dgm:presLayoutVars>
          <dgm:dir/>
          <dgm:resizeHandles val="exact"/>
        </dgm:presLayoutVars>
      </dgm:prSet>
      <dgm:spPr/>
    </dgm:pt>
    <dgm:pt modelId="{5F0DCB57-5EDE-4FCF-B3E0-EAAE5160CCAC}" type="pres">
      <dgm:prSet presAssocID="{61E1CEA2-F8EE-4FEA-8E97-6574378C37A2}" presName="arrow" presStyleLbl="node1" presStyleIdx="0" presStyleCnt="2">
        <dgm:presLayoutVars>
          <dgm:bulletEnabled val="1"/>
        </dgm:presLayoutVars>
      </dgm:prSet>
      <dgm:spPr/>
    </dgm:pt>
    <dgm:pt modelId="{2B5AEE34-1FAF-46C7-A011-A3332C4F6F48}" type="pres">
      <dgm:prSet presAssocID="{F4B46258-5E87-4FAF-AC14-4F9B93E91101}" presName="arrow" presStyleLbl="node1" presStyleIdx="1" presStyleCnt="2">
        <dgm:presLayoutVars>
          <dgm:bulletEnabled val="1"/>
        </dgm:presLayoutVars>
      </dgm:prSet>
      <dgm:spPr/>
    </dgm:pt>
  </dgm:ptLst>
  <dgm:cxnLst>
    <dgm:cxn modelId="{2EA18421-FE34-40AE-B3CF-6BF3485F5C01}" type="presOf" srcId="{F4B46258-5E87-4FAF-AC14-4F9B93E91101}" destId="{2B5AEE34-1FAF-46C7-A011-A3332C4F6F48}" srcOrd="0" destOrd="0" presId="urn:microsoft.com/office/officeart/2005/8/layout/arrow5"/>
    <dgm:cxn modelId="{12C0B43A-54FD-485C-A6E3-6361B9D34615}" srcId="{72962FB0-73F6-4030-9AC3-E95B5E7D984C}" destId="{F4B46258-5E87-4FAF-AC14-4F9B93E91101}" srcOrd="1" destOrd="0" parTransId="{61D209C3-206F-4A44-993C-A7ACED426511}" sibTransId="{3A8A9EA8-BCDA-4C98-8A68-6C06C1C58B8D}"/>
    <dgm:cxn modelId="{E0F4A55B-104A-4A09-95A7-97A9FD95E415}" srcId="{61E1CEA2-F8EE-4FEA-8E97-6574378C37A2}" destId="{122F4A33-EB46-44FB-A71E-E47BCD39501C}" srcOrd="0" destOrd="0" parTransId="{299B572C-D507-400A-9749-2710C3F6879F}" sibTransId="{C54D1B62-CA3D-42F0-A5B5-B95DBF3FFFB9}"/>
    <dgm:cxn modelId="{D9A852A5-EAF0-4B87-AD2E-CAC949072057}" type="presOf" srcId="{122F4A33-EB46-44FB-A71E-E47BCD39501C}" destId="{5F0DCB57-5EDE-4FCF-B3E0-EAAE5160CCAC}" srcOrd="0" destOrd="1" presId="urn:microsoft.com/office/officeart/2005/8/layout/arrow5"/>
    <dgm:cxn modelId="{029890B2-9D75-4A39-AFF1-7FC2E43AA23F}" type="presOf" srcId="{61E1CEA2-F8EE-4FEA-8E97-6574378C37A2}" destId="{5F0DCB57-5EDE-4FCF-B3E0-EAAE5160CCAC}" srcOrd="0" destOrd="0" presId="urn:microsoft.com/office/officeart/2005/8/layout/arrow5"/>
    <dgm:cxn modelId="{21F4CACF-883E-49D3-B6C8-032EEB5ABEB9}" srcId="{72962FB0-73F6-4030-9AC3-E95B5E7D984C}" destId="{61E1CEA2-F8EE-4FEA-8E97-6574378C37A2}" srcOrd="0" destOrd="0" parTransId="{E8533130-7AC3-4498-B861-9FE93C4193D3}" sibTransId="{3BE7F423-857E-4573-8E82-6D8D8A3F460E}"/>
    <dgm:cxn modelId="{216CA8E4-4A52-4337-AB35-44DB1E3DC5DA}" type="presOf" srcId="{72962FB0-73F6-4030-9AC3-E95B5E7D984C}" destId="{437A4105-83D8-4062-BF2C-C484FB4D5464}" srcOrd="0" destOrd="0" presId="urn:microsoft.com/office/officeart/2005/8/layout/arrow5"/>
    <dgm:cxn modelId="{62AFB576-AA9A-428C-8CC2-F2577944AC64}" type="presParOf" srcId="{437A4105-83D8-4062-BF2C-C484FB4D5464}" destId="{5F0DCB57-5EDE-4FCF-B3E0-EAAE5160CCAC}" srcOrd="0" destOrd="0" presId="urn:microsoft.com/office/officeart/2005/8/layout/arrow5"/>
    <dgm:cxn modelId="{04D1CF62-9A65-4299-8F61-F739FD5087FB}" type="presParOf" srcId="{437A4105-83D8-4062-BF2C-C484FB4D5464}" destId="{2B5AEE34-1FAF-46C7-A011-A3332C4F6F48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22B298-B543-4882-8849-080534EB4490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14C8A3E8-D67F-42F1-AFC2-6F167E7F7423}">
      <dgm:prSet/>
      <dgm:spPr/>
      <dgm:t>
        <a:bodyPr/>
        <a:lstStyle/>
        <a:p>
          <a:r>
            <a:rPr lang="en-US"/>
            <a:t>How do you split items given as input?</a:t>
          </a:r>
        </a:p>
      </dgm:t>
    </dgm:pt>
    <dgm:pt modelId="{36E78883-1549-40D7-8F16-7975685FB25C}" type="parTrans" cxnId="{91BF9F3E-8C8E-49F5-B52A-57EE36188DBF}">
      <dgm:prSet/>
      <dgm:spPr/>
      <dgm:t>
        <a:bodyPr/>
        <a:lstStyle/>
        <a:p>
          <a:endParaRPr lang="en-US"/>
        </a:p>
      </dgm:t>
    </dgm:pt>
    <dgm:pt modelId="{8DB62FCE-C5AF-4B7F-8B2F-A6FFB4014B79}" type="sibTrans" cxnId="{91BF9F3E-8C8E-49F5-B52A-57EE36188DBF}">
      <dgm:prSet/>
      <dgm:spPr/>
      <dgm:t>
        <a:bodyPr/>
        <a:lstStyle/>
        <a:p>
          <a:endParaRPr lang="en-US"/>
        </a:p>
      </dgm:t>
    </dgm:pt>
    <dgm:pt modelId="{969771A8-DC26-4416-A77F-A6C044A502CF}">
      <dgm:prSet/>
      <dgm:spPr/>
      <dgm:t>
        <a:bodyPr/>
        <a:lstStyle/>
        <a:p>
          <a:r>
            <a:rPr lang="en-US"/>
            <a:t>Where would you hold these values?</a:t>
          </a:r>
        </a:p>
      </dgm:t>
    </dgm:pt>
    <dgm:pt modelId="{E28B9A8E-5507-495B-B742-57F4345B4288}" type="parTrans" cxnId="{54592580-74C2-49F1-871D-D541E2048BB3}">
      <dgm:prSet/>
      <dgm:spPr/>
      <dgm:t>
        <a:bodyPr/>
        <a:lstStyle/>
        <a:p>
          <a:endParaRPr lang="en-US"/>
        </a:p>
      </dgm:t>
    </dgm:pt>
    <dgm:pt modelId="{553CBA0D-50D6-44C6-BC6B-A0C9DF06A877}" type="sibTrans" cxnId="{54592580-74C2-49F1-871D-D541E2048BB3}">
      <dgm:prSet/>
      <dgm:spPr/>
      <dgm:t>
        <a:bodyPr/>
        <a:lstStyle/>
        <a:p>
          <a:endParaRPr lang="en-US"/>
        </a:p>
      </dgm:t>
    </dgm:pt>
    <dgm:pt modelId="{DB42E686-1975-4005-8090-A915584EC2D1}">
      <dgm:prSet/>
      <dgm:spPr/>
      <dgm:t>
        <a:bodyPr/>
        <a:lstStyle/>
        <a:p>
          <a:r>
            <a:rPr lang="en-US"/>
            <a:t>How would you check for that terminator (a line with two zeros)?</a:t>
          </a:r>
        </a:p>
      </dgm:t>
    </dgm:pt>
    <dgm:pt modelId="{FE4C7320-850A-4B16-ACE5-86C765DC6193}" type="parTrans" cxnId="{D2F3358D-F578-4AF8-BA7C-1F20940AF9DA}">
      <dgm:prSet/>
      <dgm:spPr/>
      <dgm:t>
        <a:bodyPr/>
        <a:lstStyle/>
        <a:p>
          <a:endParaRPr lang="en-US"/>
        </a:p>
      </dgm:t>
    </dgm:pt>
    <dgm:pt modelId="{71E7CD92-4E6A-4BE0-B5E7-B101B9EF51E8}" type="sibTrans" cxnId="{D2F3358D-F578-4AF8-BA7C-1F20940AF9DA}">
      <dgm:prSet/>
      <dgm:spPr/>
      <dgm:t>
        <a:bodyPr/>
        <a:lstStyle/>
        <a:p>
          <a:endParaRPr lang="en-US"/>
        </a:p>
      </dgm:t>
    </dgm:pt>
    <dgm:pt modelId="{862198F7-4D4C-4A46-9807-FDDD33FA791C}" type="pres">
      <dgm:prSet presAssocID="{5C22B298-B543-4882-8849-080534EB4490}" presName="vert0" presStyleCnt="0">
        <dgm:presLayoutVars>
          <dgm:dir/>
          <dgm:animOne val="branch"/>
          <dgm:animLvl val="lvl"/>
        </dgm:presLayoutVars>
      </dgm:prSet>
      <dgm:spPr/>
    </dgm:pt>
    <dgm:pt modelId="{F3C9BF33-5DE0-4F1F-A34F-3BECF9E185C1}" type="pres">
      <dgm:prSet presAssocID="{14C8A3E8-D67F-42F1-AFC2-6F167E7F7423}" presName="thickLine" presStyleLbl="alignNode1" presStyleIdx="0" presStyleCnt="3"/>
      <dgm:spPr/>
    </dgm:pt>
    <dgm:pt modelId="{F613A553-0981-4877-9BCD-5BEE3B1A3B5C}" type="pres">
      <dgm:prSet presAssocID="{14C8A3E8-D67F-42F1-AFC2-6F167E7F7423}" presName="horz1" presStyleCnt="0"/>
      <dgm:spPr/>
    </dgm:pt>
    <dgm:pt modelId="{2043DEA5-ECFC-430C-8805-B8D4E3A5F34E}" type="pres">
      <dgm:prSet presAssocID="{14C8A3E8-D67F-42F1-AFC2-6F167E7F7423}" presName="tx1" presStyleLbl="revTx" presStyleIdx="0" presStyleCnt="3"/>
      <dgm:spPr/>
    </dgm:pt>
    <dgm:pt modelId="{0809A994-E01C-41AD-98BB-76056ACF39CB}" type="pres">
      <dgm:prSet presAssocID="{14C8A3E8-D67F-42F1-AFC2-6F167E7F7423}" presName="vert1" presStyleCnt="0"/>
      <dgm:spPr/>
    </dgm:pt>
    <dgm:pt modelId="{CDE468F1-DDA7-407F-A0A3-FB42DEE312DF}" type="pres">
      <dgm:prSet presAssocID="{969771A8-DC26-4416-A77F-A6C044A502CF}" presName="thickLine" presStyleLbl="alignNode1" presStyleIdx="1" presStyleCnt="3"/>
      <dgm:spPr/>
    </dgm:pt>
    <dgm:pt modelId="{377434B6-9339-4EF8-B03C-2AC5B02F3838}" type="pres">
      <dgm:prSet presAssocID="{969771A8-DC26-4416-A77F-A6C044A502CF}" presName="horz1" presStyleCnt="0"/>
      <dgm:spPr/>
    </dgm:pt>
    <dgm:pt modelId="{6A248BB4-9FA7-4673-9013-A95930DD1CF7}" type="pres">
      <dgm:prSet presAssocID="{969771A8-DC26-4416-A77F-A6C044A502CF}" presName="tx1" presStyleLbl="revTx" presStyleIdx="1" presStyleCnt="3"/>
      <dgm:spPr/>
    </dgm:pt>
    <dgm:pt modelId="{0B2C9B5D-8793-4863-9BEC-A413E88F47C4}" type="pres">
      <dgm:prSet presAssocID="{969771A8-DC26-4416-A77F-A6C044A502CF}" presName="vert1" presStyleCnt="0"/>
      <dgm:spPr/>
    </dgm:pt>
    <dgm:pt modelId="{5E0D83E6-A849-4300-BC86-1AE969D5A148}" type="pres">
      <dgm:prSet presAssocID="{DB42E686-1975-4005-8090-A915584EC2D1}" presName="thickLine" presStyleLbl="alignNode1" presStyleIdx="2" presStyleCnt="3"/>
      <dgm:spPr/>
    </dgm:pt>
    <dgm:pt modelId="{6DE35AB1-47AE-4828-818F-1C4B485FA66A}" type="pres">
      <dgm:prSet presAssocID="{DB42E686-1975-4005-8090-A915584EC2D1}" presName="horz1" presStyleCnt="0"/>
      <dgm:spPr/>
    </dgm:pt>
    <dgm:pt modelId="{F8059F35-25EF-4B12-990A-9849FDC6E01F}" type="pres">
      <dgm:prSet presAssocID="{DB42E686-1975-4005-8090-A915584EC2D1}" presName="tx1" presStyleLbl="revTx" presStyleIdx="2" presStyleCnt="3"/>
      <dgm:spPr/>
    </dgm:pt>
    <dgm:pt modelId="{CD571F5D-8881-41E4-82BA-17EAF3DC3980}" type="pres">
      <dgm:prSet presAssocID="{DB42E686-1975-4005-8090-A915584EC2D1}" presName="vert1" presStyleCnt="0"/>
      <dgm:spPr/>
    </dgm:pt>
  </dgm:ptLst>
  <dgm:cxnLst>
    <dgm:cxn modelId="{91BF9F3E-8C8E-49F5-B52A-57EE36188DBF}" srcId="{5C22B298-B543-4882-8849-080534EB4490}" destId="{14C8A3E8-D67F-42F1-AFC2-6F167E7F7423}" srcOrd="0" destOrd="0" parTransId="{36E78883-1549-40D7-8F16-7975685FB25C}" sibTransId="{8DB62FCE-C5AF-4B7F-8B2F-A6FFB4014B79}"/>
    <dgm:cxn modelId="{7E784445-D6B5-47F9-986D-B6B5DD873146}" type="presOf" srcId="{14C8A3E8-D67F-42F1-AFC2-6F167E7F7423}" destId="{2043DEA5-ECFC-430C-8805-B8D4E3A5F34E}" srcOrd="0" destOrd="0" presId="urn:microsoft.com/office/officeart/2008/layout/LinedList"/>
    <dgm:cxn modelId="{5DA5FE6A-5E97-4DA7-8AA5-CF64D4A3C94B}" type="presOf" srcId="{5C22B298-B543-4882-8849-080534EB4490}" destId="{862198F7-4D4C-4A46-9807-FDDD33FA791C}" srcOrd="0" destOrd="0" presId="urn:microsoft.com/office/officeart/2008/layout/LinedList"/>
    <dgm:cxn modelId="{54592580-74C2-49F1-871D-D541E2048BB3}" srcId="{5C22B298-B543-4882-8849-080534EB4490}" destId="{969771A8-DC26-4416-A77F-A6C044A502CF}" srcOrd="1" destOrd="0" parTransId="{E28B9A8E-5507-495B-B742-57F4345B4288}" sibTransId="{553CBA0D-50D6-44C6-BC6B-A0C9DF06A877}"/>
    <dgm:cxn modelId="{D2F3358D-F578-4AF8-BA7C-1F20940AF9DA}" srcId="{5C22B298-B543-4882-8849-080534EB4490}" destId="{DB42E686-1975-4005-8090-A915584EC2D1}" srcOrd="2" destOrd="0" parTransId="{FE4C7320-850A-4B16-ACE5-86C765DC6193}" sibTransId="{71E7CD92-4E6A-4BE0-B5E7-B101B9EF51E8}"/>
    <dgm:cxn modelId="{94F569AC-1B1F-408F-BA66-7F747064F616}" type="presOf" srcId="{DB42E686-1975-4005-8090-A915584EC2D1}" destId="{F8059F35-25EF-4B12-990A-9849FDC6E01F}" srcOrd="0" destOrd="0" presId="urn:microsoft.com/office/officeart/2008/layout/LinedList"/>
    <dgm:cxn modelId="{818D73CD-81B3-4F47-BE49-8BA7B5080945}" type="presOf" srcId="{969771A8-DC26-4416-A77F-A6C044A502CF}" destId="{6A248BB4-9FA7-4673-9013-A95930DD1CF7}" srcOrd="0" destOrd="0" presId="urn:microsoft.com/office/officeart/2008/layout/LinedList"/>
    <dgm:cxn modelId="{CBDA11E5-FE15-4F74-B9D4-995A59FD2543}" type="presParOf" srcId="{862198F7-4D4C-4A46-9807-FDDD33FA791C}" destId="{F3C9BF33-5DE0-4F1F-A34F-3BECF9E185C1}" srcOrd="0" destOrd="0" presId="urn:microsoft.com/office/officeart/2008/layout/LinedList"/>
    <dgm:cxn modelId="{A272847F-F457-48AB-B9DF-9EE9BEE77B31}" type="presParOf" srcId="{862198F7-4D4C-4A46-9807-FDDD33FA791C}" destId="{F613A553-0981-4877-9BCD-5BEE3B1A3B5C}" srcOrd="1" destOrd="0" presId="urn:microsoft.com/office/officeart/2008/layout/LinedList"/>
    <dgm:cxn modelId="{4B47819D-DC5A-4311-875C-CB32D62D4042}" type="presParOf" srcId="{F613A553-0981-4877-9BCD-5BEE3B1A3B5C}" destId="{2043DEA5-ECFC-430C-8805-B8D4E3A5F34E}" srcOrd="0" destOrd="0" presId="urn:microsoft.com/office/officeart/2008/layout/LinedList"/>
    <dgm:cxn modelId="{2463CE5B-2557-4157-805C-108A9875DA68}" type="presParOf" srcId="{F613A553-0981-4877-9BCD-5BEE3B1A3B5C}" destId="{0809A994-E01C-41AD-98BB-76056ACF39CB}" srcOrd="1" destOrd="0" presId="urn:microsoft.com/office/officeart/2008/layout/LinedList"/>
    <dgm:cxn modelId="{14341626-8186-4EE6-B539-951C483F7483}" type="presParOf" srcId="{862198F7-4D4C-4A46-9807-FDDD33FA791C}" destId="{CDE468F1-DDA7-407F-A0A3-FB42DEE312DF}" srcOrd="2" destOrd="0" presId="urn:microsoft.com/office/officeart/2008/layout/LinedList"/>
    <dgm:cxn modelId="{FDD6AD6B-6A21-4265-AD21-AB94F1AC12C0}" type="presParOf" srcId="{862198F7-4D4C-4A46-9807-FDDD33FA791C}" destId="{377434B6-9339-4EF8-B03C-2AC5B02F3838}" srcOrd="3" destOrd="0" presId="urn:microsoft.com/office/officeart/2008/layout/LinedList"/>
    <dgm:cxn modelId="{D2E4D820-2A5F-4787-894A-4EC4EF2B40B1}" type="presParOf" srcId="{377434B6-9339-4EF8-B03C-2AC5B02F3838}" destId="{6A248BB4-9FA7-4673-9013-A95930DD1CF7}" srcOrd="0" destOrd="0" presId="urn:microsoft.com/office/officeart/2008/layout/LinedList"/>
    <dgm:cxn modelId="{E7477E7C-823E-44E5-938D-F9279AE18B6A}" type="presParOf" srcId="{377434B6-9339-4EF8-B03C-2AC5B02F3838}" destId="{0B2C9B5D-8793-4863-9BEC-A413E88F47C4}" srcOrd="1" destOrd="0" presId="urn:microsoft.com/office/officeart/2008/layout/LinedList"/>
    <dgm:cxn modelId="{DF437FC2-E64E-48C1-8E6F-6F7B25CE9436}" type="presParOf" srcId="{862198F7-4D4C-4A46-9807-FDDD33FA791C}" destId="{5E0D83E6-A849-4300-BC86-1AE969D5A148}" srcOrd="4" destOrd="0" presId="urn:microsoft.com/office/officeart/2008/layout/LinedList"/>
    <dgm:cxn modelId="{6DA6A0DC-6851-46A0-B3D0-AD73090468DD}" type="presParOf" srcId="{862198F7-4D4C-4A46-9807-FDDD33FA791C}" destId="{6DE35AB1-47AE-4828-818F-1C4B485FA66A}" srcOrd="5" destOrd="0" presId="urn:microsoft.com/office/officeart/2008/layout/LinedList"/>
    <dgm:cxn modelId="{9CF94AB1-C18D-4FF6-9C60-08AE72E9433A}" type="presParOf" srcId="{6DE35AB1-47AE-4828-818F-1C4B485FA66A}" destId="{F8059F35-25EF-4B12-990A-9849FDC6E01F}" srcOrd="0" destOrd="0" presId="urn:microsoft.com/office/officeart/2008/layout/LinedList"/>
    <dgm:cxn modelId="{7C52582F-8EF1-4416-A8C5-78FA2E6AB5E6}" type="presParOf" srcId="{6DE35AB1-47AE-4828-818F-1C4B485FA66A}" destId="{CD571F5D-8881-41E4-82BA-17EAF3DC398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BD84F8D-6F67-4868-801E-CE3B17B28610}" type="doc">
      <dgm:prSet loTypeId="urn:microsoft.com/office/officeart/2005/8/layout/process4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0CC3C88-2BE8-499C-A0AD-2A61D53A9DEA}">
      <dgm:prSet/>
      <dgm:spPr/>
      <dgm:t>
        <a:bodyPr/>
        <a:lstStyle/>
        <a:p>
          <a:r>
            <a:rPr lang="en-US"/>
            <a:t>What formulas were you provided?</a:t>
          </a:r>
        </a:p>
      </dgm:t>
    </dgm:pt>
    <dgm:pt modelId="{FB480C34-BC7F-4DEF-AF30-5615D6A03ACE}" type="parTrans" cxnId="{4D85B3A1-55DA-4DA4-B205-DB917C8595CC}">
      <dgm:prSet/>
      <dgm:spPr/>
      <dgm:t>
        <a:bodyPr/>
        <a:lstStyle/>
        <a:p>
          <a:endParaRPr lang="en-US"/>
        </a:p>
      </dgm:t>
    </dgm:pt>
    <dgm:pt modelId="{B5E8FE37-0F46-47F4-8C8C-AF386839B226}" type="sibTrans" cxnId="{4D85B3A1-55DA-4DA4-B205-DB917C8595CC}">
      <dgm:prSet/>
      <dgm:spPr/>
      <dgm:t>
        <a:bodyPr/>
        <a:lstStyle/>
        <a:p>
          <a:endParaRPr lang="en-US"/>
        </a:p>
      </dgm:t>
    </dgm:pt>
    <dgm:pt modelId="{3E49EBB8-535A-49E5-84DB-7C1224CC2818}">
      <dgm:prSet/>
      <dgm:spPr/>
      <dgm:t>
        <a:bodyPr/>
        <a:lstStyle/>
        <a:p>
          <a:r>
            <a:rPr lang="en-US"/>
            <a:t>Columns = s + 2</a:t>
          </a:r>
        </a:p>
      </dgm:t>
    </dgm:pt>
    <dgm:pt modelId="{7780D75B-3D6A-453A-BD69-93650B811C18}" type="parTrans" cxnId="{B6D72D7A-E467-43A3-A6C7-BCFA41654E38}">
      <dgm:prSet/>
      <dgm:spPr/>
      <dgm:t>
        <a:bodyPr/>
        <a:lstStyle/>
        <a:p>
          <a:endParaRPr lang="en-US"/>
        </a:p>
      </dgm:t>
    </dgm:pt>
    <dgm:pt modelId="{EEF416FA-8963-410B-B7A3-BC9D73092206}" type="sibTrans" cxnId="{B6D72D7A-E467-43A3-A6C7-BCFA41654E38}">
      <dgm:prSet/>
      <dgm:spPr/>
      <dgm:t>
        <a:bodyPr/>
        <a:lstStyle/>
        <a:p>
          <a:endParaRPr lang="en-US"/>
        </a:p>
      </dgm:t>
    </dgm:pt>
    <dgm:pt modelId="{7EC798D7-8776-45DF-AFF5-652E62EA7A9A}">
      <dgm:prSet/>
      <dgm:spPr/>
      <dgm:t>
        <a:bodyPr/>
        <a:lstStyle/>
        <a:p>
          <a:r>
            <a:rPr lang="en-US"/>
            <a:t>Rows = 2s + 3</a:t>
          </a:r>
        </a:p>
      </dgm:t>
    </dgm:pt>
    <dgm:pt modelId="{EDA9D041-163D-4B0D-9177-BEEE7D180A2A}" type="parTrans" cxnId="{54AE425C-9FC6-4C64-9F8D-1F65ABAD68CC}">
      <dgm:prSet/>
      <dgm:spPr/>
      <dgm:t>
        <a:bodyPr/>
        <a:lstStyle/>
        <a:p>
          <a:endParaRPr lang="en-US"/>
        </a:p>
      </dgm:t>
    </dgm:pt>
    <dgm:pt modelId="{E8287FC1-02F3-4395-BBE8-85DB35EF0BFF}" type="sibTrans" cxnId="{54AE425C-9FC6-4C64-9F8D-1F65ABAD68CC}">
      <dgm:prSet/>
      <dgm:spPr/>
      <dgm:t>
        <a:bodyPr/>
        <a:lstStyle/>
        <a:p>
          <a:endParaRPr lang="en-US"/>
        </a:p>
      </dgm:t>
    </dgm:pt>
    <dgm:pt modelId="{546DDDEA-D723-4D04-B8D9-DBECCD65AE67}">
      <dgm:prSet/>
      <dgm:spPr/>
      <dgm:t>
        <a:bodyPr/>
        <a:lstStyle/>
        <a:p>
          <a:r>
            <a:rPr lang="en-US" dirty="0"/>
            <a:t>Can you utilize these formulas to print out the dashes and vertical lines correctly?</a:t>
          </a:r>
        </a:p>
      </dgm:t>
    </dgm:pt>
    <dgm:pt modelId="{E767587C-00F6-400D-BEA5-078D0638E0B7}" type="parTrans" cxnId="{104C130C-0149-4AE1-AF5F-130F026D2F27}">
      <dgm:prSet/>
      <dgm:spPr/>
      <dgm:t>
        <a:bodyPr/>
        <a:lstStyle/>
        <a:p>
          <a:endParaRPr lang="en-US"/>
        </a:p>
      </dgm:t>
    </dgm:pt>
    <dgm:pt modelId="{E55893A6-D9AC-4D81-9EE7-30CE03589CBD}" type="sibTrans" cxnId="{104C130C-0149-4AE1-AF5F-130F026D2F27}">
      <dgm:prSet/>
      <dgm:spPr/>
      <dgm:t>
        <a:bodyPr/>
        <a:lstStyle/>
        <a:p>
          <a:endParaRPr lang="en-US"/>
        </a:p>
      </dgm:t>
    </dgm:pt>
    <dgm:pt modelId="{61476781-366C-4128-A7B8-688BF7A24483}">
      <dgm:prSet/>
      <dgm:spPr/>
      <dgm:t>
        <a:bodyPr/>
        <a:lstStyle/>
        <a:p>
          <a:r>
            <a:rPr lang="en-US" dirty="0"/>
            <a:t>Is there another way to print these dashes and vertical lines?</a:t>
          </a:r>
        </a:p>
      </dgm:t>
    </dgm:pt>
    <dgm:pt modelId="{D0655263-7EC3-4DD1-8F70-0A0C68260D5D}" type="parTrans" cxnId="{7E668980-9665-49E6-8472-FC397117F937}">
      <dgm:prSet/>
      <dgm:spPr/>
      <dgm:t>
        <a:bodyPr/>
        <a:lstStyle/>
        <a:p>
          <a:endParaRPr lang="en-US"/>
        </a:p>
      </dgm:t>
    </dgm:pt>
    <dgm:pt modelId="{F23DCB65-B15E-4C2D-AFCC-A7EFB204E729}" type="sibTrans" cxnId="{7E668980-9665-49E6-8472-FC397117F937}">
      <dgm:prSet/>
      <dgm:spPr/>
      <dgm:t>
        <a:bodyPr/>
        <a:lstStyle/>
        <a:p>
          <a:endParaRPr lang="en-US"/>
        </a:p>
      </dgm:t>
    </dgm:pt>
    <dgm:pt modelId="{B10573E6-1AE8-41B3-A584-6BFC334FA1FA}" type="pres">
      <dgm:prSet presAssocID="{BBD84F8D-6F67-4868-801E-CE3B17B28610}" presName="Name0" presStyleCnt="0">
        <dgm:presLayoutVars>
          <dgm:dir/>
          <dgm:animLvl val="lvl"/>
          <dgm:resizeHandles val="exact"/>
        </dgm:presLayoutVars>
      </dgm:prSet>
      <dgm:spPr/>
    </dgm:pt>
    <dgm:pt modelId="{E223C4F1-9A2B-41C7-8F54-7E64BC92C22E}" type="pres">
      <dgm:prSet presAssocID="{61476781-366C-4128-A7B8-688BF7A24483}" presName="boxAndChildren" presStyleCnt="0"/>
      <dgm:spPr/>
    </dgm:pt>
    <dgm:pt modelId="{2068C4D2-1937-46CC-99A4-8146CAC5D535}" type="pres">
      <dgm:prSet presAssocID="{61476781-366C-4128-A7B8-688BF7A24483}" presName="parentTextBox" presStyleLbl="node1" presStyleIdx="0" presStyleCnt="3"/>
      <dgm:spPr/>
    </dgm:pt>
    <dgm:pt modelId="{5D87FB63-4D73-47C1-978F-EFB9EB23B2D8}" type="pres">
      <dgm:prSet presAssocID="{E55893A6-D9AC-4D81-9EE7-30CE03589CBD}" presName="sp" presStyleCnt="0"/>
      <dgm:spPr/>
    </dgm:pt>
    <dgm:pt modelId="{3632D9A2-C3F2-41FC-9638-7CBED98B30FC}" type="pres">
      <dgm:prSet presAssocID="{546DDDEA-D723-4D04-B8D9-DBECCD65AE67}" presName="arrowAndChildren" presStyleCnt="0"/>
      <dgm:spPr/>
    </dgm:pt>
    <dgm:pt modelId="{5ABDA4A4-DBA1-4459-9025-D97C307BA0A8}" type="pres">
      <dgm:prSet presAssocID="{546DDDEA-D723-4D04-B8D9-DBECCD65AE67}" presName="parentTextArrow" presStyleLbl="node1" presStyleIdx="1" presStyleCnt="3"/>
      <dgm:spPr/>
    </dgm:pt>
    <dgm:pt modelId="{F4E5AA2F-4899-4516-8BC8-F5430C499E30}" type="pres">
      <dgm:prSet presAssocID="{B5E8FE37-0F46-47F4-8C8C-AF386839B226}" presName="sp" presStyleCnt="0"/>
      <dgm:spPr/>
    </dgm:pt>
    <dgm:pt modelId="{2B99ED81-AF47-468A-B2BC-ED1ABA824419}" type="pres">
      <dgm:prSet presAssocID="{90CC3C88-2BE8-499C-A0AD-2A61D53A9DEA}" presName="arrowAndChildren" presStyleCnt="0"/>
      <dgm:spPr/>
    </dgm:pt>
    <dgm:pt modelId="{D9229B73-C50C-4FEC-82D1-7F7A17248AB8}" type="pres">
      <dgm:prSet presAssocID="{90CC3C88-2BE8-499C-A0AD-2A61D53A9DEA}" presName="parentTextArrow" presStyleLbl="node1" presStyleIdx="1" presStyleCnt="3"/>
      <dgm:spPr/>
    </dgm:pt>
    <dgm:pt modelId="{0091B42D-7DE9-43C0-9E38-2F4422C297A5}" type="pres">
      <dgm:prSet presAssocID="{90CC3C88-2BE8-499C-A0AD-2A61D53A9DEA}" presName="arrow" presStyleLbl="node1" presStyleIdx="2" presStyleCnt="3"/>
      <dgm:spPr/>
    </dgm:pt>
    <dgm:pt modelId="{5B93A9F3-C607-4E61-9B53-49DE272AFA4A}" type="pres">
      <dgm:prSet presAssocID="{90CC3C88-2BE8-499C-A0AD-2A61D53A9DEA}" presName="descendantArrow" presStyleCnt="0"/>
      <dgm:spPr/>
    </dgm:pt>
    <dgm:pt modelId="{B51E7FA2-19C9-4F91-B9D9-0378A1B72709}" type="pres">
      <dgm:prSet presAssocID="{3E49EBB8-535A-49E5-84DB-7C1224CC2818}" presName="childTextArrow" presStyleLbl="fgAccFollowNode1" presStyleIdx="0" presStyleCnt="2">
        <dgm:presLayoutVars>
          <dgm:bulletEnabled val="1"/>
        </dgm:presLayoutVars>
      </dgm:prSet>
      <dgm:spPr/>
    </dgm:pt>
    <dgm:pt modelId="{7D71F1AB-C2AC-4F59-BEBC-4632F66A0130}" type="pres">
      <dgm:prSet presAssocID="{7EC798D7-8776-45DF-AFF5-652E62EA7A9A}" presName="childTextArrow" presStyleLbl="fgAccFollowNode1" presStyleIdx="1" presStyleCnt="2">
        <dgm:presLayoutVars>
          <dgm:bulletEnabled val="1"/>
        </dgm:presLayoutVars>
      </dgm:prSet>
      <dgm:spPr/>
    </dgm:pt>
  </dgm:ptLst>
  <dgm:cxnLst>
    <dgm:cxn modelId="{104C130C-0149-4AE1-AF5F-130F026D2F27}" srcId="{BBD84F8D-6F67-4868-801E-CE3B17B28610}" destId="{546DDDEA-D723-4D04-B8D9-DBECCD65AE67}" srcOrd="1" destOrd="0" parTransId="{E767587C-00F6-400D-BEA5-078D0638E0B7}" sibTransId="{E55893A6-D9AC-4D81-9EE7-30CE03589CBD}"/>
    <dgm:cxn modelId="{54AE425C-9FC6-4C64-9F8D-1F65ABAD68CC}" srcId="{90CC3C88-2BE8-499C-A0AD-2A61D53A9DEA}" destId="{7EC798D7-8776-45DF-AFF5-652E62EA7A9A}" srcOrd="1" destOrd="0" parTransId="{EDA9D041-163D-4B0D-9177-BEEE7D180A2A}" sibTransId="{E8287FC1-02F3-4395-BBE8-85DB35EF0BFF}"/>
    <dgm:cxn modelId="{97AA4F45-216B-4FA5-A8E2-EC3582811389}" type="presOf" srcId="{61476781-366C-4128-A7B8-688BF7A24483}" destId="{2068C4D2-1937-46CC-99A4-8146CAC5D535}" srcOrd="0" destOrd="0" presId="urn:microsoft.com/office/officeart/2005/8/layout/process4"/>
    <dgm:cxn modelId="{768C1048-E83A-4CF9-8194-535BA64B5699}" type="presOf" srcId="{3E49EBB8-535A-49E5-84DB-7C1224CC2818}" destId="{B51E7FA2-19C9-4F91-B9D9-0378A1B72709}" srcOrd="0" destOrd="0" presId="urn:microsoft.com/office/officeart/2005/8/layout/process4"/>
    <dgm:cxn modelId="{B6D72D7A-E467-43A3-A6C7-BCFA41654E38}" srcId="{90CC3C88-2BE8-499C-A0AD-2A61D53A9DEA}" destId="{3E49EBB8-535A-49E5-84DB-7C1224CC2818}" srcOrd="0" destOrd="0" parTransId="{7780D75B-3D6A-453A-BD69-93650B811C18}" sibTransId="{EEF416FA-8963-410B-B7A3-BC9D73092206}"/>
    <dgm:cxn modelId="{7E668980-9665-49E6-8472-FC397117F937}" srcId="{BBD84F8D-6F67-4868-801E-CE3B17B28610}" destId="{61476781-366C-4128-A7B8-688BF7A24483}" srcOrd="2" destOrd="0" parTransId="{D0655263-7EC3-4DD1-8F70-0A0C68260D5D}" sibTransId="{F23DCB65-B15E-4C2D-AFCC-A7EFB204E729}"/>
    <dgm:cxn modelId="{08800883-8A22-410D-888A-952D39335154}" type="presOf" srcId="{90CC3C88-2BE8-499C-A0AD-2A61D53A9DEA}" destId="{0091B42D-7DE9-43C0-9E38-2F4422C297A5}" srcOrd="1" destOrd="0" presId="urn:microsoft.com/office/officeart/2005/8/layout/process4"/>
    <dgm:cxn modelId="{9433128D-7800-49B7-970F-A1745FE138CB}" type="presOf" srcId="{BBD84F8D-6F67-4868-801E-CE3B17B28610}" destId="{B10573E6-1AE8-41B3-A584-6BFC334FA1FA}" srcOrd="0" destOrd="0" presId="urn:microsoft.com/office/officeart/2005/8/layout/process4"/>
    <dgm:cxn modelId="{18CF3C9B-D00A-4149-96E4-6EF01EE91DD5}" type="presOf" srcId="{90CC3C88-2BE8-499C-A0AD-2A61D53A9DEA}" destId="{D9229B73-C50C-4FEC-82D1-7F7A17248AB8}" srcOrd="0" destOrd="0" presId="urn:microsoft.com/office/officeart/2005/8/layout/process4"/>
    <dgm:cxn modelId="{4D85B3A1-55DA-4DA4-B205-DB917C8595CC}" srcId="{BBD84F8D-6F67-4868-801E-CE3B17B28610}" destId="{90CC3C88-2BE8-499C-A0AD-2A61D53A9DEA}" srcOrd="0" destOrd="0" parTransId="{FB480C34-BC7F-4DEF-AF30-5615D6A03ACE}" sibTransId="{B5E8FE37-0F46-47F4-8C8C-AF386839B226}"/>
    <dgm:cxn modelId="{4610C0D1-49C4-4FC5-B9E7-41BB0FCB1D2C}" type="presOf" srcId="{546DDDEA-D723-4D04-B8D9-DBECCD65AE67}" destId="{5ABDA4A4-DBA1-4459-9025-D97C307BA0A8}" srcOrd="0" destOrd="0" presId="urn:microsoft.com/office/officeart/2005/8/layout/process4"/>
    <dgm:cxn modelId="{662794FC-ECCA-487A-8970-7955738CFE89}" type="presOf" srcId="{7EC798D7-8776-45DF-AFF5-652E62EA7A9A}" destId="{7D71F1AB-C2AC-4F59-BEBC-4632F66A0130}" srcOrd="0" destOrd="0" presId="urn:microsoft.com/office/officeart/2005/8/layout/process4"/>
    <dgm:cxn modelId="{6C20569A-A97E-4A9A-9DF3-E993D4E77B39}" type="presParOf" srcId="{B10573E6-1AE8-41B3-A584-6BFC334FA1FA}" destId="{E223C4F1-9A2B-41C7-8F54-7E64BC92C22E}" srcOrd="0" destOrd="0" presId="urn:microsoft.com/office/officeart/2005/8/layout/process4"/>
    <dgm:cxn modelId="{4C355A87-8B69-48CC-B9A1-CBBEF35032C4}" type="presParOf" srcId="{E223C4F1-9A2B-41C7-8F54-7E64BC92C22E}" destId="{2068C4D2-1937-46CC-99A4-8146CAC5D535}" srcOrd="0" destOrd="0" presId="urn:microsoft.com/office/officeart/2005/8/layout/process4"/>
    <dgm:cxn modelId="{C86014E0-FD9E-401D-AE49-E39F2A3DC7DB}" type="presParOf" srcId="{B10573E6-1AE8-41B3-A584-6BFC334FA1FA}" destId="{5D87FB63-4D73-47C1-978F-EFB9EB23B2D8}" srcOrd="1" destOrd="0" presId="urn:microsoft.com/office/officeart/2005/8/layout/process4"/>
    <dgm:cxn modelId="{C0C69440-8AF1-46AC-8AE5-F3F814579BAA}" type="presParOf" srcId="{B10573E6-1AE8-41B3-A584-6BFC334FA1FA}" destId="{3632D9A2-C3F2-41FC-9638-7CBED98B30FC}" srcOrd="2" destOrd="0" presId="urn:microsoft.com/office/officeart/2005/8/layout/process4"/>
    <dgm:cxn modelId="{EF231C05-8AD6-4DC3-B6C2-4D4FE8B879DF}" type="presParOf" srcId="{3632D9A2-C3F2-41FC-9638-7CBED98B30FC}" destId="{5ABDA4A4-DBA1-4459-9025-D97C307BA0A8}" srcOrd="0" destOrd="0" presId="urn:microsoft.com/office/officeart/2005/8/layout/process4"/>
    <dgm:cxn modelId="{C52E8E43-45AD-4916-84F9-8203A6AF3C71}" type="presParOf" srcId="{B10573E6-1AE8-41B3-A584-6BFC334FA1FA}" destId="{F4E5AA2F-4899-4516-8BC8-F5430C499E30}" srcOrd="3" destOrd="0" presId="urn:microsoft.com/office/officeart/2005/8/layout/process4"/>
    <dgm:cxn modelId="{39177CF1-BD86-4983-A428-4C5AC0D05B5E}" type="presParOf" srcId="{B10573E6-1AE8-41B3-A584-6BFC334FA1FA}" destId="{2B99ED81-AF47-468A-B2BC-ED1ABA824419}" srcOrd="4" destOrd="0" presId="urn:microsoft.com/office/officeart/2005/8/layout/process4"/>
    <dgm:cxn modelId="{ADA26382-0D94-45F0-896D-7611F9D2C011}" type="presParOf" srcId="{2B99ED81-AF47-468A-B2BC-ED1ABA824419}" destId="{D9229B73-C50C-4FEC-82D1-7F7A17248AB8}" srcOrd="0" destOrd="0" presId="urn:microsoft.com/office/officeart/2005/8/layout/process4"/>
    <dgm:cxn modelId="{49E73423-AC92-40E3-99A5-2A54FC8434CA}" type="presParOf" srcId="{2B99ED81-AF47-468A-B2BC-ED1ABA824419}" destId="{0091B42D-7DE9-43C0-9E38-2F4422C297A5}" srcOrd="1" destOrd="0" presId="urn:microsoft.com/office/officeart/2005/8/layout/process4"/>
    <dgm:cxn modelId="{2DDAA603-DA81-4A7B-B139-55FFF2D0F4DB}" type="presParOf" srcId="{2B99ED81-AF47-468A-B2BC-ED1ABA824419}" destId="{5B93A9F3-C607-4E61-9B53-49DE272AFA4A}" srcOrd="2" destOrd="0" presId="urn:microsoft.com/office/officeart/2005/8/layout/process4"/>
    <dgm:cxn modelId="{8F22178D-DF52-4A06-97E0-A92682BBB1CA}" type="presParOf" srcId="{5B93A9F3-C607-4E61-9B53-49DE272AFA4A}" destId="{B51E7FA2-19C9-4F91-B9D9-0378A1B72709}" srcOrd="0" destOrd="0" presId="urn:microsoft.com/office/officeart/2005/8/layout/process4"/>
    <dgm:cxn modelId="{2B8DD062-B3C8-481C-A96E-93FD0ED72B39}" type="presParOf" srcId="{5B93A9F3-C607-4E61-9B53-49DE272AFA4A}" destId="{7D71F1AB-C2AC-4F59-BEBC-4632F66A0130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B5337BA-E175-4747-B527-ED54445195C6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06B14835-DE6A-48DE-9A37-78BD10725419}">
      <dgm:prSet/>
      <dgm:spPr/>
      <dgm:t>
        <a:bodyPr/>
        <a:lstStyle/>
        <a:p>
          <a:r>
            <a:rPr lang="en-US"/>
            <a:t>Can you use a while loop or a for loop to navigate through the input numbers?</a:t>
          </a:r>
        </a:p>
      </dgm:t>
    </dgm:pt>
    <dgm:pt modelId="{4A2D7951-033D-48E5-8275-B6D48B472393}" type="parTrans" cxnId="{B9060F68-4A6F-4C0D-8147-6DD667FE6EE7}">
      <dgm:prSet/>
      <dgm:spPr/>
      <dgm:t>
        <a:bodyPr/>
        <a:lstStyle/>
        <a:p>
          <a:endParaRPr lang="en-US"/>
        </a:p>
      </dgm:t>
    </dgm:pt>
    <dgm:pt modelId="{130F35CD-FA8C-4CBE-8A27-3D112E1D1751}" type="sibTrans" cxnId="{B9060F68-4A6F-4C0D-8147-6DD667FE6EE7}">
      <dgm:prSet/>
      <dgm:spPr/>
      <dgm:t>
        <a:bodyPr/>
        <a:lstStyle/>
        <a:p>
          <a:endParaRPr lang="en-US"/>
        </a:p>
      </dgm:t>
    </dgm:pt>
    <dgm:pt modelId="{CB95241C-08E7-429C-BF9F-16D5EAB223CD}">
      <dgm:prSet/>
      <dgm:spPr/>
      <dgm:t>
        <a:bodyPr/>
        <a:lstStyle/>
        <a:p>
          <a:r>
            <a:rPr lang="en-US"/>
            <a:t>Can you use a while loop or a for loop in order to print each number?</a:t>
          </a:r>
        </a:p>
      </dgm:t>
    </dgm:pt>
    <dgm:pt modelId="{FB9007E5-A1E4-4699-96FC-0A94F7C19217}" type="parTrans" cxnId="{21A2328B-4CFD-46B6-8608-25EE4A72A1AD}">
      <dgm:prSet/>
      <dgm:spPr/>
      <dgm:t>
        <a:bodyPr/>
        <a:lstStyle/>
        <a:p>
          <a:endParaRPr lang="en-US"/>
        </a:p>
      </dgm:t>
    </dgm:pt>
    <dgm:pt modelId="{897B9CCB-F1E8-4240-AED2-3751D0A09186}" type="sibTrans" cxnId="{21A2328B-4CFD-46B6-8608-25EE4A72A1AD}">
      <dgm:prSet/>
      <dgm:spPr/>
      <dgm:t>
        <a:bodyPr/>
        <a:lstStyle/>
        <a:p>
          <a:endParaRPr lang="en-US"/>
        </a:p>
      </dgm:t>
    </dgm:pt>
    <dgm:pt modelId="{305FD0DB-2A4E-40E4-946A-10C9F5B0F2C0}" type="pres">
      <dgm:prSet presAssocID="{EB5337BA-E175-4747-B527-ED54445195C6}" presName="root" presStyleCnt="0">
        <dgm:presLayoutVars>
          <dgm:dir/>
          <dgm:resizeHandles val="exact"/>
        </dgm:presLayoutVars>
      </dgm:prSet>
      <dgm:spPr/>
    </dgm:pt>
    <dgm:pt modelId="{E32EE9E0-CEA4-4D78-9CBB-62D77E891BDE}" type="pres">
      <dgm:prSet presAssocID="{06B14835-DE6A-48DE-9A37-78BD10725419}" presName="compNode" presStyleCnt="0"/>
      <dgm:spPr/>
    </dgm:pt>
    <dgm:pt modelId="{E53E64C2-09E6-4201-BD3C-8A229646919C}" type="pres">
      <dgm:prSet presAssocID="{06B14835-DE6A-48DE-9A37-78BD10725419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owchart"/>
        </a:ext>
      </dgm:extLst>
    </dgm:pt>
    <dgm:pt modelId="{933CBF5B-238C-4ADC-9A8F-B8DEABDAB335}" type="pres">
      <dgm:prSet presAssocID="{06B14835-DE6A-48DE-9A37-78BD10725419}" presName="spaceRect" presStyleCnt="0"/>
      <dgm:spPr/>
    </dgm:pt>
    <dgm:pt modelId="{E35A5E06-D208-4FF6-9588-1EEE82A02033}" type="pres">
      <dgm:prSet presAssocID="{06B14835-DE6A-48DE-9A37-78BD10725419}" presName="textRect" presStyleLbl="revTx" presStyleIdx="0" presStyleCnt="2">
        <dgm:presLayoutVars>
          <dgm:chMax val="1"/>
          <dgm:chPref val="1"/>
        </dgm:presLayoutVars>
      </dgm:prSet>
      <dgm:spPr/>
    </dgm:pt>
    <dgm:pt modelId="{73DAC407-0B6F-450A-96B5-AE710510DC3D}" type="pres">
      <dgm:prSet presAssocID="{130F35CD-FA8C-4CBE-8A27-3D112E1D1751}" presName="sibTrans" presStyleCnt="0"/>
      <dgm:spPr/>
    </dgm:pt>
    <dgm:pt modelId="{58FAECF9-4B65-4588-8249-3B326518E2E6}" type="pres">
      <dgm:prSet presAssocID="{CB95241C-08E7-429C-BF9F-16D5EAB223CD}" presName="compNode" presStyleCnt="0"/>
      <dgm:spPr/>
    </dgm:pt>
    <dgm:pt modelId="{8F8E64EF-FC90-48CB-B9A0-34C36D4F1B05}" type="pres">
      <dgm:prSet presAssocID="{CB95241C-08E7-429C-BF9F-16D5EAB223CD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ax"/>
        </a:ext>
      </dgm:extLst>
    </dgm:pt>
    <dgm:pt modelId="{3360E846-708A-423C-BC1F-EA7B89EA628B}" type="pres">
      <dgm:prSet presAssocID="{CB95241C-08E7-429C-BF9F-16D5EAB223CD}" presName="spaceRect" presStyleCnt="0"/>
      <dgm:spPr/>
    </dgm:pt>
    <dgm:pt modelId="{B784A87B-A427-41B6-9CBC-F3305494F67B}" type="pres">
      <dgm:prSet presAssocID="{CB95241C-08E7-429C-BF9F-16D5EAB223CD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8059F916-6344-4970-B55B-CDF5A680F7FB}" type="presOf" srcId="{CB95241C-08E7-429C-BF9F-16D5EAB223CD}" destId="{B784A87B-A427-41B6-9CBC-F3305494F67B}" srcOrd="0" destOrd="0" presId="urn:microsoft.com/office/officeart/2018/2/layout/IconLabelList"/>
    <dgm:cxn modelId="{6E875633-65AF-4D7F-9845-99B28ABFCC5F}" type="presOf" srcId="{06B14835-DE6A-48DE-9A37-78BD10725419}" destId="{E35A5E06-D208-4FF6-9588-1EEE82A02033}" srcOrd="0" destOrd="0" presId="urn:microsoft.com/office/officeart/2018/2/layout/IconLabelList"/>
    <dgm:cxn modelId="{B9060F68-4A6F-4C0D-8147-6DD667FE6EE7}" srcId="{EB5337BA-E175-4747-B527-ED54445195C6}" destId="{06B14835-DE6A-48DE-9A37-78BD10725419}" srcOrd="0" destOrd="0" parTransId="{4A2D7951-033D-48E5-8275-B6D48B472393}" sibTransId="{130F35CD-FA8C-4CBE-8A27-3D112E1D1751}"/>
    <dgm:cxn modelId="{21A2328B-4CFD-46B6-8608-25EE4A72A1AD}" srcId="{EB5337BA-E175-4747-B527-ED54445195C6}" destId="{CB95241C-08E7-429C-BF9F-16D5EAB223CD}" srcOrd="1" destOrd="0" parTransId="{FB9007E5-A1E4-4699-96FC-0A94F7C19217}" sibTransId="{897B9CCB-F1E8-4240-AED2-3751D0A09186}"/>
    <dgm:cxn modelId="{C30E08B0-B86C-4BC8-964D-BED1B63FBEDD}" type="presOf" srcId="{EB5337BA-E175-4747-B527-ED54445195C6}" destId="{305FD0DB-2A4E-40E4-946A-10C9F5B0F2C0}" srcOrd="0" destOrd="0" presId="urn:microsoft.com/office/officeart/2018/2/layout/IconLabelList"/>
    <dgm:cxn modelId="{D8B5C3DB-87B7-48EC-AD58-D32814B67397}" type="presParOf" srcId="{305FD0DB-2A4E-40E4-946A-10C9F5B0F2C0}" destId="{E32EE9E0-CEA4-4D78-9CBB-62D77E891BDE}" srcOrd="0" destOrd="0" presId="urn:microsoft.com/office/officeart/2018/2/layout/IconLabelList"/>
    <dgm:cxn modelId="{3C371193-C671-4B74-8A14-500EB5D6D59B}" type="presParOf" srcId="{E32EE9E0-CEA4-4D78-9CBB-62D77E891BDE}" destId="{E53E64C2-09E6-4201-BD3C-8A229646919C}" srcOrd="0" destOrd="0" presId="urn:microsoft.com/office/officeart/2018/2/layout/IconLabelList"/>
    <dgm:cxn modelId="{4BF5AE89-6A0C-4824-AEF2-F284FE255D97}" type="presParOf" srcId="{E32EE9E0-CEA4-4D78-9CBB-62D77E891BDE}" destId="{933CBF5B-238C-4ADC-9A8F-B8DEABDAB335}" srcOrd="1" destOrd="0" presId="urn:microsoft.com/office/officeart/2018/2/layout/IconLabelList"/>
    <dgm:cxn modelId="{9BD2F1F3-8AE4-4216-9E4C-3DA7EFC82ED9}" type="presParOf" srcId="{E32EE9E0-CEA4-4D78-9CBB-62D77E891BDE}" destId="{E35A5E06-D208-4FF6-9588-1EEE82A02033}" srcOrd="2" destOrd="0" presId="urn:microsoft.com/office/officeart/2018/2/layout/IconLabelList"/>
    <dgm:cxn modelId="{D9EF62B1-CBBB-407D-9425-73A2BC892261}" type="presParOf" srcId="{305FD0DB-2A4E-40E4-946A-10C9F5B0F2C0}" destId="{73DAC407-0B6F-450A-96B5-AE710510DC3D}" srcOrd="1" destOrd="0" presId="urn:microsoft.com/office/officeart/2018/2/layout/IconLabelList"/>
    <dgm:cxn modelId="{6DF2ED7E-BE48-48B0-BA84-4B032B521204}" type="presParOf" srcId="{305FD0DB-2A4E-40E4-946A-10C9F5B0F2C0}" destId="{58FAECF9-4B65-4588-8249-3B326518E2E6}" srcOrd="2" destOrd="0" presId="urn:microsoft.com/office/officeart/2018/2/layout/IconLabelList"/>
    <dgm:cxn modelId="{608ADB9C-5211-4F1F-989D-DA926FC85850}" type="presParOf" srcId="{58FAECF9-4B65-4588-8249-3B326518E2E6}" destId="{8F8E64EF-FC90-48CB-B9A0-34C36D4F1B05}" srcOrd="0" destOrd="0" presId="urn:microsoft.com/office/officeart/2018/2/layout/IconLabelList"/>
    <dgm:cxn modelId="{62093D54-16E9-4C28-9351-0A2B21EB4F85}" type="presParOf" srcId="{58FAECF9-4B65-4588-8249-3B326518E2E6}" destId="{3360E846-708A-423C-BC1F-EA7B89EA628B}" srcOrd="1" destOrd="0" presId="urn:microsoft.com/office/officeart/2018/2/layout/IconLabelList"/>
    <dgm:cxn modelId="{839A8494-0B2D-41A6-8BB1-B4856686BE6E}" type="presParOf" srcId="{58FAECF9-4B65-4588-8249-3B326518E2E6}" destId="{B784A87B-A427-41B6-9CBC-F3305494F67B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0DCB57-5EDE-4FCF-B3E0-EAAE5160CCAC}">
      <dsp:nvSpPr>
        <dsp:cNvPr id="0" name=""/>
        <dsp:cNvSpPr/>
      </dsp:nvSpPr>
      <dsp:spPr>
        <a:xfrm rot="16200000">
          <a:off x="340" y="434554"/>
          <a:ext cx="2989659" cy="2989659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Consider how you write out each number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Look at each number and see if you see any patterns</a:t>
          </a:r>
        </a:p>
      </dsp:txBody>
      <dsp:txXfrm rot="5400000">
        <a:off x="340" y="1181969"/>
        <a:ext cx="2466469" cy="1494829"/>
      </dsp:txXfrm>
    </dsp:sp>
    <dsp:sp modelId="{2B5AEE34-1FAF-46C7-A011-A3332C4F6F48}">
      <dsp:nvSpPr>
        <dsp:cNvPr id="0" name=""/>
        <dsp:cNvSpPr/>
      </dsp:nvSpPr>
      <dsp:spPr>
        <a:xfrm rot="5400000">
          <a:off x="3182200" y="434554"/>
          <a:ext cx="2989659" cy="2989659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Is there a way you can create this using one of the basic data types we have discussed?</a:t>
          </a:r>
        </a:p>
      </dsp:txBody>
      <dsp:txXfrm rot="-5400000">
        <a:off x="3705390" y="1181969"/>
        <a:ext cx="2466469" cy="14948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C9BF33-5DE0-4F1F-A34F-3BECF9E185C1}">
      <dsp:nvSpPr>
        <dsp:cNvPr id="0" name=""/>
        <dsp:cNvSpPr/>
      </dsp:nvSpPr>
      <dsp:spPr>
        <a:xfrm>
          <a:off x="0" y="2492"/>
          <a:ext cx="649287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43DEA5-ECFC-430C-8805-B8D4E3A5F34E}">
      <dsp:nvSpPr>
        <dsp:cNvPr id="0" name=""/>
        <dsp:cNvSpPr/>
      </dsp:nvSpPr>
      <dsp:spPr>
        <a:xfrm>
          <a:off x="0" y="2492"/>
          <a:ext cx="6492875" cy="17001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How do you split items given as input?</a:t>
          </a:r>
        </a:p>
      </dsp:txBody>
      <dsp:txXfrm>
        <a:off x="0" y="2492"/>
        <a:ext cx="6492875" cy="1700138"/>
      </dsp:txXfrm>
    </dsp:sp>
    <dsp:sp modelId="{CDE468F1-DDA7-407F-A0A3-FB42DEE312DF}">
      <dsp:nvSpPr>
        <dsp:cNvPr id="0" name=""/>
        <dsp:cNvSpPr/>
      </dsp:nvSpPr>
      <dsp:spPr>
        <a:xfrm>
          <a:off x="0" y="1702630"/>
          <a:ext cx="6492875" cy="0"/>
        </a:xfrm>
        <a:prstGeom prst="line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248BB4-9FA7-4673-9013-A95930DD1CF7}">
      <dsp:nvSpPr>
        <dsp:cNvPr id="0" name=""/>
        <dsp:cNvSpPr/>
      </dsp:nvSpPr>
      <dsp:spPr>
        <a:xfrm>
          <a:off x="0" y="1702630"/>
          <a:ext cx="6492875" cy="17001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Where would you hold these values?</a:t>
          </a:r>
        </a:p>
      </dsp:txBody>
      <dsp:txXfrm>
        <a:off x="0" y="1702630"/>
        <a:ext cx="6492875" cy="1700138"/>
      </dsp:txXfrm>
    </dsp:sp>
    <dsp:sp modelId="{5E0D83E6-A849-4300-BC86-1AE969D5A148}">
      <dsp:nvSpPr>
        <dsp:cNvPr id="0" name=""/>
        <dsp:cNvSpPr/>
      </dsp:nvSpPr>
      <dsp:spPr>
        <a:xfrm>
          <a:off x="0" y="3402769"/>
          <a:ext cx="6492875" cy="0"/>
        </a:xfrm>
        <a:prstGeom prst="line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059F35-25EF-4B12-990A-9849FDC6E01F}">
      <dsp:nvSpPr>
        <dsp:cNvPr id="0" name=""/>
        <dsp:cNvSpPr/>
      </dsp:nvSpPr>
      <dsp:spPr>
        <a:xfrm>
          <a:off x="0" y="3402769"/>
          <a:ext cx="6492875" cy="17001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How would you check for that terminator (a line with two zeros)?</a:t>
          </a:r>
        </a:p>
      </dsp:txBody>
      <dsp:txXfrm>
        <a:off x="0" y="3402769"/>
        <a:ext cx="6492875" cy="170013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68C4D2-1937-46CC-99A4-8146CAC5D535}">
      <dsp:nvSpPr>
        <dsp:cNvPr id="0" name=""/>
        <dsp:cNvSpPr/>
      </dsp:nvSpPr>
      <dsp:spPr>
        <a:xfrm>
          <a:off x="0" y="2904698"/>
          <a:ext cx="6172199" cy="95338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Is there another way to print these dashes and vertical lines?</a:t>
          </a:r>
        </a:p>
      </dsp:txBody>
      <dsp:txXfrm>
        <a:off x="0" y="2904698"/>
        <a:ext cx="6172199" cy="953387"/>
      </dsp:txXfrm>
    </dsp:sp>
    <dsp:sp modelId="{5ABDA4A4-DBA1-4459-9025-D97C307BA0A8}">
      <dsp:nvSpPr>
        <dsp:cNvPr id="0" name=""/>
        <dsp:cNvSpPr/>
      </dsp:nvSpPr>
      <dsp:spPr>
        <a:xfrm rot="10800000">
          <a:off x="0" y="1452690"/>
          <a:ext cx="6172199" cy="1466309"/>
        </a:xfrm>
        <a:prstGeom prst="upArrowCallou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Can you utilize these formulas to print out the dashes and vertical lines correctly?</a:t>
          </a:r>
        </a:p>
      </dsp:txBody>
      <dsp:txXfrm rot="10800000">
        <a:off x="0" y="1452690"/>
        <a:ext cx="6172199" cy="952764"/>
      </dsp:txXfrm>
    </dsp:sp>
    <dsp:sp modelId="{0091B42D-7DE9-43C0-9E38-2F4422C297A5}">
      <dsp:nvSpPr>
        <dsp:cNvPr id="0" name=""/>
        <dsp:cNvSpPr/>
      </dsp:nvSpPr>
      <dsp:spPr>
        <a:xfrm rot="10800000">
          <a:off x="0" y="682"/>
          <a:ext cx="6172199" cy="1466309"/>
        </a:xfrm>
        <a:prstGeom prst="upArrowCallou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What formulas were you provided?</a:t>
          </a:r>
        </a:p>
      </dsp:txBody>
      <dsp:txXfrm rot="-10800000">
        <a:off x="0" y="682"/>
        <a:ext cx="6172199" cy="514674"/>
      </dsp:txXfrm>
    </dsp:sp>
    <dsp:sp modelId="{B51E7FA2-19C9-4F91-B9D9-0378A1B72709}">
      <dsp:nvSpPr>
        <dsp:cNvPr id="0" name=""/>
        <dsp:cNvSpPr/>
      </dsp:nvSpPr>
      <dsp:spPr>
        <a:xfrm>
          <a:off x="0" y="515356"/>
          <a:ext cx="3086099" cy="438426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33020" rIns="184912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Columns = s + 2</a:t>
          </a:r>
        </a:p>
      </dsp:txBody>
      <dsp:txXfrm>
        <a:off x="0" y="515356"/>
        <a:ext cx="3086099" cy="438426"/>
      </dsp:txXfrm>
    </dsp:sp>
    <dsp:sp modelId="{7D71F1AB-C2AC-4F59-BEBC-4632F66A0130}">
      <dsp:nvSpPr>
        <dsp:cNvPr id="0" name=""/>
        <dsp:cNvSpPr/>
      </dsp:nvSpPr>
      <dsp:spPr>
        <a:xfrm>
          <a:off x="3086099" y="515356"/>
          <a:ext cx="3086099" cy="438426"/>
        </a:xfrm>
        <a:prstGeom prst="rect">
          <a:avLst/>
        </a:prstGeom>
        <a:solidFill>
          <a:schemeClr val="accent2">
            <a:tint val="40000"/>
            <a:alpha val="90000"/>
            <a:hueOff val="-849226"/>
            <a:satOff val="-75346"/>
            <a:lumOff val="-769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849226"/>
              <a:satOff val="-75346"/>
              <a:lumOff val="-7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33020" rIns="184912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Rows = 2s + 3</a:t>
          </a:r>
        </a:p>
      </dsp:txBody>
      <dsp:txXfrm>
        <a:off x="3086099" y="515356"/>
        <a:ext cx="3086099" cy="43842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3E64C2-09E6-4201-BD3C-8A229646919C}">
      <dsp:nvSpPr>
        <dsp:cNvPr id="0" name=""/>
        <dsp:cNvSpPr/>
      </dsp:nvSpPr>
      <dsp:spPr>
        <a:xfrm>
          <a:off x="1747800" y="608594"/>
          <a:ext cx="1944000" cy="1944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5A5E06-D208-4FF6-9588-1EEE82A02033}">
      <dsp:nvSpPr>
        <dsp:cNvPr id="0" name=""/>
        <dsp:cNvSpPr/>
      </dsp:nvSpPr>
      <dsp:spPr>
        <a:xfrm>
          <a:off x="559800" y="3022743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Can you use a while loop or a for loop to navigate through the input numbers?</a:t>
          </a:r>
        </a:p>
      </dsp:txBody>
      <dsp:txXfrm>
        <a:off x="559800" y="3022743"/>
        <a:ext cx="4320000" cy="720000"/>
      </dsp:txXfrm>
    </dsp:sp>
    <dsp:sp modelId="{8F8E64EF-FC90-48CB-B9A0-34C36D4F1B05}">
      <dsp:nvSpPr>
        <dsp:cNvPr id="0" name=""/>
        <dsp:cNvSpPr/>
      </dsp:nvSpPr>
      <dsp:spPr>
        <a:xfrm>
          <a:off x="6823800" y="608594"/>
          <a:ext cx="1944000" cy="1944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84A87B-A427-41B6-9CBC-F3305494F67B}">
      <dsp:nvSpPr>
        <dsp:cNvPr id="0" name=""/>
        <dsp:cNvSpPr/>
      </dsp:nvSpPr>
      <dsp:spPr>
        <a:xfrm>
          <a:off x="5635800" y="3022743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Can you use a while loop or a for loop in order to print each number?</a:t>
          </a:r>
        </a:p>
      </dsp:txBody>
      <dsp:txXfrm>
        <a:off x="5635800" y="3022743"/>
        <a:ext cx="43200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7DFE5-84AA-4A33-B770-C32EFBC89E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349CD8-B1A2-4777-9CB3-A77CE21588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643CD-61C0-4653-9DA1-32A934D9E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176AE-8E21-4FB6-A305-9DE2DEDEC9C4}" type="datetimeFigureOut">
              <a:rPr lang="en-US" smtClean="0"/>
              <a:t>2/14/2022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92109E-BC97-4D38-8B2E-7B23CCE5F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FD0340-D622-4FB3-B1DE-36ECA182F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7AA1C-52A1-4155-90CD-68F11A33F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229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07FD5-8AD2-4DD2-B6E6-95C39CA25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BC80BC-FA4F-4B4E-A65B-D9560CC833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C70E23-66B6-464C-B411-F5BCFE873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176AE-8E21-4FB6-A305-9DE2DEDEC9C4}" type="datetimeFigureOut">
              <a:rPr lang="en-US" smtClean="0"/>
              <a:t>2/14/2022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0B7798-3A49-4E8C-A895-E7342C840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0EC6A8-4A71-490D-9474-4CDE472E5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7AA1C-52A1-4155-90CD-68F11A33F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372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A60BB2-F53E-4468-88E5-62BFD041BF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CE004E-475A-4B03-8426-62F068FD15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1B3567-7A7B-412B-B51E-72FD1C8D1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176AE-8E21-4FB6-A305-9DE2DEDEC9C4}" type="datetimeFigureOut">
              <a:rPr lang="en-US" smtClean="0"/>
              <a:t>2/14/2022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A72AC7-8A49-4272-9B89-E773748FE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F75A41-C399-4586-BC0B-9FCAB4B27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7AA1C-52A1-4155-90CD-68F11A33F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960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30FAD-D6D3-451C-89F1-2F5EE22FF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000FBE-8F5B-44A8-8D61-9B7D19DBB4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564E92-69E6-46A7-81C6-6F72E0667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176AE-8E21-4FB6-A305-9DE2DEDEC9C4}" type="datetimeFigureOut">
              <a:rPr lang="en-US" smtClean="0"/>
              <a:t>2/14/2022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B2BC6-A8BC-4548-B0B6-332C612CC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4A379E-31BD-4192-B47A-3287FD3CF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7AA1C-52A1-4155-90CD-68F11A33F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445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4EDA-7CFD-4461-8518-F3B5E94E2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66CE27-EB3C-4435-B202-8F6E3075E5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0544C1-266D-4717-9980-373283C3E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176AE-8E21-4FB6-A305-9DE2DEDEC9C4}" type="datetimeFigureOut">
              <a:rPr lang="en-US" smtClean="0"/>
              <a:t>2/14/2022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1D1715-9659-479E-AC67-54427A69F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CA585C-04D3-479F-A513-EB2946E7F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7AA1C-52A1-4155-90CD-68F11A33F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003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08C65-7A92-4FAC-A240-287CFFE92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D5B31-1281-4129-AF80-F3EEEA4FA9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E7833D-D603-4083-A9AA-175D75D0C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0AB729-C407-4539-AC81-ED80C5D58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176AE-8E21-4FB6-A305-9DE2DEDEC9C4}" type="datetimeFigureOut">
              <a:rPr lang="en-US" smtClean="0"/>
              <a:t>2/14/2022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EA1EFF-9B1B-410C-B3E3-1F928BD50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E18111-A802-4A3D-A28B-210D5C121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7AA1C-52A1-4155-90CD-68F11A33F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869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21411-3DDE-4945-BC83-9D18E2A8A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D5659B-E1AD-4793-A660-2F60E4E675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E8C7A9-1038-4E12-AB2C-33F1C26F25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638CDE-4043-4216-B213-56BAED7968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F8D5FD-9354-44F2-88C9-349057E670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8358330-8EC5-4B45-8834-3A251FA6B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176AE-8E21-4FB6-A305-9DE2DEDEC9C4}" type="datetimeFigureOut">
              <a:rPr lang="en-US" smtClean="0"/>
              <a:t>2/14/2022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6C0AB7-803B-48AF-80BB-F03F3048D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492E56-76C0-456D-B66D-489530C57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7AA1C-52A1-4155-90CD-68F11A33F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701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FF11C-6169-497B-89DC-D3B069344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750C26-35F1-4D52-BB4C-381FCBCA0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176AE-8E21-4FB6-A305-9DE2DEDEC9C4}" type="datetimeFigureOut">
              <a:rPr lang="en-US" smtClean="0"/>
              <a:t>2/14/2022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8F8C5B-6A74-4AC0-B365-5239F6D74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F451FA-53C4-4D49-85B6-00B2B2A6F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7AA1C-52A1-4155-90CD-68F11A33F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294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54FDEA-08EC-4D80-97F6-1E9C8733F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176AE-8E21-4FB6-A305-9DE2DEDEC9C4}" type="datetimeFigureOut">
              <a:rPr lang="en-US" smtClean="0"/>
              <a:t>2/14/2022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F83494-2685-4FEB-8159-7AC54C549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0D4D63-042B-4C8F-9211-FFCECCC6D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7AA1C-52A1-4155-90CD-68F11A33F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538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8EF22-E81B-4C70-A4F7-F07FC0AEA1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DE57B-C785-49D4-848A-BC174D012F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B03817-04AE-4DB3-8B63-189F2A610C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E9BB5D-9A79-43AC-BACF-C459D34D7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176AE-8E21-4FB6-A305-9DE2DEDEC9C4}" type="datetimeFigureOut">
              <a:rPr lang="en-US" smtClean="0"/>
              <a:t>2/14/2022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9B58BB-319C-4D04-9E10-55D10497D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E0121A-E05C-4120-92E8-2654DFC89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7AA1C-52A1-4155-90CD-68F11A33F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69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1DBD5-629B-4DD9-BA6C-A34C47504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43C866-EC04-46AA-8DE1-58F1B6031F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E5B0F9-D8FE-49C4-8D09-C507C37FC9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8673B7-1D18-4D5E-B79E-D659AAA57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176AE-8E21-4FB6-A305-9DE2DEDEC9C4}" type="datetimeFigureOut">
              <a:rPr lang="en-US" smtClean="0"/>
              <a:t>2/14/2022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353B29-FC2B-407A-B61B-628499BA6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0D4382-2E51-453B-92A4-F57674ED9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7AA1C-52A1-4155-90CD-68F11A33F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493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930554-C88C-44F6-873E-F3CDC7A95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6C839E-4E6A-436C-AD81-811E72A9CF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16E609-6ACC-4BBC-94DA-D805A67963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176AE-8E21-4FB6-A305-9DE2DEDEC9C4}" type="datetimeFigureOut">
              <a:rPr lang="en-US" smtClean="0"/>
              <a:t>2/14/2022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218D6-0476-47DA-BAD5-1FDE349FDB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6531B4-66D9-406A-AD83-62ADAD25DB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7AA1C-52A1-4155-90CD-68F11A33F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277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3D cubes suspended in the air">
            <a:extLst>
              <a:ext uri="{FF2B5EF4-FFF2-40B4-BE49-F238E27FC236}">
                <a16:creationId xmlns:a16="http://schemas.microsoft.com/office/drawing/2014/main" id="{8E86B7BE-A5D7-48B5-BAD7-5997B5848D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8290" b="6483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09DB791-3940-4FB1-89D0-D96111008E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A Few Hints for Program #1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227D5A-0F63-47EB-9837-D5133FF611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59404"/>
            <a:ext cx="9144000" cy="1098395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CAC 190</a:t>
            </a:r>
          </a:p>
          <a:p>
            <a:r>
              <a:rPr lang="en-US">
                <a:solidFill>
                  <a:srgbClr val="FFFFFF"/>
                </a:solidFill>
              </a:rPr>
              <a:t>Anthony Winchester</a:t>
            </a:r>
          </a:p>
        </p:txBody>
      </p:sp>
    </p:spTree>
    <p:extLst>
      <p:ext uri="{BB962C8B-B14F-4D97-AF65-F5344CB8AC3E}">
        <p14:creationId xmlns:p14="http://schemas.microsoft.com/office/powerpoint/2010/main" val="3514036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Question mark boxes">
            <a:extLst>
              <a:ext uri="{FF2B5EF4-FFF2-40B4-BE49-F238E27FC236}">
                <a16:creationId xmlns:a16="http://schemas.microsoft.com/office/drawing/2014/main" id="{DD85E68C-AD75-4D77-AE33-5B29B24FB64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873DD44-19FE-4971-B16C-EC3B21D9E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9005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>
                <a:solidFill>
                  <a:srgbClr val="FFFFFF"/>
                </a:solidFill>
              </a:rPr>
              <a:t>Some had questions about Program 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963835-1E2A-40E5-8B00-64364BAA4A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4159404"/>
            <a:ext cx="9144000" cy="1098395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>
                <a:solidFill>
                  <a:srgbClr val="FFFFFF"/>
                </a:solidFill>
              </a:rPr>
              <a:t>Only providing a few hints for you to consider</a:t>
            </a:r>
          </a:p>
        </p:txBody>
      </p:sp>
    </p:spTree>
    <p:extLst>
      <p:ext uri="{BB962C8B-B14F-4D97-AF65-F5344CB8AC3E}">
        <p14:creationId xmlns:p14="http://schemas.microsoft.com/office/powerpoint/2010/main" val="42815957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1B296-3894-4968-AB0E-CA81D99A2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9940" y="365124"/>
            <a:ext cx="6172200" cy="1828800"/>
          </a:xfrm>
        </p:spPr>
        <p:txBody>
          <a:bodyPr>
            <a:normAutofit/>
          </a:bodyPr>
          <a:lstStyle/>
          <a:p>
            <a:r>
              <a:rPr lang="en-US" dirty="0"/>
              <a:t>Hint 1: Think about how you write the numbers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046924-3014-4938-BEDE-792DFDEC04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436" r="24405" b="-1"/>
          <a:stretch/>
        </p:blipFill>
        <p:spPr>
          <a:xfrm>
            <a:off x="20" y="10"/>
            <a:ext cx="4639713" cy="6857990"/>
          </a:xfrm>
          <a:prstGeom prst="rect">
            <a:avLst/>
          </a:prstGeom>
        </p:spPr>
      </p:pic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93EB217-96D7-4F3D-9D52-B49EF54033C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0899402"/>
              </p:ext>
            </p:extLst>
          </p:nvPr>
        </p:nvGraphicFramePr>
        <p:xfrm>
          <a:off x="5069940" y="2322576"/>
          <a:ext cx="6172200" cy="3858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15079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42285737-90EE-47DC-AC80-8AE156B11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1" y="-1"/>
            <a:ext cx="4403709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57BDC17-F1B3-455F-BBF1-680AA1F25C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15292" y="0"/>
            <a:ext cx="2436813" cy="6858001"/>
            <a:chOff x="1320800" y="0"/>
            <a:chExt cx="2436813" cy="6858001"/>
          </a:xfrm>
        </p:grpSpPr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64E2FA9A-FEF7-4501-B0EB-5E45EDD217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id="{BC38192B-B4CB-47D4-A3B1-10010247F1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96330E33-E171-4B0F-82B5-AF7230399B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32" name="Freeform 9">
              <a:extLst>
                <a:ext uri="{FF2B5EF4-FFF2-40B4-BE49-F238E27FC236}">
                  <a16:creationId xmlns:a16="http://schemas.microsoft.com/office/drawing/2014/main" id="{332B1723-69BF-42D7-B757-0FA059E152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33" name="Freeform 10">
              <a:extLst>
                <a:ext uri="{FF2B5EF4-FFF2-40B4-BE49-F238E27FC236}">
                  <a16:creationId xmlns:a16="http://schemas.microsoft.com/office/drawing/2014/main" id="{F115D62D-1E96-48D1-A78D-D370A0BFB9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34" name="Freeform 11">
              <a:extLst>
                <a:ext uri="{FF2B5EF4-FFF2-40B4-BE49-F238E27FC236}">
                  <a16:creationId xmlns:a16="http://schemas.microsoft.com/office/drawing/2014/main" id="{91C2876A-169D-4822-A766-C00578C88B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85FA596-7A4D-4170-9331-599E036A0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020" y="685800"/>
            <a:ext cx="2780271" cy="510540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Hint 2: Split your input into the size and the numbers to draw</a:t>
            </a:r>
            <a:endParaRPr lang="en-US" sz="4000">
              <a:solidFill>
                <a:srgbClr val="FFFFFF"/>
              </a:solidFill>
            </a:endParaRPr>
          </a:p>
        </p:txBody>
      </p:sp>
      <p:graphicFrame>
        <p:nvGraphicFramePr>
          <p:cNvPr id="22" name="Content Placeholder 2">
            <a:extLst>
              <a:ext uri="{FF2B5EF4-FFF2-40B4-BE49-F238E27FC236}">
                <a16:creationId xmlns:a16="http://schemas.microsoft.com/office/drawing/2014/main" id="{077D3F73-5B5B-4DF6-A370-8C3AAA7B15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3167826"/>
              </p:ext>
            </p:extLst>
          </p:nvPr>
        </p:nvGraphicFramePr>
        <p:xfrm>
          <a:off x="5010150" y="685800"/>
          <a:ext cx="6492875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08843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E0FDE-9BDD-4A77-A852-D1CB37904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9940" y="365124"/>
            <a:ext cx="6172200" cy="1828800"/>
          </a:xfrm>
        </p:spPr>
        <p:txBody>
          <a:bodyPr>
            <a:normAutofit/>
          </a:bodyPr>
          <a:lstStyle/>
          <a:p>
            <a:r>
              <a:rPr lang="en-US" dirty="0"/>
              <a:t>Hint 3: Print dashes and vertical lines based on size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177C8A-61B8-46D9-BFCA-DEFBA3338A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39" r="30801" b="-1"/>
          <a:stretch/>
        </p:blipFill>
        <p:spPr>
          <a:xfrm>
            <a:off x="20" y="10"/>
            <a:ext cx="4639713" cy="6857990"/>
          </a:xfrm>
          <a:prstGeom prst="rect">
            <a:avLst/>
          </a:prstGeom>
        </p:spPr>
      </p:pic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7073B28-0F7B-4F77-9E9F-9C79B1733A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8649032"/>
              </p:ext>
            </p:extLst>
          </p:nvPr>
        </p:nvGraphicFramePr>
        <p:xfrm>
          <a:off x="5069940" y="2322576"/>
          <a:ext cx="6172200" cy="3858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406239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E2B703B-46F9-481A-A605-82E2A828C4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B5F85C-2906-4F8A-921A-40C29CA4C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9863"/>
            <a:ext cx="10515600" cy="1004594"/>
          </a:xfrm>
        </p:spPr>
        <p:txBody>
          <a:bodyPr>
            <a:normAutofit/>
          </a:bodyPr>
          <a:lstStyle/>
          <a:p>
            <a:pPr algn="ctr"/>
            <a:r>
              <a:rPr lang="en-US">
                <a:solidFill>
                  <a:srgbClr val="FFFFFF"/>
                </a:solidFill>
              </a:rPr>
              <a:t>Hint 4: Loops are your friend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13BE4D7-0C3D-4906-B230-A1C5B4665C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496" y="1587970"/>
            <a:ext cx="11033008" cy="4768380"/>
          </a:xfrm>
          <a:prstGeom prst="roundRect">
            <a:avLst>
              <a:gd name="adj" fmla="val 3174"/>
            </a:avLst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11DBE0C-B7DD-450F-8CF8-0626BB8E9A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1661201"/>
              </p:ext>
            </p:extLst>
          </p:nvPr>
        </p:nvGraphicFramePr>
        <p:xfrm>
          <a:off x="838200" y="180091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08742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7">
            <a:extLst>
              <a:ext uri="{FF2B5EF4-FFF2-40B4-BE49-F238E27FC236}">
                <a16:creationId xmlns:a16="http://schemas.microsoft.com/office/drawing/2014/main" id="{FB5B0058-AF13-4859-B429-4EDDE2A26F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D3FC75-9F87-4E96-8B82-59163C997A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2903" y="949325"/>
            <a:ext cx="8071706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1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These are just a few hints to help you think about this program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C2FF15-8BCB-40EA-9118-C34A8133CE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32902" y="3429000"/>
            <a:ext cx="8071697" cy="165576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200" kern="1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Good luck!</a:t>
            </a:r>
          </a:p>
        </p:txBody>
      </p:sp>
      <p:cxnSp>
        <p:nvCxnSpPr>
          <p:cNvPr id="34" name="Straight Connector 9">
            <a:extLst>
              <a:ext uri="{FF2B5EF4-FFF2-40B4-BE49-F238E27FC236}">
                <a16:creationId xmlns:a16="http://schemas.microsoft.com/office/drawing/2014/main" id="{EC4521DE-248E-440D-AAD6-FD9E7D34B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5285" y="0"/>
            <a:ext cx="0" cy="685800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42C13FA-4C0F-42D0-9626-5BA6040D8C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6252485"/>
            <a:ext cx="1219200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65393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228</Words>
  <Application>Microsoft Office PowerPoint</Application>
  <PresentationFormat>Widescreen</PresentationFormat>
  <Paragraphs>24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A Few Hints for Program #1</vt:lpstr>
      <vt:lpstr>Some had questions about Program 1</vt:lpstr>
      <vt:lpstr>Hint 1: Think about how you write the numbers</vt:lpstr>
      <vt:lpstr>Hint 2: Split your input into the size and the numbers to draw</vt:lpstr>
      <vt:lpstr>Hint 3: Print dashes and vertical lines based on size</vt:lpstr>
      <vt:lpstr>Hint 4: Loops are your friend</vt:lpstr>
      <vt:lpstr>These are just a few hints to help you think about this program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Few Hints for Program #1</dc:title>
  <dc:creator>Anthony Winchester</dc:creator>
  <cp:lastModifiedBy>Anthony Winchester</cp:lastModifiedBy>
  <cp:revision>3</cp:revision>
  <dcterms:created xsi:type="dcterms:W3CDTF">2022-02-14T06:18:30Z</dcterms:created>
  <dcterms:modified xsi:type="dcterms:W3CDTF">2022-02-14T06:45:17Z</dcterms:modified>
</cp:coreProperties>
</file>