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4" d="100"/>
          <a:sy n="84" d="100"/>
        </p:scale>
        <p:origin x="643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FD04F-50E5-4F7E-89AA-2C3C4718300B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30A2FB8-9C96-4CC7-B815-7BD06598E98B}">
      <dgm:prSet/>
      <dgm:spPr/>
      <dgm:t>
        <a:bodyPr/>
        <a:lstStyle/>
        <a:p>
          <a:r>
            <a:rPr lang="en-US"/>
            <a:t>How to identify prime numbers</a:t>
          </a:r>
        </a:p>
      </dgm:t>
    </dgm:pt>
    <dgm:pt modelId="{D131464C-29D5-4BE4-ADC1-A065B88BF8F3}" type="parTrans" cxnId="{BAE82B35-2824-4DBF-BA2B-C736CAD6C543}">
      <dgm:prSet/>
      <dgm:spPr/>
      <dgm:t>
        <a:bodyPr/>
        <a:lstStyle/>
        <a:p>
          <a:endParaRPr lang="en-US"/>
        </a:p>
      </dgm:t>
    </dgm:pt>
    <dgm:pt modelId="{807E997B-3E26-4EFA-BCC4-63378DD70853}" type="sibTrans" cxnId="{BAE82B35-2824-4DBF-BA2B-C736CAD6C543}">
      <dgm:prSet/>
      <dgm:spPr/>
      <dgm:t>
        <a:bodyPr/>
        <a:lstStyle/>
        <a:p>
          <a:endParaRPr lang="en-US"/>
        </a:p>
      </dgm:t>
    </dgm:pt>
    <dgm:pt modelId="{C9E394C4-D7CC-4FB1-A0D8-7AA1A90B92A5}">
      <dgm:prSet/>
      <dgm:spPr/>
      <dgm:t>
        <a:bodyPr/>
        <a:lstStyle/>
        <a:p>
          <a:r>
            <a:rPr lang="en-US" dirty="0"/>
            <a:t>How to arrange integer input from largest to smallest</a:t>
          </a:r>
        </a:p>
      </dgm:t>
    </dgm:pt>
    <dgm:pt modelId="{BCC04562-79F0-4E90-A230-C50A5F61809E}" type="parTrans" cxnId="{7F926068-AA89-4396-AF03-85FD35AC80D7}">
      <dgm:prSet/>
      <dgm:spPr/>
      <dgm:t>
        <a:bodyPr/>
        <a:lstStyle/>
        <a:p>
          <a:endParaRPr lang="en-US"/>
        </a:p>
      </dgm:t>
    </dgm:pt>
    <dgm:pt modelId="{CB783F8C-A087-4A8F-A295-3151A809D79F}" type="sibTrans" cxnId="{7F926068-AA89-4396-AF03-85FD35AC80D7}">
      <dgm:prSet/>
      <dgm:spPr/>
      <dgm:t>
        <a:bodyPr/>
        <a:lstStyle/>
        <a:p>
          <a:endParaRPr lang="en-US"/>
        </a:p>
      </dgm:t>
    </dgm:pt>
    <dgm:pt modelId="{E52D0AC9-3416-4322-8A36-CA795BCC07EB}">
      <dgm:prSet/>
      <dgm:spPr/>
      <dgm:t>
        <a:bodyPr/>
        <a:lstStyle/>
        <a:p>
          <a:r>
            <a:rPr lang="en-US" dirty="0"/>
            <a:t>How to identify and print information from an array</a:t>
          </a:r>
        </a:p>
      </dgm:t>
    </dgm:pt>
    <dgm:pt modelId="{39998045-9BF7-4406-8B54-8F89B765921B}" type="parTrans" cxnId="{50867328-4EC8-45DB-A076-0742A7C6C601}">
      <dgm:prSet/>
      <dgm:spPr/>
    </dgm:pt>
    <dgm:pt modelId="{28644755-41BD-413D-A173-8AA1F3588810}" type="sibTrans" cxnId="{50867328-4EC8-45DB-A076-0742A7C6C601}">
      <dgm:prSet/>
      <dgm:spPr/>
    </dgm:pt>
    <dgm:pt modelId="{3608E810-1D3A-4BCE-94BE-9408D2480BBD}">
      <dgm:prSet/>
      <dgm:spPr/>
      <dgm:t>
        <a:bodyPr/>
        <a:lstStyle/>
        <a:p>
          <a:r>
            <a:rPr lang="en-US" dirty="0"/>
            <a:t>How to “decode” an integer into characters</a:t>
          </a:r>
        </a:p>
      </dgm:t>
    </dgm:pt>
    <dgm:pt modelId="{23E6368A-16E8-4D21-8CC6-64BDD571E908}" type="parTrans" cxnId="{A2D9D1C0-AB4F-4F4E-8B2F-C40CAA8FCFCC}">
      <dgm:prSet/>
      <dgm:spPr/>
    </dgm:pt>
    <dgm:pt modelId="{180F9830-8DF0-471E-940D-5B0F3F57D3A9}" type="sibTrans" cxnId="{A2D9D1C0-AB4F-4F4E-8B2F-C40CAA8FCFCC}">
      <dgm:prSet/>
      <dgm:spPr/>
    </dgm:pt>
    <dgm:pt modelId="{2F6335B1-AC11-4BC4-9FA4-6167EF00BBB8}">
      <dgm:prSet/>
      <dgm:spPr/>
      <dgm:t>
        <a:bodyPr/>
        <a:lstStyle/>
        <a:p>
          <a:r>
            <a:rPr lang="en-US" dirty="0"/>
            <a:t>How to use recursion</a:t>
          </a:r>
        </a:p>
      </dgm:t>
    </dgm:pt>
    <dgm:pt modelId="{6055601C-897B-434D-B4BF-A8CEEE00D15A}" type="parTrans" cxnId="{6899A1D2-3DFC-4807-90BB-3F6A1E274342}">
      <dgm:prSet/>
      <dgm:spPr/>
    </dgm:pt>
    <dgm:pt modelId="{BBCC42BD-345E-437D-8BDF-DAE65AFA82A0}" type="sibTrans" cxnId="{6899A1D2-3DFC-4807-90BB-3F6A1E274342}">
      <dgm:prSet/>
      <dgm:spPr/>
    </dgm:pt>
    <dgm:pt modelId="{E7DE89CC-C59D-4079-A4B4-8AF44D352288}">
      <dgm:prSet/>
      <dgm:spPr/>
      <dgm:t>
        <a:bodyPr/>
        <a:lstStyle/>
        <a:p>
          <a:r>
            <a:rPr lang="en-US" dirty="0"/>
            <a:t>How to find specific characters in a string</a:t>
          </a:r>
        </a:p>
      </dgm:t>
    </dgm:pt>
    <dgm:pt modelId="{E890FD75-FC62-43F6-8715-BAC2334F3C09}" type="parTrans" cxnId="{871AAE73-A81B-4CC1-97E7-4C8C870B9522}">
      <dgm:prSet/>
      <dgm:spPr/>
    </dgm:pt>
    <dgm:pt modelId="{A6BC9B6D-8FC5-4B51-BD31-E5A535CFB68F}" type="sibTrans" cxnId="{871AAE73-A81B-4CC1-97E7-4C8C870B9522}">
      <dgm:prSet/>
      <dgm:spPr/>
    </dgm:pt>
    <dgm:pt modelId="{982D41B2-7F57-4F78-A8A4-6F5E8DDFD065}" type="pres">
      <dgm:prSet presAssocID="{C20FD04F-50E5-4F7E-89AA-2C3C4718300B}" presName="linear" presStyleCnt="0">
        <dgm:presLayoutVars>
          <dgm:animLvl val="lvl"/>
          <dgm:resizeHandles val="exact"/>
        </dgm:presLayoutVars>
      </dgm:prSet>
      <dgm:spPr/>
    </dgm:pt>
    <dgm:pt modelId="{AC8EB6D6-BB11-4E56-8563-787047519E67}" type="pres">
      <dgm:prSet presAssocID="{230A2FB8-9C96-4CC7-B815-7BD06598E98B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0462EA06-B809-47B0-AF03-B9902D236DDB}" type="pres">
      <dgm:prSet presAssocID="{807E997B-3E26-4EFA-BCC4-63378DD70853}" presName="spacer" presStyleCnt="0"/>
      <dgm:spPr/>
    </dgm:pt>
    <dgm:pt modelId="{5DFF7CCB-A24B-4B0A-86C8-051A0FC76004}" type="pres">
      <dgm:prSet presAssocID="{C9E394C4-D7CC-4FB1-A0D8-7AA1A90B92A5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EC2F0EC9-1ABB-41F5-87B0-34D642C0B11F}" type="pres">
      <dgm:prSet presAssocID="{CB783F8C-A087-4A8F-A295-3151A809D79F}" presName="spacer" presStyleCnt="0"/>
      <dgm:spPr/>
    </dgm:pt>
    <dgm:pt modelId="{B8590CBD-A77A-4A07-A9AD-C886D11FC445}" type="pres">
      <dgm:prSet presAssocID="{E52D0AC9-3416-4322-8A36-CA795BCC07EB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E9746C7A-A480-4F60-A81D-B6305599919A}" type="pres">
      <dgm:prSet presAssocID="{28644755-41BD-413D-A173-8AA1F3588810}" presName="spacer" presStyleCnt="0"/>
      <dgm:spPr/>
    </dgm:pt>
    <dgm:pt modelId="{DA04E364-CCA3-4A5B-9193-6152CAD49F11}" type="pres">
      <dgm:prSet presAssocID="{3608E810-1D3A-4BCE-94BE-9408D2480BBD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CFFCF65D-133E-4756-9B4E-C540B3080333}" type="pres">
      <dgm:prSet presAssocID="{180F9830-8DF0-471E-940D-5B0F3F57D3A9}" presName="spacer" presStyleCnt="0"/>
      <dgm:spPr/>
    </dgm:pt>
    <dgm:pt modelId="{36FD7A7D-2DFE-45A6-86BD-A9B24A4BB48A}" type="pres">
      <dgm:prSet presAssocID="{2F6335B1-AC11-4BC4-9FA4-6167EF00BBB8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7E693E92-454C-479C-BBE1-2CEA21D9C2EF}" type="pres">
      <dgm:prSet presAssocID="{BBCC42BD-345E-437D-8BDF-DAE65AFA82A0}" presName="spacer" presStyleCnt="0"/>
      <dgm:spPr/>
    </dgm:pt>
    <dgm:pt modelId="{F4843B2E-A2B0-4A7D-8F2D-808A94F472D0}" type="pres">
      <dgm:prSet presAssocID="{E7DE89CC-C59D-4079-A4B4-8AF44D352288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50867328-4EC8-45DB-A076-0742A7C6C601}" srcId="{C20FD04F-50E5-4F7E-89AA-2C3C4718300B}" destId="{E52D0AC9-3416-4322-8A36-CA795BCC07EB}" srcOrd="2" destOrd="0" parTransId="{39998045-9BF7-4406-8B54-8F89B765921B}" sibTransId="{28644755-41BD-413D-A173-8AA1F3588810}"/>
    <dgm:cxn modelId="{BAE82B35-2824-4DBF-BA2B-C736CAD6C543}" srcId="{C20FD04F-50E5-4F7E-89AA-2C3C4718300B}" destId="{230A2FB8-9C96-4CC7-B815-7BD06598E98B}" srcOrd="0" destOrd="0" parTransId="{D131464C-29D5-4BE4-ADC1-A065B88BF8F3}" sibTransId="{807E997B-3E26-4EFA-BCC4-63378DD70853}"/>
    <dgm:cxn modelId="{7F926068-AA89-4396-AF03-85FD35AC80D7}" srcId="{C20FD04F-50E5-4F7E-89AA-2C3C4718300B}" destId="{C9E394C4-D7CC-4FB1-A0D8-7AA1A90B92A5}" srcOrd="1" destOrd="0" parTransId="{BCC04562-79F0-4E90-A230-C50A5F61809E}" sibTransId="{CB783F8C-A087-4A8F-A295-3151A809D79F}"/>
    <dgm:cxn modelId="{B089886A-D09D-46C5-9F79-0F25FB575723}" type="presOf" srcId="{E52D0AC9-3416-4322-8A36-CA795BCC07EB}" destId="{B8590CBD-A77A-4A07-A9AD-C886D11FC445}" srcOrd="0" destOrd="0" presId="urn:microsoft.com/office/officeart/2005/8/layout/vList2"/>
    <dgm:cxn modelId="{871AAE73-A81B-4CC1-97E7-4C8C870B9522}" srcId="{C20FD04F-50E5-4F7E-89AA-2C3C4718300B}" destId="{E7DE89CC-C59D-4079-A4B4-8AF44D352288}" srcOrd="5" destOrd="0" parTransId="{E890FD75-FC62-43F6-8715-BAC2334F3C09}" sibTransId="{A6BC9B6D-8FC5-4B51-BD31-E5A535CFB68F}"/>
    <dgm:cxn modelId="{9B692857-43FB-4E25-B846-A7237ED41B2E}" type="presOf" srcId="{C20FD04F-50E5-4F7E-89AA-2C3C4718300B}" destId="{982D41B2-7F57-4F78-A8A4-6F5E8DDFD065}" srcOrd="0" destOrd="0" presId="urn:microsoft.com/office/officeart/2005/8/layout/vList2"/>
    <dgm:cxn modelId="{B31D3658-B140-4116-892B-72E081B41FFA}" type="presOf" srcId="{E7DE89CC-C59D-4079-A4B4-8AF44D352288}" destId="{F4843B2E-A2B0-4A7D-8F2D-808A94F472D0}" srcOrd="0" destOrd="0" presId="urn:microsoft.com/office/officeart/2005/8/layout/vList2"/>
    <dgm:cxn modelId="{B26F74A3-D654-4798-9F60-051FE609C896}" type="presOf" srcId="{230A2FB8-9C96-4CC7-B815-7BD06598E98B}" destId="{AC8EB6D6-BB11-4E56-8563-787047519E67}" srcOrd="0" destOrd="0" presId="urn:microsoft.com/office/officeart/2005/8/layout/vList2"/>
    <dgm:cxn modelId="{A2D9D1C0-AB4F-4F4E-8B2F-C40CAA8FCFCC}" srcId="{C20FD04F-50E5-4F7E-89AA-2C3C4718300B}" destId="{3608E810-1D3A-4BCE-94BE-9408D2480BBD}" srcOrd="3" destOrd="0" parTransId="{23E6368A-16E8-4D21-8CC6-64BDD571E908}" sibTransId="{180F9830-8DF0-471E-940D-5B0F3F57D3A9}"/>
    <dgm:cxn modelId="{6899A1D2-3DFC-4807-90BB-3F6A1E274342}" srcId="{C20FD04F-50E5-4F7E-89AA-2C3C4718300B}" destId="{2F6335B1-AC11-4BC4-9FA4-6167EF00BBB8}" srcOrd="4" destOrd="0" parTransId="{6055601C-897B-434D-B4BF-A8CEEE00D15A}" sibTransId="{BBCC42BD-345E-437D-8BDF-DAE65AFA82A0}"/>
    <dgm:cxn modelId="{43E7F3EA-DE54-4BC7-8498-6A79C18E7FB9}" type="presOf" srcId="{C9E394C4-D7CC-4FB1-A0D8-7AA1A90B92A5}" destId="{5DFF7CCB-A24B-4B0A-86C8-051A0FC76004}" srcOrd="0" destOrd="0" presId="urn:microsoft.com/office/officeart/2005/8/layout/vList2"/>
    <dgm:cxn modelId="{C59E05EE-5918-4680-BCFC-B97AC4D25ED5}" type="presOf" srcId="{3608E810-1D3A-4BCE-94BE-9408D2480BBD}" destId="{DA04E364-CCA3-4A5B-9193-6152CAD49F11}" srcOrd="0" destOrd="0" presId="urn:microsoft.com/office/officeart/2005/8/layout/vList2"/>
    <dgm:cxn modelId="{8505C8EE-212A-42AD-B893-E0D682F430CB}" type="presOf" srcId="{2F6335B1-AC11-4BC4-9FA4-6167EF00BBB8}" destId="{36FD7A7D-2DFE-45A6-86BD-A9B24A4BB48A}" srcOrd="0" destOrd="0" presId="urn:microsoft.com/office/officeart/2005/8/layout/vList2"/>
    <dgm:cxn modelId="{730679AA-D665-4F5F-BACB-82EC95117C54}" type="presParOf" srcId="{982D41B2-7F57-4F78-A8A4-6F5E8DDFD065}" destId="{AC8EB6D6-BB11-4E56-8563-787047519E67}" srcOrd="0" destOrd="0" presId="urn:microsoft.com/office/officeart/2005/8/layout/vList2"/>
    <dgm:cxn modelId="{C8BC27D7-3AB5-43E2-93CB-8E73920FB1CD}" type="presParOf" srcId="{982D41B2-7F57-4F78-A8A4-6F5E8DDFD065}" destId="{0462EA06-B809-47B0-AF03-B9902D236DDB}" srcOrd="1" destOrd="0" presId="urn:microsoft.com/office/officeart/2005/8/layout/vList2"/>
    <dgm:cxn modelId="{5EC33B0B-9C3D-4365-91A5-DCEF8FEFBCFC}" type="presParOf" srcId="{982D41B2-7F57-4F78-A8A4-6F5E8DDFD065}" destId="{5DFF7CCB-A24B-4B0A-86C8-051A0FC76004}" srcOrd="2" destOrd="0" presId="urn:microsoft.com/office/officeart/2005/8/layout/vList2"/>
    <dgm:cxn modelId="{22ABFDED-9AA1-4A30-A377-58FB7880CE81}" type="presParOf" srcId="{982D41B2-7F57-4F78-A8A4-6F5E8DDFD065}" destId="{EC2F0EC9-1ABB-41F5-87B0-34D642C0B11F}" srcOrd="3" destOrd="0" presId="urn:microsoft.com/office/officeart/2005/8/layout/vList2"/>
    <dgm:cxn modelId="{98E1DF3F-7C62-46FE-8CEC-57EE7900C39B}" type="presParOf" srcId="{982D41B2-7F57-4F78-A8A4-6F5E8DDFD065}" destId="{B8590CBD-A77A-4A07-A9AD-C886D11FC445}" srcOrd="4" destOrd="0" presId="urn:microsoft.com/office/officeart/2005/8/layout/vList2"/>
    <dgm:cxn modelId="{E8277CAE-9B42-4840-9A4C-B4A55BFDCE88}" type="presParOf" srcId="{982D41B2-7F57-4F78-A8A4-6F5E8DDFD065}" destId="{E9746C7A-A480-4F60-A81D-B6305599919A}" srcOrd="5" destOrd="0" presId="urn:microsoft.com/office/officeart/2005/8/layout/vList2"/>
    <dgm:cxn modelId="{D5C867ED-94A6-41FC-B6BA-1B1FD7282437}" type="presParOf" srcId="{982D41B2-7F57-4F78-A8A4-6F5E8DDFD065}" destId="{DA04E364-CCA3-4A5B-9193-6152CAD49F11}" srcOrd="6" destOrd="0" presId="urn:microsoft.com/office/officeart/2005/8/layout/vList2"/>
    <dgm:cxn modelId="{9C53792D-EA99-4AAA-9E3C-2F1E8ED7C725}" type="presParOf" srcId="{982D41B2-7F57-4F78-A8A4-6F5E8DDFD065}" destId="{CFFCF65D-133E-4756-9B4E-C540B3080333}" srcOrd="7" destOrd="0" presId="urn:microsoft.com/office/officeart/2005/8/layout/vList2"/>
    <dgm:cxn modelId="{F21F1C76-86F0-44EE-AED7-405EBB8B029B}" type="presParOf" srcId="{982D41B2-7F57-4F78-A8A4-6F5E8DDFD065}" destId="{36FD7A7D-2DFE-45A6-86BD-A9B24A4BB48A}" srcOrd="8" destOrd="0" presId="urn:microsoft.com/office/officeart/2005/8/layout/vList2"/>
    <dgm:cxn modelId="{5788A76E-0FC4-4B2A-9C1E-5BE014F69DF6}" type="presParOf" srcId="{982D41B2-7F57-4F78-A8A4-6F5E8DDFD065}" destId="{7E693E92-454C-479C-BBE1-2CEA21D9C2EF}" srcOrd="9" destOrd="0" presId="urn:microsoft.com/office/officeart/2005/8/layout/vList2"/>
    <dgm:cxn modelId="{29D5FAA2-153C-4A2F-9E52-5E89B17CD961}" type="presParOf" srcId="{982D41B2-7F57-4F78-A8A4-6F5E8DDFD065}" destId="{F4843B2E-A2B0-4A7D-8F2D-808A94F472D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D2ED88-4C2D-4C50-97B9-EEFE6AFE1EF2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7EAD2C0-BCF1-4545-B98A-AA86FF70130B}">
      <dgm:prSet/>
      <dgm:spPr/>
      <dgm:t>
        <a:bodyPr/>
        <a:lstStyle/>
        <a:p>
          <a:pPr>
            <a:defRPr cap="all"/>
          </a:pPr>
          <a:r>
            <a:rPr lang="en-US"/>
            <a:t>Remember to also look at in-class examples we worked together</a:t>
          </a:r>
        </a:p>
      </dgm:t>
    </dgm:pt>
    <dgm:pt modelId="{C4164259-090E-4FA6-B800-909A5043967D}" type="parTrans" cxnId="{7721DE3B-4F3B-4BCB-B3F7-9890B890F9B1}">
      <dgm:prSet/>
      <dgm:spPr/>
      <dgm:t>
        <a:bodyPr/>
        <a:lstStyle/>
        <a:p>
          <a:endParaRPr lang="en-US"/>
        </a:p>
      </dgm:t>
    </dgm:pt>
    <dgm:pt modelId="{CB5EE541-0DA1-4898-9B5E-102C32FD0C86}" type="sibTrans" cxnId="{7721DE3B-4F3B-4BCB-B3F7-9890B890F9B1}">
      <dgm:prSet/>
      <dgm:spPr/>
      <dgm:t>
        <a:bodyPr/>
        <a:lstStyle/>
        <a:p>
          <a:endParaRPr lang="en-US"/>
        </a:p>
      </dgm:t>
    </dgm:pt>
    <dgm:pt modelId="{A8A8F5C6-09E5-4DF7-A568-1B9C1FC6E1D5}">
      <dgm:prSet/>
      <dgm:spPr/>
      <dgm:t>
        <a:bodyPr/>
        <a:lstStyle/>
        <a:p>
          <a:pPr>
            <a:defRPr cap="all"/>
          </a:pPr>
          <a:r>
            <a:rPr lang="en-US"/>
            <a:t>Some concepts from those examples may help with understanding</a:t>
          </a:r>
        </a:p>
      </dgm:t>
    </dgm:pt>
    <dgm:pt modelId="{2CF53D5F-4042-4D06-B48D-98A5E225BA57}" type="parTrans" cxnId="{26D554B4-63EC-4804-A9D1-A1962EBC1CD0}">
      <dgm:prSet/>
      <dgm:spPr/>
      <dgm:t>
        <a:bodyPr/>
        <a:lstStyle/>
        <a:p>
          <a:endParaRPr lang="en-US"/>
        </a:p>
      </dgm:t>
    </dgm:pt>
    <dgm:pt modelId="{730F222B-F780-4212-B472-AB63B8D9D059}" type="sibTrans" cxnId="{26D554B4-63EC-4804-A9D1-A1962EBC1CD0}">
      <dgm:prSet/>
      <dgm:spPr/>
      <dgm:t>
        <a:bodyPr/>
        <a:lstStyle/>
        <a:p>
          <a:endParaRPr lang="en-US"/>
        </a:p>
      </dgm:t>
    </dgm:pt>
    <dgm:pt modelId="{FD48C851-655D-415B-BAA5-6CD041AAD3D0}" type="pres">
      <dgm:prSet presAssocID="{36D2ED88-4C2D-4C50-97B9-EEFE6AFE1EF2}" presName="root" presStyleCnt="0">
        <dgm:presLayoutVars>
          <dgm:dir/>
          <dgm:resizeHandles val="exact"/>
        </dgm:presLayoutVars>
      </dgm:prSet>
      <dgm:spPr/>
    </dgm:pt>
    <dgm:pt modelId="{04A7027E-C215-4F33-84D6-6603FD903AE9}" type="pres">
      <dgm:prSet presAssocID="{A7EAD2C0-BCF1-4545-B98A-AA86FF70130B}" presName="compNode" presStyleCnt="0"/>
      <dgm:spPr/>
    </dgm:pt>
    <dgm:pt modelId="{9E9F7505-A17A-4E29-AF0A-A132ECD541D7}" type="pres">
      <dgm:prSet presAssocID="{A7EAD2C0-BCF1-4545-B98A-AA86FF70130B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4DFE5E74-AFE2-40CE-A28B-AD014BA5F120}" type="pres">
      <dgm:prSet presAssocID="{A7EAD2C0-BCF1-4545-B98A-AA86FF70130B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D63D3713-4DE7-443E-A19E-4831012E83C8}" type="pres">
      <dgm:prSet presAssocID="{A7EAD2C0-BCF1-4545-B98A-AA86FF70130B}" presName="spaceRect" presStyleCnt="0"/>
      <dgm:spPr/>
    </dgm:pt>
    <dgm:pt modelId="{FDCB8656-7A44-4095-AC66-D232099132DB}" type="pres">
      <dgm:prSet presAssocID="{A7EAD2C0-BCF1-4545-B98A-AA86FF70130B}" presName="textRect" presStyleLbl="revTx" presStyleIdx="0" presStyleCnt="2">
        <dgm:presLayoutVars>
          <dgm:chMax val="1"/>
          <dgm:chPref val="1"/>
        </dgm:presLayoutVars>
      </dgm:prSet>
      <dgm:spPr/>
    </dgm:pt>
    <dgm:pt modelId="{FA727936-C878-4D37-A72C-4936679736C5}" type="pres">
      <dgm:prSet presAssocID="{CB5EE541-0DA1-4898-9B5E-102C32FD0C86}" presName="sibTrans" presStyleCnt="0"/>
      <dgm:spPr/>
    </dgm:pt>
    <dgm:pt modelId="{15B48E1A-1E74-4359-AFD3-70134F2453DC}" type="pres">
      <dgm:prSet presAssocID="{A8A8F5C6-09E5-4DF7-A568-1B9C1FC6E1D5}" presName="compNode" presStyleCnt="0"/>
      <dgm:spPr/>
    </dgm:pt>
    <dgm:pt modelId="{28E4F5AD-D69F-490D-90D8-240CE1FC74E6}" type="pres">
      <dgm:prSet presAssocID="{A8A8F5C6-09E5-4DF7-A568-1B9C1FC6E1D5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CB794AAC-CB1E-41D8-8CE2-F03DA2B4A26F}" type="pres">
      <dgm:prSet presAssocID="{A8A8F5C6-09E5-4DF7-A568-1B9C1FC6E1D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CC231342-28FC-40C7-8050-5EDDCD0B8FB1}" type="pres">
      <dgm:prSet presAssocID="{A8A8F5C6-09E5-4DF7-A568-1B9C1FC6E1D5}" presName="spaceRect" presStyleCnt="0"/>
      <dgm:spPr/>
    </dgm:pt>
    <dgm:pt modelId="{09CDB2BF-8380-4394-B6AD-4A6C0276FB66}" type="pres">
      <dgm:prSet presAssocID="{A8A8F5C6-09E5-4DF7-A568-1B9C1FC6E1D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7721DE3B-4F3B-4BCB-B3F7-9890B890F9B1}" srcId="{36D2ED88-4C2D-4C50-97B9-EEFE6AFE1EF2}" destId="{A7EAD2C0-BCF1-4545-B98A-AA86FF70130B}" srcOrd="0" destOrd="0" parTransId="{C4164259-090E-4FA6-B800-909A5043967D}" sibTransId="{CB5EE541-0DA1-4898-9B5E-102C32FD0C86}"/>
    <dgm:cxn modelId="{C0B28C5F-9F7C-4CE4-B81B-FCDB53003856}" type="presOf" srcId="{A7EAD2C0-BCF1-4545-B98A-AA86FF70130B}" destId="{FDCB8656-7A44-4095-AC66-D232099132DB}" srcOrd="0" destOrd="0" presId="urn:microsoft.com/office/officeart/2018/5/layout/IconLeafLabelList"/>
    <dgm:cxn modelId="{4B7F616E-2826-493E-9705-1B70F45C35EC}" type="presOf" srcId="{A8A8F5C6-09E5-4DF7-A568-1B9C1FC6E1D5}" destId="{09CDB2BF-8380-4394-B6AD-4A6C0276FB66}" srcOrd="0" destOrd="0" presId="urn:microsoft.com/office/officeart/2018/5/layout/IconLeafLabelList"/>
    <dgm:cxn modelId="{26D554B4-63EC-4804-A9D1-A1962EBC1CD0}" srcId="{36D2ED88-4C2D-4C50-97B9-EEFE6AFE1EF2}" destId="{A8A8F5C6-09E5-4DF7-A568-1B9C1FC6E1D5}" srcOrd="1" destOrd="0" parTransId="{2CF53D5F-4042-4D06-B48D-98A5E225BA57}" sibTransId="{730F222B-F780-4212-B472-AB63B8D9D059}"/>
    <dgm:cxn modelId="{54030EDA-5CBD-4763-AC99-5C5E4BA1B4CE}" type="presOf" srcId="{36D2ED88-4C2D-4C50-97B9-EEFE6AFE1EF2}" destId="{FD48C851-655D-415B-BAA5-6CD041AAD3D0}" srcOrd="0" destOrd="0" presId="urn:microsoft.com/office/officeart/2018/5/layout/IconLeafLabelList"/>
    <dgm:cxn modelId="{37FF4E08-A26E-4B8F-A6C8-5E18068B62ED}" type="presParOf" srcId="{FD48C851-655D-415B-BAA5-6CD041AAD3D0}" destId="{04A7027E-C215-4F33-84D6-6603FD903AE9}" srcOrd="0" destOrd="0" presId="urn:microsoft.com/office/officeart/2018/5/layout/IconLeafLabelList"/>
    <dgm:cxn modelId="{A5FD57FE-9F85-4E54-A838-D7BC9DA385F0}" type="presParOf" srcId="{04A7027E-C215-4F33-84D6-6603FD903AE9}" destId="{9E9F7505-A17A-4E29-AF0A-A132ECD541D7}" srcOrd="0" destOrd="0" presId="urn:microsoft.com/office/officeart/2018/5/layout/IconLeafLabelList"/>
    <dgm:cxn modelId="{BFD79F77-13EC-4C05-A109-76E8BF3A72AD}" type="presParOf" srcId="{04A7027E-C215-4F33-84D6-6603FD903AE9}" destId="{4DFE5E74-AFE2-40CE-A28B-AD014BA5F120}" srcOrd="1" destOrd="0" presId="urn:microsoft.com/office/officeart/2018/5/layout/IconLeafLabelList"/>
    <dgm:cxn modelId="{A6982FEF-F189-43C3-8694-B8152352BD31}" type="presParOf" srcId="{04A7027E-C215-4F33-84D6-6603FD903AE9}" destId="{D63D3713-4DE7-443E-A19E-4831012E83C8}" srcOrd="2" destOrd="0" presId="urn:microsoft.com/office/officeart/2018/5/layout/IconLeafLabelList"/>
    <dgm:cxn modelId="{101632D2-8E71-471F-A9FB-C5F945BCCB49}" type="presParOf" srcId="{04A7027E-C215-4F33-84D6-6603FD903AE9}" destId="{FDCB8656-7A44-4095-AC66-D232099132DB}" srcOrd="3" destOrd="0" presId="urn:microsoft.com/office/officeart/2018/5/layout/IconLeafLabelList"/>
    <dgm:cxn modelId="{68B85853-ED82-436C-BA51-706898D9ADA3}" type="presParOf" srcId="{FD48C851-655D-415B-BAA5-6CD041AAD3D0}" destId="{FA727936-C878-4D37-A72C-4936679736C5}" srcOrd="1" destOrd="0" presId="urn:microsoft.com/office/officeart/2018/5/layout/IconLeafLabelList"/>
    <dgm:cxn modelId="{4BAB7BF6-FD33-4E01-B94A-B8FEDD7147B5}" type="presParOf" srcId="{FD48C851-655D-415B-BAA5-6CD041AAD3D0}" destId="{15B48E1A-1E74-4359-AFD3-70134F2453DC}" srcOrd="2" destOrd="0" presId="urn:microsoft.com/office/officeart/2018/5/layout/IconLeafLabelList"/>
    <dgm:cxn modelId="{481E3F3C-14B7-4BA7-8624-E27953E4A913}" type="presParOf" srcId="{15B48E1A-1E74-4359-AFD3-70134F2453DC}" destId="{28E4F5AD-D69F-490D-90D8-240CE1FC74E6}" srcOrd="0" destOrd="0" presId="urn:microsoft.com/office/officeart/2018/5/layout/IconLeafLabelList"/>
    <dgm:cxn modelId="{BA60F34E-0E04-41BA-B47C-A4CA9FCBD974}" type="presParOf" srcId="{15B48E1A-1E74-4359-AFD3-70134F2453DC}" destId="{CB794AAC-CB1E-41D8-8CE2-F03DA2B4A26F}" srcOrd="1" destOrd="0" presId="urn:microsoft.com/office/officeart/2018/5/layout/IconLeafLabelList"/>
    <dgm:cxn modelId="{C761B718-3701-49E7-839C-57476A56E795}" type="presParOf" srcId="{15B48E1A-1E74-4359-AFD3-70134F2453DC}" destId="{CC231342-28FC-40C7-8050-5EDDCD0B8FB1}" srcOrd="2" destOrd="0" presId="urn:microsoft.com/office/officeart/2018/5/layout/IconLeafLabelList"/>
    <dgm:cxn modelId="{5BCD1FBF-CF2B-4DE1-8CC8-89D91C49E97C}" type="presParOf" srcId="{15B48E1A-1E74-4359-AFD3-70134F2453DC}" destId="{09CDB2BF-8380-4394-B6AD-4A6C0276FB6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EA5C33-51AC-4BFF-B075-903E4A526A7D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8055F0-1849-49D6-9B22-331B2B0F673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What is the question asking me?</a:t>
          </a:r>
        </a:p>
      </dgm:t>
    </dgm:pt>
    <dgm:pt modelId="{2BEC3F4B-AA76-46B1-A629-48F7C370459A}" type="parTrans" cxnId="{2C3610D7-4506-490A-A620-047A963F5BDB}">
      <dgm:prSet/>
      <dgm:spPr/>
      <dgm:t>
        <a:bodyPr/>
        <a:lstStyle/>
        <a:p>
          <a:endParaRPr lang="en-US"/>
        </a:p>
      </dgm:t>
    </dgm:pt>
    <dgm:pt modelId="{649CEB9B-8C27-4BC3-B8A6-83F640795AC9}" type="sibTrans" cxnId="{2C3610D7-4506-490A-A620-047A963F5BDB}">
      <dgm:prSet/>
      <dgm:spPr/>
      <dgm:t>
        <a:bodyPr/>
        <a:lstStyle/>
        <a:p>
          <a:endParaRPr lang="en-US"/>
        </a:p>
      </dgm:t>
    </dgm:pt>
    <dgm:pt modelId="{7A6D3DA6-8225-48CF-BF9E-C0B2760F6E4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Can I write this out in plain English (pseudocode)?</a:t>
          </a:r>
        </a:p>
      </dgm:t>
    </dgm:pt>
    <dgm:pt modelId="{7560545C-B805-493D-9471-E16352A85ECD}" type="parTrans" cxnId="{282B2E56-40E1-4678-A2E9-E85F79F0239D}">
      <dgm:prSet/>
      <dgm:spPr/>
      <dgm:t>
        <a:bodyPr/>
        <a:lstStyle/>
        <a:p>
          <a:endParaRPr lang="en-US"/>
        </a:p>
      </dgm:t>
    </dgm:pt>
    <dgm:pt modelId="{2C224D4C-0FB0-4BDC-897D-14DA29C46E35}" type="sibTrans" cxnId="{282B2E56-40E1-4678-A2E9-E85F79F0239D}">
      <dgm:prSet/>
      <dgm:spPr/>
      <dgm:t>
        <a:bodyPr/>
        <a:lstStyle/>
        <a:p>
          <a:endParaRPr lang="en-US"/>
        </a:p>
      </dgm:t>
    </dgm:pt>
    <dgm:pt modelId="{401A69CA-757E-4A96-92E6-B69E550F496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Do I know the Python statements to convert the pseudocode into code?</a:t>
          </a:r>
        </a:p>
      </dgm:t>
    </dgm:pt>
    <dgm:pt modelId="{AFB1B8D0-8521-45CA-B210-75864AFC7C45}" type="parTrans" cxnId="{BBA634D9-5EE9-45FA-9133-9D2EF8EA2B3E}">
      <dgm:prSet/>
      <dgm:spPr/>
      <dgm:t>
        <a:bodyPr/>
        <a:lstStyle/>
        <a:p>
          <a:endParaRPr lang="en-US"/>
        </a:p>
      </dgm:t>
    </dgm:pt>
    <dgm:pt modelId="{F2FB1735-D9FF-44F8-9307-FBBE380BA707}" type="sibTrans" cxnId="{BBA634D9-5EE9-45FA-9133-9D2EF8EA2B3E}">
      <dgm:prSet/>
      <dgm:spPr/>
      <dgm:t>
        <a:bodyPr/>
        <a:lstStyle/>
        <a:p>
          <a:endParaRPr lang="en-US"/>
        </a:p>
      </dgm:t>
    </dgm:pt>
    <dgm:pt modelId="{5603C23E-5184-4643-B66B-72E4C28CA2E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What do I do to troubleshoot errors/issues?</a:t>
          </a:r>
        </a:p>
      </dgm:t>
    </dgm:pt>
    <dgm:pt modelId="{D1205E11-63E7-4380-B8AD-6A86C1D0C3CA}" type="parTrans" cxnId="{17263416-17DB-4E73-9DB4-8BBA049935E2}">
      <dgm:prSet/>
      <dgm:spPr/>
      <dgm:t>
        <a:bodyPr/>
        <a:lstStyle/>
        <a:p>
          <a:endParaRPr lang="en-US"/>
        </a:p>
      </dgm:t>
    </dgm:pt>
    <dgm:pt modelId="{DB8C6EE4-396F-4FAC-AF55-55C49CA7E602}" type="sibTrans" cxnId="{17263416-17DB-4E73-9DB4-8BBA049935E2}">
      <dgm:prSet/>
      <dgm:spPr/>
      <dgm:t>
        <a:bodyPr/>
        <a:lstStyle/>
        <a:p>
          <a:endParaRPr lang="en-US"/>
        </a:p>
      </dgm:t>
    </dgm:pt>
    <dgm:pt modelId="{2846E1DF-2D5A-48E1-924C-0752E94F6DD4}" type="pres">
      <dgm:prSet presAssocID="{92EA5C33-51AC-4BFF-B075-903E4A526A7D}" presName="root" presStyleCnt="0">
        <dgm:presLayoutVars>
          <dgm:dir/>
          <dgm:resizeHandles val="exact"/>
        </dgm:presLayoutVars>
      </dgm:prSet>
      <dgm:spPr/>
    </dgm:pt>
    <dgm:pt modelId="{5E306580-4A73-41BE-8E4C-6AC80ADE1F2D}" type="pres">
      <dgm:prSet presAssocID="{008055F0-1849-49D6-9B22-331B2B0F6731}" presName="compNode" presStyleCnt="0"/>
      <dgm:spPr/>
    </dgm:pt>
    <dgm:pt modelId="{D1E2AE7E-70E5-4B29-8269-B8239CC35705}" type="pres">
      <dgm:prSet presAssocID="{008055F0-1849-49D6-9B22-331B2B0F673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Question mark"/>
        </a:ext>
      </dgm:extLst>
    </dgm:pt>
    <dgm:pt modelId="{4E61E48C-BC92-4E9D-87AF-4D9A56B6075D}" type="pres">
      <dgm:prSet presAssocID="{008055F0-1849-49D6-9B22-331B2B0F6731}" presName="spaceRect" presStyleCnt="0"/>
      <dgm:spPr/>
    </dgm:pt>
    <dgm:pt modelId="{93CB5676-8484-42DC-BDB8-CE55AAA1D47E}" type="pres">
      <dgm:prSet presAssocID="{008055F0-1849-49D6-9B22-331B2B0F6731}" presName="textRect" presStyleLbl="revTx" presStyleIdx="0" presStyleCnt="4">
        <dgm:presLayoutVars>
          <dgm:chMax val="1"/>
          <dgm:chPref val="1"/>
        </dgm:presLayoutVars>
      </dgm:prSet>
      <dgm:spPr/>
    </dgm:pt>
    <dgm:pt modelId="{C32EFE42-BAB1-42A9-B7CA-082375396611}" type="pres">
      <dgm:prSet presAssocID="{649CEB9B-8C27-4BC3-B8A6-83F640795AC9}" presName="sibTrans" presStyleCnt="0"/>
      <dgm:spPr/>
    </dgm:pt>
    <dgm:pt modelId="{74D751B9-D83D-416F-89BA-0321E3A11D1A}" type="pres">
      <dgm:prSet presAssocID="{7A6D3DA6-8225-48CF-BF9E-C0B2760F6E41}" presName="compNode" presStyleCnt="0"/>
      <dgm:spPr/>
    </dgm:pt>
    <dgm:pt modelId="{0F2B2EE9-7AE9-4EF5-BBAA-A6713DE45C8C}" type="pres">
      <dgm:prSet presAssocID="{7A6D3DA6-8225-48CF-BF9E-C0B2760F6E4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rcode"/>
        </a:ext>
      </dgm:extLst>
    </dgm:pt>
    <dgm:pt modelId="{CD924069-D6CA-444C-9BE3-EBB045E3A51C}" type="pres">
      <dgm:prSet presAssocID="{7A6D3DA6-8225-48CF-BF9E-C0B2760F6E41}" presName="spaceRect" presStyleCnt="0"/>
      <dgm:spPr/>
    </dgm:pt>
    <dgm:pt modelId="{9B92484E-D509-49D0-AFB4-EA441D30570E}" type="pres">
      <dgm:prSet presAssocID="{7A6D3DA6-8225-48CF-BF9E-C0B2760F6E41}" presName="textRect" presStyleLbl="revTx" presStyleIdx="1" presStyleCnt="4">
        <dgm:presLayoutVars>
          <dgm:chMax val="1"/>
          <dgm:chPref val="1"/>
        </dgm:presLayoutVars>
      </dgm:prSet>
      <dgm:spPr/>
    </dgm:pt>
    <dgm:pt modelId="{AC6AC8EF-537C-4D29-850D-C1E905862AFA}" type="pres">
      <dgm:prSet presAssocID="{2C224D4C-0FB0-4BDC-897D-14DA29C46E35}" presName="sibTrans" presStyleCnt="0"/>
      <dgm:spPr/>
    </dgm:pt>
    <dgm:pt modelId="{F0C85888-014D-439B-85C9-A182441F3651}" type="pres">
      <dgm:prSet presAssocID="{401A69CA-757E-4A96-92E6-B69E550F496F}" presName="compNode" presStyleCnt="0"/>
      <dgm:spPr/>
    </dgm:pt>
    <dgm:pt modelId="{16914181-EFB0-4A06-A638-2684CA54CEA1}" type="pres">
      <dgm:prSet presAssocID="{401A69CA-757E-4A96-92E6-B69E550F496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36443E73-183B-4C21-8309-8D36CF68DB8F}" type="pres">
      <dgm:prSet presAssocID="{401A69CA-757E-4A96-92E6-B69E550F496F}" presName="spaceRect" presStyleCnt="0"/>
      <dgm:spPr/>
    </dgm:pt>
    <dgm:pt modelId="{03B0C1DE-16D4-4AFF-825C-482B1689C9AD}" type="pres">
      <dgm:prSet presAssocID="{401A69CA-757E-4A96-92E6-B69E550F496F}" presName="textRect" presStyleLbl="revTx" presStyleIdx="2" presStyleCnt="4">
        <dgm:presLayoutVars>
          <dgm:chMax val="1"/>
          <dgm:chPref val="1"/>
        </dgm:presLayoutVars>
      </dgm:prSet>
      <dgm:spPr/>
    </dgm:pt>
    <dgm:pt modelId="{E76CC815-F640-4131-BAE1-C9F8290A1D4B}" type="pres">
      <dgm:prSet presAssocID="{F2FB1735-D9FF-44F8-9307-FBBE380BA707}" presName="sibTrans" presStyleCnt="0"/>
      <dgm:spPr/>
    </dgm:pt>
    <dgm:pt modelId="{9FACBDAC-6EC6-4503-BDEB-4E76978F353E}" type="pres">
      <dgm:prSet presAssocID="{5603C23E-5184-4643-B66B-72E4C28CA2E2}" presName="compNode" presStyleCnt="0"/>
      <dgm:spPr/>
    </dgm:pt>
    <dgm:pt modelId="{4FE49504-6FB0-42C4-93A2-9E8523567D42}" type="pres">
      <dgm:prSet presAssocID="{5603C23E-5184-4643-B66B-72E4C28CA2E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rench"/>
        </a:ext>
      </dgm:extLst>
    </dgm:pt>
    <dgm:pt modelId="{1FC42830-3EA6-49C0-BD58-06F94F228EEC}" type="pres">
      <dgm:prSet presAssocID="{5603C23E-5184-4643-B66B-72E4C28CA2E2}" presName="spaceRect" presStyleCnt="0"/>
      <dgm:spPr/>
    </dgm:pt>
    <dgm:pt modelId="{9B6D670F-2F75-4ED3-9B4F-52607164D1A3}" type="pres">
      <dgm:prSet presAssocID="{5603C23E-5184-4643-B66B-72E4C28CA2E2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7263416-17DB-4E73-9DB4-8BBA049935E2}" srcId="{92EA5C33-51AC-4BFF-B075-903E4A526A7D}" destId="{5603C23E-5184-4643-B66B-72E4C28CA2E2}" srcOrd="3" destOrd="0" parTransId="{D1205E11-63E7-4380-B8AD-6A86C1D0C3CA}" sibTransId="{DB8C6EE4-396F-4FAC-AF55-55C49CA7E602}"/>
    <dgm:cxn modelId="{4ADB6822-E42D-4765-85D5-FE1351A0FE49}" type="presOf" srcId="{5603C23E-5184-4643-B66B-72E4C28CA2E2}" destId="{9B6D670F-2F75-4ED3-9B4F-52607164D1A3}" srcOrd="0" destOrd="0" presId="urn:microsoft.com/office/officeart/2018/2/layout/IconLabelList"/>
    <dgm:cxn modelId="{E9761E2E-B299-4BC5-BBF4-CEB2659175B5}" type="presOf" srcId="{401A69CA-757E-4A96-92E6-B69E550F496F}" destId="{03B0C1DE-16D4-4AFF-825C-482B1689C9AD}" srcOrd="0" destOrd="0" presId="urn:microsoft.com/office/officeart/2018/2/layout/IconLabelList"/>
    <dgm:cxn modelId="{9B88CE2E-3BF3-423D-A58B-BAE00FF5281D}" type="presOf" srcId="{008055F0-1849-49D6-9B22-331B2B0F6731}" destId="{93CB5676-8484-42DC-BDB8-CE55AAA1D47E}" srcOrd="0" destOrd="0" presId="urn:microsoft.com/office/officeart/2018/2/layout/IconLabelList"/>
    <dgm:cxn modelId="{D036C273-7A7E-409F-AF6E-784C19AC2E76}" type="presOf" srcId="{92EA5C33-51AC-4BFF-B075-903E4A526A7D}" destId="{2846E1DF-2D5A-48E1-924C-0752E94F6DD4}" srcOrd="0" destOrd="0" presId="urn:microsoft.com/office/officeart/2018/2/layout/IconLabelList"/>
    <dgm:cxn modelId="{282B2E56-40E1-4678-A2E9-E85F79F0239D}" srcId="{92EA5C33-51AC-4BFF-B075-903E4A526A7D}" destId="{7A6D3DA6-8225-48CF-BF9E-C0B2760F6E41}" srcOrd="1" destOrd="0" parTransId="{7560545C-B805-493D-9471-E16352A85ECD}" sibTransId="{2C224D4C-0FB0-4BDC-897D-14DA29C46E35}"/>
    <dgm:cxn modelId="{3798CCB7-EE1F-46F1-A2E2-4CD6CA625F7B}" type="presOf" srcId="{7A6D3DA6-8225-48CF-BF9E-C0B2760F6E41}" destId="{9B92484E-D509-49D0-AFB4-EA441D30570E}" srcOrd="0" destOrd="0" presId="urn:microsoft.com/office/officeart/2018/2/layout/IconLabelList"/>
    <dgm:cxn modelId="{2C3610D7-4506-490A-A620-047A963F5BDB}" srcId="{92EA5C33-51AC-4BFF-B075-903E4A526A7D}" destId="{008055F0-1849-49D6-9B22-331B2B0F6731}" srcOrd="0" destOrd="0" parTransId="{2BEC3F4B-AA76-46B1-A629-48F7C370459A}" sibTransId="{649CEB9B-8C27-4BC3-B8A6-83F640795AC9}"/>
    <dgm:cxn modelId="{BBA634D9-5EE9-45FA-9133-9D2EF8EA2B3E}" srcId="{92EA5C33-51AC-4BFF-B075-903E4A526A7D}" destId="{401A69CA-757E-4A96-92E6-B69E550F496F}" srcOrd="2" destOrd="0" parTransId="{AFB1B8D0-8521-45CA-B210-75864AFC7C45}" sibTransId="{F2FB1735-D9FF-44F8-9307-FBBE380BA707}"/>
    <dgm:cxn modelId="{30E815D4-ECE3-455D-A0A1-B39FA6E7F897}" type="presParOf" srcId="{2846E1DF-2D5A-48E1-924C-0752E94F6DD4}" destId="{5E306580-4A73-41BE-8E4C-6AC80ADE1F2D}" srcOrd="0" destOrd="0" presId="urn:microsoft.com/office/officeart/2018/2/layout/IconLabelList"/>
    <dgm:cxn modelId="{4C78FC94-9D86-42F8-9711-CCA32CEE8DDF}" type="presParOf" srcId="{5E306580-4A73-41BE-8E4C-6AC80ADE1F2D}" destId="{D1E2AE7E-70E5-4B29-8269-B8239CC35705}" srcOrd="0" destOrd="0" presId="urn:microsoft.com/office/officeart/2018/2/layout/IconLabelList"/>
    <dgm:cxn modelId="{6EC09A12-CE49-477F-9915-51D2CC5AAD36}" type="presParOf" srcId="{5E306580-4A73-41BE-8E4C-6AC80ADE1F2D}" destId="{4E61E48C-BC92-4E9D-87AF-4D9A56B6075D}" srcOrd="1" destOrd="0" presId="urn:microsoft.com/office/officeart/2018/2/layout/IconLabelList"/>
    <dgm:cxn modelId="{35C9CCE5-68EE-4BC3-99D6-223318440751}" type="presParOf" srcId="{5E306580-4A73-41BE-8E4C-6AC80ADE1F2D}" destId="{93CB5676-8484-42DC-BDB8-CE55AAA1D47E}" srcOrd="2" destOrd="0" presId="urn:microsoft.com/office/officeart/2018/2/layout/IconLabelList"/>
    <dgm:cxn modelId="{AB6631D3-880F-47D0-93F3-8C6808234463}" type="presParOf" srcId="{2846E1DF-2D5A-48E1-924C-0752E94F6DD4}" destId="{C32EFE42-BAB1-42A9-B7CA-082375396611}" srcOrd="1" destOrd="0" presId="urn:microsoft.com/office/officeart/2018/2/layout/IconLabelList"/>
    <dgm:cxn modelId="{5DF020EE-7AEC-4C38-89DE-52F0020B461E}" type="presParOf" srcId="{2846E1DF-2D5A-48E1-924C-0752E94F6DD4}" destId="{74D751B9-D83D-416F-89BA-0321E3A11D1A}" srcOrd="2" destOrd="0" presId="urn:microsoft.com/office/officeart/2018/2/layout/IconLabelList"/>
    <dgm:cxn modelId="{34413151-4491-4CD2-9C6C-F7281625A2E2}" type="presParOf" srcId="{74D751B9-D83D-416F-89BA-0321E3A11D1A}" destId="{0F2B2EE9-7AE9-4EF5-BBAA-A6713DE45C8C}" srcOrd="0" destOrd="0" presId="urn:microsoft.com/office/officeart/2018/2/layout/IconLabelList"/>
    <dgm:cxn modelId="{53EB52F3-A92A-4A02-B7A8-DE984B5DA3F3}" type="presParOf" srcId="{74D751B9-D83D-416F-89BA-0321E3A11D1A}" destId="{CD924069-D6CA-444C-9BE3-EBB045E3A51C}" srcOrd="1" destOrd="0" presId="urn:microsoft.com/office/officeart/2018/2/layout/IconLabelList"/>
    <dgm:cxn modelId="{0874FFA6-5C07-4CD8-8868-CA46C47BB9FC}" type="presParOf" srcId="{74D751B9-D83D-416F-89BA-0321E3A11D1A}" destId="{9B92484E-D509-49D0-AFB4-EA441D30570E}" srcOrd="2" destOrd="0" presId="urn:microsoft.com/office/officeart/2018/2/layout/IconLabelList"/>
    <dgm:cxn modelId="{D56D30A5-701F-4647-B62F-726F44FF18AC}" type="presParOf" srcId="{2846E1DF-2D5A-48E1-924C-0752E94F6DD4}" destId="{AC6AC8EF-537C-4D29-850D-C1E905862AFA}" srcOrd="3" destOrd="0" presId="urn:microsoft.com/office/officeart/2018/2/layout/IconLabelList"/>
    <dgm:cxn modelId="{25FC0203-2171-4A01-B75F-6A1902E2B692}" type="presParOf" srcId="{2846E1DF-2D5A-48E1-924C-0752E94F6DD4}" destId="{F0C85888-014D-439B-85C9-A182441F3651}" srcOrd="4" destOrd="0" presId="urn:microsoft.com/office/officeart/2018/2/layout/IconLabelList"/>
    <dgm:cxn modelId="{C6BC8A9E-77CB-4908-9A09-D6B3B5CD94EE}" type="presParOf" srcId="{F0C85888-014D-439B-85C9-A182441F3651}" destId="{16914181-EFB0-4A06-A638-2684CA54CEA1}" srcOrd="0" destOrd="0" presId="urn:microsoft.com/office/officeart/2018/2/layout/IconLabelList"/>
    <dgm:cxn modelId="{B682AEEB-C2F3-415A-91DF-ADB9A78B43F3}" type="presParOf" srcId="{F0C85888-014D-439B-85C9-A182441F3651}" destId="{36443E73-183B-4C21-8309-8D36CF68DB8F}" srcOrd="1" destOrd="0" presId="urn:microsoft.com/office/officeart/2018/2/layout/IconLabelList"/>
    <dgm:cxn modelId="{9647054C-1D46-451E-887C-6EB7C590AC36}" type="presParOf" srcId="{F0C85888-014D-439B-85C9-A182441F3651}" destId="{03B0C1DE-16D4-4AFF-825C-482B1689C9AD}" srcOrd="2" destOrd="0" presId="urn:microsoft.com/office/officeart/2018/2/layout/IconLabelList"/>
    <dgm:cxn modelId="{E62E7D6B-3634-4FBA-85AB-A195DF91F777}" type="presParOf" srcId="{2846E1DF-2D5A-48E1-924C-0752E94F6DD4}" destId="{E76CC815-F640-4131-BAE1-C9F8290A1D4B}" srcOrd="5" destOrd="0" presId="urn:microsoft.com/office/officeart/2018/2/layout/IconLabelList"/>
    <dgm:cxn modelId="{69A39B3F-02E8-4C12-B8D5-00B2CA91F491}" type="presParOf" srcId="{2846E1DF-2D5A-48E1-924C-0752E94F6DD4}" destId="{9FACBDAC-6EC6-4503-BDEB-4E76978F353E}" srcOrd="6" destOrd="0" presId="urn:microsoft.com/office/officeart/2018/2/layout/IconLabelList"/>
    <dgm:cxn modelId="{8DB9DC6F-7C96-4047-A7DD-E9617ADF0BDF}" type="presParOf" srcId="{9FACBDAC-6EC6-4503-BDEB-4E76978F353E}" destId="{4FE49504-6FB0-42C4-93A2-9E8523567D42}" srcOrd="0" destOrd="0" presId="urn:microsoft.com/office/officeart/2018/2/layout/IconLabelList"/>
    <dgm:cxn modelId="{87575060-A2A0-4E4A-8202-F1DCDA128CB8}" type="presParOf" srcId="{9FACBDAC-6EC6-4503-BDEB-4E76978F353E}" destId="{1FC42830-3EA6-49C0-BD58-06F94F228EEC}" srcOrd="1" destOrd="0" presId="urn:microsoft.com/office/officeart/2018/2/layout/IconLabelList"/>
    <dgm:cxn modelId="{320A7395-C2B9-4418-8234-93CAC32B90DA}" type="presParOf" srcId="{9FACBDAC-6EC6-4503-BDEB-4E76978F353E}" destId="{9B6D670F-2F75-4ED3-9B4F-52607164D1A3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0E4641-7241-438D-82BB-404E36C3A551}" type="doc">
      <dgm:prSet loTypeId="urn:microsoft.com/office/officeart/2016/7/layout/LinearBlockProcessNumbered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CABFCAC-82E9-4F78-8263-B032C2132230}">
      <dgm:prSet/>
      <dgm:spPr/>
      <dgm:t>
        <a:bodyPr/>
        <a:lstStyle/>
        <a:p>
          <a:r>
            <a:rPr lang="en-US" dirty="0"/>
            <a:t>Question is asking for input</a:t>
          </a:r>
        </a:p>
      </dgm:t>
    </dgm:pt>
    <dgm:pt modelId="{42BC4927-6DE1-4912-B0A8-77685DD3E296}" type="parTrans" cxnId="{369945AA-591A-4FFA-8D7C-B6857F3D7CCB}">
      <dgm:prSet/>
      <dgm:spPr/>
      <dgm:t>
        <a:bodyPr/>
        <a:lstStyle/>
        <a:p>
          <a:endParaRPr lang="en-US"/>
        </a:p>
      </dgm:t>
    </dgm:pt>
    <dgm:pt modelId="{E665C699-228B-422F-8BAE-E01F938AE452}" type="sibTrans" cxnId="{369945AA-591A-4FFA-8D7C-B6857F3D7CCB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283F0D3F-9213-4773-9683-0582F08BC3B9}">
      <dgm:prSet/>
      <dgm:spPr/>
      <dgm:t>
        <a:bodyPr/>
        <a:lstStyle/>
        <a:p>
          <a:r>
            <a:rPr lang="en-US" dirty="0"/>
            <a:t>Question is asking for a string with multiple words</a:t>
          </a:r>
        </a:p>
      </dgm:t>
    </dgm:pt>
    <dgm:pt modelId="{FF618818-F76D-45F2-BA38-8C2B79D51862}" type="parTrans" cxnId="{27F225A1-2892-4CDF-8F5A-610F04FDF4E4}">
      <dgm:prSet/>
      <dgm:spPr/>
      <dgm:t>
        <a:bodyPr/>
        <a:lstStyle/>
        <a:p>
          <a:endParaRPr lang="en-US"/>
        </a:p>
      </dgm:t>
    </dgm:pt>
    <dgm:pt modelId="{12AFAF38-1D71-428D-94A1-2A711E6E6703}" type="sibTrans" cxnId="{27F225A1-2892-4CDF-8F5A-610F04FDF4E4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8332E158-4292-4A5E-8274-AE23E93487C4}">
      <dgm:prSet/>
      <dgm:spPr/>
      <dgm:t>
        <a:bodyPr/>
        <a:lstStyle/>
        <a:p>
          <a:r>
            <a:rPr lang="en-US" dirty="0"/>
            <a:t>Question is asking you to reverse the string</a:t>
          </a:r>
        </a:p>
      </dgm:t>
    </dgm:pt>
    <dgm:pt modelId="{BDDD4FCE-8218-477D-ADC8-5BE060197693}" type="parTrans" cxnId="{27257EFE-0AF7-4FCE-9B8E-0218BB36518A}">
      <dgm:prSet/>
      <dgm:spPr/>
      <dgm:t>
        <a:bodyPr/>
        <a:lstStyle/>
        <a:p>
          <a:endParaRPr lang="en-US"/>
        </a:p>
      </dgm:t>
    </dgm:pt>
    <dgm:pt modelId="{8F11E0D4-955B-48E6-AA68-D5DFDC7102F4}" type="sibTrans" cxnId="{27257EFE-0AF7-4FCE-9B8E-0218BB36518A}">
      <dgm:prSet phldrT="03" phldr="0"/>
      <dgm:spPr/>
      <dgm:t>
        <a:bodyPr/>
        <a:lstStyle/>
        <a:p>
          <a:r>
            <a:rPr lang="en-US"/>
            <a:t>03</a:t>
          </a:r>
        </a:p>
      </dgm:t>
    </dgm:pt>
    <dgm:pt modelId="{398408BC-31D3-4001-AF76-8865A040962E}">
      <dgm:prSet/>
      <dgm:spPr/>
      <dgm:t>
        <a:bodyPr/>
        <a:lstStyle/>
        <a:p>
          <a:r>
            <a:rPr lang="en-US" dirty="0"/>
            <a:t>Question is asking you to print this new string</a:t>
          </a:r>
        </a:p>
      </dgm:t>
    </dgm:pt>
    <dgm:pt modelId="{C5283976-B8BF-4DA9-A396-0C5A50EAC65C}" type="parTrans" cxnId="{4B53E5B9-109C-465D-B258-167263DE8F63}">
      <dgm:prSet/>
      <dgm:spPr/>
      <dgm:t>
        <a:bodyPr/>
        <a:lstStyle/>
        <a:p>
          <a:endParaRPr lang="en-US"/>
        </a:p>
      </dgm:t>
    </dgm:pt>
    <dgm:pt modelId="{68708B27-A2FB-4B30-A558-85500062C815}" type="sibTrans" cxnId="{4B53E5B9-109C-465D-B258-167263DE8F63}">
      <dgm:prSet phldrT="04" phldr="0"/>
      <dgm:spPr/>
      <dgm:t>
        <a:bodyPr/>
        <a:lstStyle/>
        <a:p>
          <a:r>
            <a:rPr lang="en-US"/>
            <a:t>04</a:t>
          </a:r>
        </a:p>
      </dgm:t>
    </dgm:pt>
    <dgm:pt modelId="{3FC47B0E-6372-4433-B6C1-337B3C02505B}" type="pres">
      <dgm:prSet presAssocID="{850E4641-7241-438D-82BB-404E36C3A551}" presName="Name0" presStyleCnt="0">
        <dgm:presLayoutVars>
          <dgm:animLvl val="lvl"/>
          <dgm:resizeHandles val="exact"/>
        </dgm:presLayoutVars>
      </dgm:prSet>
      <dgm:spPr/>
    </dgm:pt>
    <dgm:pt modelId="{FCCF7CC1-36E9-417B-8590-B774AA542EB2}" type="pres">
      <dgm:prSet presAssocID="{4CABFCAC-82E9-4F78-8263-B032C2132230}" presName="compositeNode" presStyleCnt="0">
        <dgm:presLayoutVars>
          <dgm:bulletEnabled val="1"/>
        </dgm:presLayoutVars>
      </dgm:prSet>
      <dgm:spPr/>
    </dgm:pt>
    <dgm:pt modelId="{F4548AA6-9BC1-4C70-82C4-2FD3EE09DD6A}" type="pres">
      <dgm:prSet presAssocID="{4CABFCAC-82E9-4F78-8263-B032C2132230}" presName="bgRect" presStyleLbl="alignNode1" presStyleIdx="0" presStyleCnt="4"/>
      <dgm:spPr/>
    </dgm:pt>
    <dgm:pt modelId="{EA1ADE46-CE3C-4C64-BAC2-B1C42D925A90}" type="pres">
      <dgm:prSet presAssocID="{E665C699-228B-422F-8BAE-E01F938AE452}" presName="sibTransNodeRect" presStyleLbl="alignNode1" presStyleIdx="0" presStyleCnt="4">
        <dgm:presLayoutVars>
          <dgm:chMax val="0"/>
          <dgm:bulletEnabled val="1"/>
        </dgm:presLayoutVars>
      </dgm:prSet>
      <dgm:spPr/>
    </dgm:pt>
    <dgm:pt modelId="{CA942D2E-1361-4C09-BF11-E75B26DF6FA6}" type="pres">
      <dgm:prSet presAssocID="{4CABFCAC-82E9-4F78-8263-B032C2132230}" presName="nodeRect" presStyleLbl="alignNode1" presStyleIdx="0" presStyleCnt="4">
        <dgm:presLayoutVars>
          <dgm:bulletEnabled val="1"/>
        </dgm:presLayoutVars>
      </dgm:prSet>
      <dgm:spPr/>
    </dgm:pt>
    <dgm:pt modelId="{B195F5A5-986A-4A5B-94DD-22788A1406A7}" type="pres">
      <dgm:prSet presAssocID="{E665C699-228B-422F-8BAE-E01F938AE452}" presName="sibTrans" presStyleCnt="0"/>
      <dgm:spPr/>
    </dgm:pt>
    <dgm:pt modelId="{90B9A5A7-D56B-48AC-B4A9-238014DA9DA0}" type="pres">
      <dgm:prSet presAssocID="{283F0D3F-9213-4773-9683-0582F08BC3B9}" presName="compositeNode" presStyleCnt="0">
        <dgm:presLayoutVars>
          <dgm:bulletEnabled val="1"/>
        </dgm:presLayoutVars>
      </dgm:prSet>
      <dgm:spPr/>
    </dgm:pt>
    <dgm:pt modelId="{12F218AD-9AAA-4EFE-9636-D14B9375D18D}" type="pres">
      <dgm:prSet presAssocID="{283F0D3F-9213-4773-9683-0582F08BC3B9}" presName="bgRect" presStyleLbl="alignNode1" presStyleIdx="1" presStyleCnt="4"/>
      <dgm:spPr/>
    </dgm:pt>
    <dgm:pt modelId="{44DA0125-A8F1-4770-B790-AFA76FEC6626}" type="pres">
      <dgm:prSet presAssocID="{12AFAF38-1D71-428D-94A1-2A711E6E6703}" presName="sibTransNodeRect" presStyleLbl="alignNode1" presStyleIdx="1" presStyleCnt="4">
        <dgm:presLayoutVars>
          <dgm:chMax val="0"/>
          <dgm:bulletEnabled val="1"/>
        </dgm:presLayoutVars>
      </dgm:prSet>
      <dgm:spPr/>
    </dgm:pt>
    <dgm:pt modelId="{1E6A5533-C6B0-40AB-A52B-88AC15FDEE79}" type="pres">
      <dgm:prSet presAssocID="{283F0D3F-9213-4773-9683-0582F08BC3B9}" presName="nodeRect" presStyleLbl="alignNode1" presStyleIdx="1" presStyleCnt="4">
        <dgm:presLayoutVars>
          <dgm:bulletEnabled val="1"/>
        </dgm:presLayoutVars>
      </dgm:prSet>
      <dgm:spPr/>
    </dgm:pt>
    <dgm:pt modelId="{CC880345-A5CD-4297-BB2F-E5ED6E74D8BD}" type="pres">
      <dgm:prSet presAssocID="{12AFAF38-1D71-428D-94A1-2A711E6E6703}" presName="sibTrans" presStyleCnt="0"/>
      <dgm:spPr/>
    </dgm:pt>
    <dgm:pt modelId="{5D2013EB-0E9B-4074-9402-EDEE009A2692}" type="pres">
      <dgm:prSet presAssocID="{8332E158-4292-4A5E-8274-AE23E93487C4}" presName="compositeNode" presStyleCnt="0">
        <dgm:presLayoutVars>
          <dgm:bulletEnabled val="1"/>
        </dgm:presLayoutVars>
      </dgm:prSet>
      <dgm:spPr/>
    </dgm:pt>
    <dgm:pt modelId="{EA8EA383-433B-42E1-AE07-1553C4427C4E}" type="pres">
      <dgm:prSet presAssocID="{8332E158-4292-4A5E-8274-AE23E93487C4}" presName="bgRect" presStyleLbl="alignNode1" presStyleIdx="2" presStyleCnt="4"/>
      <dgm:spPr/>
    </dgm:pt>
    <dgm:pt modelId="{9F6E964A-31AE-4632-B57E-BBEF864A94ED}" type="pres">
      <dgm:prSet presAssocID="{8F11E0D4-955B-48E6-AA68-D5DFDC7102F4}" presName="sibTransNodeRect" presStyleLbl="alignNode1" presStyleIdx="2" presStyleCnt="4">
        <dgm:presLayoutVars>
          <dgm:chMax val="0"/>
          <dgm:bulletEnabled val="1"/>
        </dgm:presLayoutVars>
      </dgm:prSet>
      <dgm:spPr/>
    </dgm:pt>
    <dgm:pt modelId="{8DF3E946-01F6-4016-956D-794E669B1DBD}" type="pres">
      <dgm:prSet presAssocID="{8332E158-4292-4A5E-8274-AE23E93487C4}" presName="nodeRect" presStyleLbl="alignNode1" presStyleIdx="2" presStyleCnt="4">
        <dgm:presLayoutVars>
          <dgm:bulletEnabled val="1"/>
        </dgm:presLayoutVars>
      </dgm:prSet>
      <dgm:spPr/>
    </dgm:pt>
    <dgm:pt modelId="{A4111261-81F3-47DF-A404-69F96A69E34F}" type="pres">
      <dgm:prSet presAssocID="{8F11E0D4-955B-48E6-AA68-D5DFDC7102F4}" presName="sibTrans" presStyleCnt="0"/>
      <dgm:spPr/>
    </dgm:pt>
    <dgm:pt modelId="{8928F2E2-6955-4E1E-9438-D066363B2EA7}" type="pres">
      <dgm:prSet presAssocID="{398408BC-31D3-4001-AF76-8865A040962E}" presName="compositeNode" presStyleCnt="0">
        <dgm:presLayoutVars>
          <dgm:bulletEnabled val="1"/>
        </dgm:presLayoutVars>
      </dgm:prSet>
      <dgm:spPr/>
    </dgm:pt>
    <dgm:pt modelId="{69F4C85F-18AB-4C16-A3DF-D400DAC1CE6E}" type="pres">
      <dgm:prSet presAssocID="{398408BC-31D3-4001-AF76-8865A040962E}" presName="bgRect" presStyleLbl="alignNode1" presStyleIdx="3" presStyleCnt="4"/>
      <dgm:spPr/>
    </dgm:pt>
    <dgm:pt modelId="{0CA5C27C-0227-4B57-90C5-860681898DE6}" type="pres">
      <dgm:prSet presAssocID="{68708B27-A2FB-4B30-A558-85500062C815}" presName="sibTransNodeRect" presStyleLbl="alignNode1" presStyleIdx="3" presStyleCnt="4">
        <dgm:presLayoutVars>
          <dgm:chMax val="0"/>
          <dgm:bulletEnabled val="1"/>
        </dgm:presLayoutVars>
      </dgm:prSet>
      <dgm:spPr/>
    </dgm:pt>
    <dgm:pt modelId="{8936B3BE-33FA-40A5-9312-832ABD4BFFF3}" type="pres">
      <dgm:prSet presAssocID="{398408BC-31D3-4001-AF76-8865A040962E}" presName="nodeRect" presStyleLbl="alignNode1" presStyleIdx="3" presStyleCnt="4">
        <dgm:presLayoutVars>
          <dgm:bulletEnabled val="1"/>
        </dgm:presLayoutVars>
      </dgm:prSet>
      <dgm:spPr/>
    </dgm:pt>
  </dgm:ptLst>
  <dgm:cxnLst>
    <dgm:cxn modelId="{F0C3AD32-1AFD-4BF4-9AD6-72CB52B6CBB0}" type="presOf" srcId="{283F0D3F-9213-4773-9683-0582F08BC3B9}" destId="{12F218AD-9AAA-4EFE-9636-D14B9375D18D}" srcOrd="0" destOrd="0" presId="urn:microsoft.com/office/officeart/2016/7/layout/LinearBlockProcessNumbered"/>
    <dgm:cxn modelId="{8080883D-27C8-49E4-A160-1B30CDD8F8A3}" type="presOf" srcId="{12AFAF38-1D71-428D-94A1-2A711E6E6703}" destId="{44DA0125-A8F1-4770-B790-AFA76FEC6626}" srcOrd="0" destOrd="0" presId="urn:microsoft.com/office/officeart/2016/7/layout/LinearBlockProcessNumbered"/>
    <dgm:cxn modelId="{E85D5A63-1E52-46FA-BB82-126862011E03}" type="presOf" srcId="{8F11E0D4-955B-48E6-AA68-D5DFDC7102F4}" destId="{9F6E964A-31AE-4632-B57E-BBEF864A94ED}" srcOrd="0" destOrd="0" presId="urn:microsoft.com/office/officeart/2016/7/layout/LinearBlockProcessNumbered"/>
    <dgm:cxn modelId="{0738777F-E518-4702-8A89-2E2DC1629E73}" type="presOf" srcId="{398408BC-31D3-4001-AF76-8865A040962E}" destId="{69F4C85F-18AB-4C16-A3DF-D400DAC1CE6E}" srcOrd="0" destOrd="0" presId="urn:microsoft.com/office/officeart/2016/7/layout/LinearBlockProcessNumbered"/>
    <dgm:cxn modelId="{95261398-9883-4331-AB74-F2B4FC1876CA}" type="presOf" srcId="{398408BC-31D3-4001-AF76-8865A040962E}" destId="{8936B3BE-33FA-40A5-9312-832ABD4BFFF3}" srcOrd="1" destOrd="0" presId="urn:microsoft.com/office/officeart/2016/7/layout/LinearBlockProcessNumbered"/>
    <dgm:cxn modelId="{27F225A1-2892-4CDF-8F5A-610F04FDF4E4}" srcId="{850E4641-7241-438D-82BB-404E36C3A551}" destId="{283F0D3F-9213-4773-9683-0582F08BC3B9}" srcOrd="1" destOrd="0" parTransId="{FF618818-F76D-45F2-BA38-8C2B79D51862}" sibTransId="{12AFAF38-1D71-428D-94A1-2A711E6E6703}"/>
    <dgm:cxn modelId="{4B1B7CA7-4ED9-4E4F-828F-1105B63B9F65}" type="presOf" srcId="{E665C699-228B-422F-8BAE-E01F938AE452}" destId="{EA1ADE46-CE3C-4C64-BAC2-B1C42D925A90}" srcOrd="0" destOrd="0" presId="urn:microsoft.com/office/officeart/2016/7/layout/LinearBlockProcessNumbered"/>
    <dgm:cxn modelId="{369945AA-591A-4FFA-8D7C-B6857F3D7CCB}" srcId="{850E4641-7241-438D-82BB-404E36C3A551}" destId="{4CABFCAC-82E9-4F78-8263-B032C2132230}" srcOrd="0" destOrd="0" parTransId="{42BC4927-6DE1-4912-B0A8-77685DD3E296}" sibTransId="{E665C699-228B-422F-8BAE-E01F938AE452}"/>
    <dgm:cxn modelId="{3876FDAF-9D0B-46ED-94AA-4D361FD14D0B}" type="presOf" srcId="{8332E158-4292-4A5E-8274-AE23E93487C4}" destId="{8DF3E946-01F6-4016-956D-794E669B1DBD}" srcOrd="1" destOrd="0" presId="urn:microsoft.com/office/officeart/2016/7/layout/LinearBlockProcessNumbered"/>
    <dgm:cxn modelId="{4B53E5B9-109C-465D-B258-167263DE8F63}" srcId="{850E4641-7241-438D-82BB-404E36C3A551}" destId="{398408BC-31D3-4001-AF76-8865A040962E}" srcOrd="3" destOrd="0" parTransId="{C5283976-B8BF-4DA9-A396-0C5A50EAC65C}" sibTransId="{68708B27-A2FB-4B30-A558-85500062C815}"/>
    <dgm:cxn modelId="{E78DA3BC-8305-4C34-8D4D-480B9A8B64FE}" type="presOf" srcId="{4CABFCAC-82E9-4F78-8263-B032C2132230}" destId="{F4548AA6-9BC1-4C70-82C4-2FD3EE09DD6A}" srcOrd="0" destOrd="0" presId="urn:microsoft.com/office/officeart/2016/7/layout/LinearBlockProcessNumbered"/>
    <dgm:cxn modelId="{A6634BC0-86DE-449E-BC2C-73174589D338}" type="presOf" srcId="{4CABFCAC-82E9-4F78-8263-B032C2132230}" destId="{CA942D2E-1361-4C09-BF11-E75B26DF6FA6}" srcOrd="1" destOrd="0" presId="urn:microsoft.com/office/officeart/2016/7/layout/LinearBlockProcessNumbered"/>
    <dgm:cxn modelId="{3CC848D4-F697-464E-B5DB-3B12A5AE569A}" type="presOf" srcId="{850E4641-7241-438D-82BB-404E36C3A551}" destId="{3FC47B0E-6372-4433-B6C1-337B3C02505B}" srcOrd="0" destOrd="0" presId="urn:microsoft.com/office/officeart/2016/7/layout/LinearBlockProcessNumbered"/>
    <dgm:cxn modelId="{2FA303DC-4946-48F9-B892-9C0DEBF6BED1}" type="presOf" srcId="{283F0D3F-9213-4773-9683-0582F08BC3B9}" destId="{1E6A5533-C6B0-40AB-A52B-88AC15FDEE79}" srcOrd="1" destOrd="0" presId="urn:microsoft.com/office/officeart/2016/7/layout/LinearBlockProcessNumbered"/>
    <dgm:cxn modelId="{47C374F5-B599-47A3-B16B-688FBD545854}" type="presOf" srcId="{68708B27-A2FB-4B30-A558-85500062C815}" destId="{0CA5C27C-0227-4B57-90C5-860681898DE6}" srcOrd="0" destOrd="0" presId="urn:microsoft.com/office/officeart/2016/7/layout/LinearBlockProcessNumbered"/>
    <dgm:cxn modelId="{27DAD6F7-3910-41E6-9622-44281D5A6EC5}" type="presOf" srcId="{8332E158-4292-4A5E-8274-AE23E93487C4}" destId="{EA8EA383-433B-42E1-AE07-1553C4427C4E}" srcOrd="0" destOrd="0" presId="urn:microsoft.com/office/officeart/2016/7/layout/LinearBlockProcessNumbered"/>
    <dgm:cxn modelId="{27257EFE-0AF7-4FCE-9B8E-0218BB36518A}" srcId="{850E4641-7241-438D-82BB-404E36C3A551}" destId="{8332E158-4292-4A5E-8274-AE23E93487C4}" srcOrd="2" destOrd="0" parTransId="{BDDD4FCE-8218-477D-ADC8-5BE060197693}" sibTransId="{8F11E0D4-955B-48E6-AA68-D5DFDC7102F4}"/>
    <dgm:cxn modelId="{57A01E1A-71BB-48FC-922C-EEC84787F843}" type="presParOf" srcId="{3FC47B0E-6372-4433-B6C1-337B3C02505B}" destId="{FCCF7CC1-36E9-417B-8590-B774AA542EB2}" srcOrd="0" destOrd="0" presId="urn:microsoft.com/office/officeart/2016/7/layout/LinearBlockProcessNumbered"/>
    <dgm:cxn modelId="{387D3E9F-C6FF-42E6-85AD-D76077548B2D}" type="presParOf" srcId="{FCCF7CC1-36E9-417B-8590-B774AA542EB2}" destId="{F4548AA6-9BC1-4C70-82C4-2FD3EE09DD6A}" srcOrd="0" destOrd="0" presId="urn:microsoft.com/office/officeart/2016/7/layout/LinearBlockProcessNumbered"/>
    <dgm:cxn modelId="{12A3CB4F-1542-47AB-BE58-7D6861A1B88C}" type="presParOf" srcId="{FCCF7CC1-36E9-417B-8590-B774AA542EB2}" destId="{EA1ADE46-CE3C-4C64-BAC2-B1C42D925A90}" srcOrd="1" destOrd="0" presId="urn:microsoft.com/office/officeart/2016/7/layout/LinearBlockProcessNumbered"/>
    <dgm:cxn modelId="{82865732-8B7C-4A15-9145-98076B2B40FC}" type="presParOf" srcId="{FCCF7CC1-36E9-417B-8590-B774AA542EB2}" destId="{CA942D2E-1361-4C09-BF11-E75B26DF6FA6}" srcOrd="2" destOrd="0" presId="urn:microsoft.com/office/officeart/2016/7/layout/LinearBlockProcessNumbered"/>
    <dgm:cxn modelId="{02EE24A7-480A-4505-9F79-AF1AEFE4D126}" type="presParOf" srcId="{3FC47B0E-6372-4433-B6C1-337B3C02505B}" destId="{B195F5A5-986A-4A5B-94DD-22788A1406A7}" srcOrd="1" destOrd="0" presId="urn:microsoft.com/office/officeart/2016/7/layout/LinearBlockProcessNumbered"/>
    <dgm:cxn modelId="{A1F64A9B-F968-4622-9B2D-E79D7D6D4CF9}" type="presParOf" srcId="{3FC47B0E-6372-4433-B6C1-337B3C02505B}" destId="{90B9A5A7-D56B-48AC-B4A9-238014DA9DA0}" srcOrd="2" destOrd="0" presId="urn:microsoft.com/office/officeart/2016/7/layout/LinearBlockProcessNumbered"/>
    <dgm:cxn modelId="{C032E03A-B68F-4D2D-B4E1-0CB270A2EAC8}" type="presParOf" srcId="{90B9A5A7-D56B-48AC-B4A9-238014DA9DA0}" destId="{12F218AD-9AAA-4EFE-9636-D14B9375D18D}" srcOrd="0" destOrd="0" presId="urn:microsoft.com/office/officeart/2016/7/layout/LinearBlockProcessNumbered"/>
    <dgm:cxn modelId="{0D99C2C8-FBF7-436D-94FB-5C96ACA4C425}" type="presParOf" srcId="{90B9A5A7-D56B-48AC-B4A9-238014DA9DA0}" destId="{44DA0125-A8F1-4770-B790-AFA76FEC6626}" srcOrd="1" destOrd="0" presId="urn:microsoft.com/office/officeart/2016/7/layout/LinearBlockProcessNumbered"/>
    <dgm:cxn modelId="{76FE197C-B63E-4F2E-A67D-8725E925E94D}" type="presParOf" srcId="{90B9A5A7-D56B-48AC-B4A9-238014DA9DA0}" destId="{1E6A5533-C6B0-40AB-A52B-88AC15FDEE79}" srcOrd="2" destOrd="0" presId="urn:microsoft.com/office/officeart/2016/7/layout/LinearBlockProcessNumbered"/>
    <dgm:cxn modelId="{47F1EDE4-27B6-4A93-987D-95B87ADBA75C}" type="presParOf" srcId="{3FC47B0E-6372-4433-B6C1-337B3C02505B}" destId="{CC880345-A5CD-4297-BB2F-E5ED6E74D8BD}" srcOrd="3" destOrd="0" presId="urn:microsoft.com/office/officeart/2016/7/layout/LinearBlockProcessNumbered"/>
    <dgm:cxn modelId="{FDEE45A2-07FD-48D2-9F8F-41F26E3081C9}" type="presParOf" srcId="{3FC47B0E-6372-4433-B6C1-337B3C02505B}" destId="{5D2013EB-0E9B-4074-9402-EDEE009A2692}" srcOrd="4" destOrd="0" presId="urn:microsoft.com/office/officeart/2016/7/layout/LinearBlockProcessNumbered"/>
    <dgm:cxn modelId="{0252FCAA-8DFF-471C-B30C-52DE476D9F90}" type="presParOf" srcId="{5D2013EB-0E9B-4074-9402-EDEE009A2692}" destId="{EA8EA383-433B-42E1-AE07-1553C4427C4E}" srcOrd="0" destOrd="0" presId="urn:microsoft.com/office/officeart/2016/7/layout/LinearBlockProcessNumbered"/>
    <dgm:cxn modelId="{0ECB32FB-D85A-4B67-89A1-D826FB86A6B7}" type="presParOf" srcId="{5D2013EB-0E9B-4074-9402-EDEE009A2692}" destId="{9F6E964A-31AE-4632-B57E-BBEF864A94ED}" srcOrd="1" destOrd="0" presId="urn:microsoft.com/office/officeart/2016/7/layout/LinearBlockProcessNumbered"/>
    <dgm:cxn modelId="{1A5A9519-C2F2-48E5-AA99-872E1F52E5B0}" type="presParOf" srcId="{5D2013EB-0E9B-4074-9402-EDEE009A2692}" destId="{8DF3E946-01F6-4016-956D-794E669B1DBD}" srcOrd="2" destOrd="0" presId="urn:microsoft.com/office/officeart/2016/7/layout/LinearBlockProcessNumbered"/>
    <dgm:cxn modelId="{B328A534-8AB4-4742-9FB0-276FBFB8B0A1}" type="presParOf" srcId="{3FC47B0E-6372-4433-B6C1-337B3C02505B}" destId="{A4111261-81F3-47DF-A404-69F96A69E34F}" srcOrd="5" destOrd="0" presId="urn:microsoft.com/office/officeart/2016/7/layout/LinearBlockProcessNumbered"/>
    <dgm:cxn modelId="{F09609EE-ACA3-44B1-81E0-F8B7513E2D74}" type="presParOf" srcId="{3FC47B0E-6372-4433-B6C1-337B3C02505B}" destId="{8928F2E2-6955-4E1E-9438-D066363B2EA7}" srcOrd="6" destOrd="0" presId="urn:microsoft.com/office/officeart/2016/7/layout/LinearBlockProcessNumbered"/>
    <dgm:cxn modelId="{A8FFBAB2-3023-42D7-A909-FA0CA2E8E61C}" type="presParOf" srcId="{8928F2E2-6955-4E1E-9438-D066363B2EA7}" destId="{69F4C85F-18AB-4C16-A3DF-D400DAC1CE6E}" srcOrd="0" destOrd="0" presId="urn:microsoft.com/office/officeart/2016/7/layout/LinearBlockProcessNumbered"/>
    <dgm:cxn modelId="{07F3D8FB-01BD-4B96-94BC-8989E5177043}" type="presParOf" srcId="{8928F2E2-6955-4E1E-9438-D066363B2EA7}" destId="{0CA5C27C-0227-4B57-90C5-860681898DE6}" srcOrd="1" destOrd="0" presId="urn:microsoft.com/office/officeart/2016/7/layout/LinearBlockProcessNumbered"/>
    <dgm:cxn modelId="{88C5434D-3B46-4472-B177-239E7B3DC67D}" type="presParOf" srcId="{8928F2E2-6955-4E1E-9438-D066363B2EA7}" destId="{8936B3BE-33FA-40A5-9312-832ABD4BFFF3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EE9EF2-1D73-47B4-A156-B61ACE69775B}" type="doc">
      <dgm:prSet loTypeId="urn:microsoft.com/office/officeart/2016/7/layout/ChevronBlockProcess" loCatId="process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F83286D-3597-47DD-9789-5B08309D6CF3}">
      <dgm:prSet/>
      <dgm:spPr/>
      <dgm:t>
        <a:bodyPr/>
        <a:lstStyle/>
        <a:p>
          <a:r>
            <a:rPr lang="en-US"/>
            <a:t>Ask</a:t>
          </a:r>
        </a:p>
      </dgm:t>
    </dgm:pt>
    <dgm:pt modelId="{3AA1026C-5764-458E-900D-B7E2ED2EDE6C}" type="parTrans" cxnId="{295EC23B-EB12-46AB-93B7-53454FAE51F7}">
      <dgm:prSet/>
      <dgm:spPr/>
      <dgm:t>
        <a:bodyPr/>
        <a:lstStyle/>
        <a:p>
          <a:endParaRPr lang="en-US"/>
        </a:p>
      </dgm:t>
    </dgm:pt>
    <dgm:pt modelId="{799F9E13-B7E3-4494-9EEC-95B073E3FF72}" type="sibTrans" cxnId="{295EC23B-EB12-46AB-93B7-53454FAE51F7}">
      <dgm:prSet/>
      <dgm:spPr/>
      <dgm:t>
        <a:bodyPr/>
        <a:lstStyle/>
        <a:p>
          <a:endParaRPr lang="en-US"/>
        </a:p>
      </dgm:t>
    </dgm:pt>
    <dgm:pt modelId="{4BFC61AF-5B13-409B-8406-3F3E470933A6}">
      <dgm:prSet/>
      <dgm:spPr/>
      <dgm:t>
        <a:bodyPr/>
        <a:lstStyle/>
        <a:p>
          <a:r>
            <a:rPr lang="en-US" dirty="0"/>
            <a:t>Ask the user to please type a sentence</a:t>
          </a:r>
        </a:p>
      </dgm:t>
    </dgm:pt>
    <dgm:pt modelId="{B911F122-7F04-40C4-A62A-EFF4469E29AB}" type="parTrans" cxnId="{49A69EDC-701B-4EF2-A29D-B37023674CC0}">
      <dgm:prSet/>
      <dgm:spPr/>
      <dgm:t>
        <a:bodyPr/>
        <a:lstStyle/>
        <a:p>
          <a:endParaRPr lang="en-US"/>
        </a:p>
      </dgm:t>
    </dgm:pt>
    <dgm:pt modelId="{9FD1FBF3-3248-428A-B7FF-BB75C653CC10}" type="sibTrans" cxnId="{49A69EDC-701B-4EF2-A29D-B37023674CC0}">
      <dgm:prSet/>
      <dgm:spPr/>
      <dgm:t>
        <a:bodyPr/>
        <a:lstStyle/>
        <a:p>
          <a:endParaRPr lang="en-US"/>
        </a:p>
      </dgm:t>
    </dgm:pt>
    <dgm:pt modelId="{9CD0D299-207E-4787-A9E8-0A731F84C806}">
      <dgm:prSet/>
      <dgm:spPr/>
      <dgm:t>
        <a:bodyPr/>
        <a:lstStyle/>
        <a:p>
          <a:r>
            <a:rPr lang="en-US"/>
            <a:t>Set</a:t>
          </a:r>
        </a:p>
      </dgm:t>
    </dgm:pt>
    <dgm:pt modelId="{5F30772E-0F03-4514-884B-795608E0C75D}" type="parTrans" cxnId="{0B0F29DA-90AE-4346-A8E1-82D49103FA36}">
      <dgm:prSet/>
      <dgm:spPr/>
      <dgm:t>
        <a:bodyPr/>
        <a:lstStyle/>
        <a:p>
          <a:endParaRPr lang="en-US"/>
        </a:p>
      </dgm:t>
    </dgm:pt>
    <dgm:pt modelId="{B2E785DE-CB97-4C3D-AEF5-01D2956B3B71}" type="sibTrans" cxnId="{0B0F29DA-90AE-4346-A8E1-82D49103FA36}">
      <dgm:prSet/>
      <dgm:spPr/>
      <dgm:t>
        <a:bodyPr/>
        <a:lstStyle/>
        <a:p>
          <a:endParaRPr lang="en-US"/>
        </a:p>
      </dgm:t>
    </dgm:pt>
    <dgm:pt modelId="{F434E684-2BAA-4E12-B6DA-BDE72EB15210}">
      <dgm:prSet/>
      <dgm:spPr/>
      <dgm:t>
        <a:bodyPr/>
        <a:lstStyle/>
        <a:p>
          <a:r>
            <a:rPr lang="en-US"/>
            <a:t>Set the sentence to a variable</a:t>
          </a:r>
        </a:p>
      </dgm:t>
    </dgm:pt>
    <dgm:pt modelId="{63C9282A-A513-4F99-B313-6DFB6E4F1380}" type="parTrans" cxnId="{C5802C80-CD34-48CE-8064-9E02468E4E40}">
      <dgm:prSet/>
      <dgm:spPr/>
      <dgm:t>
        <a:bodyPr/>
        <a:lstStyle/>
        <a:p>
          <a:endParaRPr lang="en-US"/>
        </a:p>
      </dgm:t>
    </dgm:pt>
    <dgm:pt modelId="{45C1457B-1374-4566-90B9-04F7647BC139}" type="sibTrans" cxnId="{C5802C80-CD34-48CE-8064-9E02468E4E40}">
      <dgm:prSet/>
      <dgm:spPr/>
      <dgm:t>
        <a:bodyPr/>
        <a:lstStyle/>
        <a:p>
          <a:endParaRPr lang="en-US"/>
        </a:p>
      </dgm:t>
    </dgm:pt>
    <dgm:pt modelId="{15110E3C-2E55-4872-AD6E-0B0C8E0DBCDA}">
      <dgm:prSet/>
      <dgm:spPr/>
      <dgm:t>
        <a:bodyPr/>
        <a:lstStyle/>
        <a:p>
          <a:r>
            <a:rPr lang="en-US"/>
            <a:t>Split</a:t>
          </a:r>
        </a:p>
      </dgm:t>
    </dgm:pt>
    <dgm:pt modelId="{A1A351CF-5F41-485A-B594-C801C9661E90}" type="parTrans" cxnId="{1DA9A6EA-8C32-40CA-8BB1-CAA1CC6BAD17}">
      <dgm:prSet/>
      <dgm:spPr/>
      <dgm:t>
        <a:bodyPr/>
        <a:lstStyle/>
        <a:p>
          <a:endParaRPr lang="en-US"/>
        </a:p>
      </dgm:t>
    </dgm:pt>
    <dgm:pt modelId="{CE65F14C-FD4E-4C10-811D-18C868E474C6}" type="sibTrans" cxnId="{1DA9A6EA-8C32-40CA-8BB1-CAA1CC6BAD17}">
      <dgm:prSet/>
      <dgm:spPr/>
      <dgm:t>
        <a:bodyPr/>
        <a:lstStyle/>
        <a:p>
          <a:endParaRPr lang="en-US"/>
        </a:p>
      </dgm:t>
    </dgm:pt>
    <dgm:pt modelId="{2FBE802C-33C9-4C33-8763-6B0D3B42FC1E}">
      <dgm:prSet/>
      <dgm:spPr/>
      <dgm:t>
        <a:bodyPr/>
        <a:lstStyle/>
        <a:p>
          <a:r>
            <a:rPr lang="en-US"/>
            <a:t>Split the sentence into individual words</a:t>
          </a:r>
        </a:p>
      </dgm:t>
    </dgm:pt>
    <dgm:pt modelId="{8DEA06A9-41B7-4F19-9324-C085627B740A}" type="parTrans" cxnId="{3CBB65DF-9CFC-4A3C-83C9-7928029345AA}">
      <dgm:prSet/>
      <dgm:spPr/>
      <dgm:t>
        <a:bodyPr/>
        <a:lstStyle/>
        <a:p>
          <a:endParaRPr lang="en-US"/>
        </a:p>
      </dgm:t>
    </dgm:pt>
    <dgm:pt modelId="{E3722410-3B18-47A9-95C4-7BED5F8D0BD9}" type="sibTrans" cxnId="{3CBB65DF-9CFC-4A3C-83C9-7928029345AA}">
      <dgm:prSet/>
      <dgm:spPr/>
      <dgm:t>
        <a:bodyPr/>
        <a:lstStyle/>
        <a:p>
          <a:endParaRPr lang="en-US"/>
        </a:p>
      </dgm:t>
    </dgm:pt>
    <dgm:pt modelId="{DE7BA088-DD45-4189-ACE0-C6118E0C700A}">
      <dgm:prSet/>
      <dgm:spPr/>
      <dgm:t>
        <a:bodyPr/>
        <a:lstStyle/>
        <a:p>
          <a:r>
            <a:rPr lang="en-US"/>
            <a:t>Create</a:t>
          </a:r>
        </a:p>
      </dgm:t>
    </dgm:pt>
    <dgm:pt modelId="{009D64B7-653C-4CCC-A1CA-FCEE4402CD69}" type="parTrans" cxnId="{CCE1C479-2366-4EE3-91A3-9EC3C813E204}">
      <dgm:prSet/>
      <dgm:spPr/>
      <dgm:t>
        <a:bodyPr/>
        <a:lstStyle/>
        <a:p>
          <a:endParaRPr lang="en-US"/>
        </a:p>
      </dgm:t>
    </dgm:pt>
    <dgm:pt modelId="{6167BCC7-53A7-4EC7-8B61-694D9073553B}" type="sibTrans" cxnId="{CCE1C479-2366-4EE3-91A3-9EC3C813E204}">
      <dgm:prSet/>
      <dgm:spPr/>
      <dgm:t>
        <a:bodyPr/>
        <a:lstStyle/>
        <a:p>
          <a:endParaRPr lang="en-US"/>
        </a:p>
      </dgm:t>
    </dgm:pt>
    <dgm:pt modelId="{FEA1A838-E54D-4235-B6D8-3A08CD4C901A}">
      <dgm:prSet/>
      <dgm:spPr/>
      <dgm:t>
        <a:bodyPr/>
        <a:lstStyle/>
        <a:p>
          <a:r>
            <a:rPr lang="en-US" dirty="0"/>
            <a:t>Create a new string with the words in reverse order (using list functions and a for loop to help)</a:t>
          </a:r>
        </a:p>
      </dgm:t>
    </dgm:pt>
    <dgm:pt modelId="{9538ADF0-463D-46A0-A87B-4E16469167C7}" type="parTrans" cxnId="{28977289-E249-4257-9DEB-39EBEAB89CB0}">
      <dgm:prSet/>
      <dgm:spPr/>
      <dgm:t>
        <a:bodyPr/>
        <a:lstStyle/>
        <a:p>
          <a:endParaRPr lang="en-US"/>
        </a:p>
      </dgm:t>
    </dgm:pt>
    <dgm:pt modelId="{5E8A3D85-68DA-4DFC-8935-5DD7065B4079}" type="sibTrans" cxnId="{28977289-E249-4257-9DEB-39EBEAB89CB0}">
      <dgm:prSet/>
      <dgm:spPr/>
      <dgm:t>
        <a:bodyPr/>
        <a:lstStyle/>
        <a:p>
          <a:endParaRPr lang="en-US"/>
        </a:p>
      </dgm:t>
    </dgm:pt>
    <dgm:pt modelId="{EC70518C-6A5A-4724-877B-05AB523CF377}">
      <dgm:prSet/>
      <dgm:spPr/>
      <dgm:t>
        <a:bodyPr/>
        <a:lstStyle/>
        <a:p>
          <a:r>
            <a:rPr lang="en-US"/>
            <a:t>Print</a:t>
          </a:r>
        </a:p>
      </dgm:t>
    </dgm:pt>
    <dgm:pt modelId="{3F85B67C-23AB-4277-8741-1AF428344733}" type="parTrans" cxnId="{6B24F929-83C0-4309-8023-5484FA3D34F8}">
      <dgm:prSet/>
      <dgm:spPr/>
      <dgm:t>
        <a:bodyPr/>
        <a:lstStyle/>
        <a:p>
          <a:endParaRPr lang="en-US"/>
        </a:p>
      </dgm:t>
    </dgm:pt>
    <dgm:pt modelId="{0CD89171-8614-462B-805A-B7BBB30031BD}" type="sibTrans" cxnId="{6B24F929-83C0-4309-8023-5484FA3D34F8}">
      <dgm:prSet/>
      <dgm:spPr/>
      <dgm:t>
        <a:bodyPr/>
        <a:lstStyle/>
        <a:p>
          <a:endParaRPr lang="en-US"/>
        </a:p>
      </dgm:t>
    </dgm:pt>
    <dgm:pt modelId="{5D5BFA3C-BB86-4DEA-B418-35A3C81D3993}">
      <dgm:prSet/>
      <dgm:spPr/>
      <dgm:t>
        <a:bodyPr/>
        <a:lstStyle/>
        <a:p>
          <a:r>
            <a:rPr lang="en-US"/>
            <a:t>Print the resulting string</a:t>
          </a:r>
        </a:p>
      </dgm:t>
    </dgm:pt>
    <dgm:pt modelId="{965F2910-5986-4F68-80CF-5C1B5FB136C7}" type="parTrans" cxnId="{7385FD94-EFFB-4DE0-A23D-9CD9A17B6050}">
      <dgm:prSet/>
      <dgm:spPr/>
      <dgm:t>
        <a:bodyPr/>
        <a:lstStyle/>
        <a:p>
          <a:endParaRPr lang="en-US"/>
        </a:p>
      </dgm:t>
    </dgm:pt>
    <dgm:pt modelId="{E9BFA017-B368-4708-8490-43B58E6C8E62}" type="sibTrans" cxnId="{7385FD94-EFFB-4DE0-A23D-9CD9A17B6050}">
      <dgm:prSet/>
      <dgm:spPr/>
      <dgm:t>
        <a:bodyPr/>
        <a:lstStyle/>
        <a:p>
          <a:endParaRPr lang="en-US"/>
        </a:p>
      </dgm:t>
    </dgm:pt>
    <dgm:pt modelId="{2A41ABB4-3978-42B9-8D41-49905DD66F1F}" type="pres">
      <dgm:prSet presAssocID="{33EE9EF2-1D73-47B4-A156-B61ACE69775B}" presName="Name0" presStyleCnt="0">
        <dgm:presLayoutVars>
          <dgm:dir/>
          <dgm:animLvl val="lvl"/>
          <dgm:resizeHandles val="exact"/>
        </dgm:presLayoutVars>
      </dgm:prSet>
      <dgm:spPr/>
    </dgm:pt>
    <dgm:pt modelId="{DEAE3178-BA32-4A12-8BD4-84EF2C0F778E}" type="pres">
      <dgm:prSet presAssocID="{BF83286D-3597-47DD-9789-5B08309D6CF3}" presName="composite" presStyleCnt="0"/>
      <dgm:spPr/>
    </dgm:pt>
    <dgm:pt modelId="{973DD452-49E9-4270-AFED-5C9D63E371C0}" type="pres">
      <dgm:prSet presAssocID="{BF83286D-3597-47DD-9789-5B08309D6CF3}" presName="parTx" presStyleLbl="alignNode1" presStyleIdx="0" presStyleCnt="5">
        <dgm:presLayoutVars>
          <dgm:chMax val="0"/>
          <dgm:chPref val="0"/>
        </dgm:presLayoutVars>
      </dgm:prSet>
      <dgm:spPr/>
    </dgm:pt>
    <dgm:pt modelId="{BE5A21E5-C4E7-40AA-BC24-88E694239AE2}" type="pres">
      <dgm:prSet presAssocID="{BF83286D-3597-47DD-9789-5B08309D6CF3}" presName="desTx" presStyleLbl="alignAccFollowNode1" presStyleIdx="0" presStyleCnt="5">
        <dgm:presLayoutVars/>
      </dgm:prSet>
      <dgm:spPr/>
    </dgm:pt>
    <dgm:pt modelId="{1C7631DB-0673-4D28-88FF-E861BDFDE249}" type="pres">
      <dgm:prSet presAssocID="{799F9E13-B7E3-4494-9EEC-95B073E3FF72}" presName="space" presStyleCnt="0"/>
      <dgm:spPr/>
    </dgm:pt>
    <dgm:pt modelId="{443D1BFF-881E-463B-B9F2-24EF149DEF97}" type="pres">
      <dgm:prSet presAssocID="{9CD0D299-207E-4787-A9E8-0A731F84C806}" presName="composite" presStyleCnt="0"/>
      <dgm:spPr/>
    </dgm:pt>
    <dgm:pt modelId="{D3AAEA25-299A-49B1-A691-C40E7ED39A6E}" type="pres">
      <dgm:prSet presAssocID="{9CD0D299-207E-4787-A9E8-0A731F84C806}" presName="parTx" presStyleLbl="alignNode1" presStyleIdx="1" presStyleCnt="5">
        <dgm:presLayoutVars>
          <dgm:chMax val="0"/>
          <dgm:chPref val="0"/>
        </dgm:presLayoutVars>
      </dgm:prSet>
      <dgm:spPr/>
    </dgm:pt>
    <dgm:pt modelId="{C04DBA66-A08D-49BD-BAFA-578FF80359A8}" type="pres">
      <dgm:prSet presAssocID="{9CD0D299-207E-4787-A9E8-0A731F84C806}" presName="desTx" presStyleLbl="alignAccFollowNode1" presStyleIdx="1" presStyleCnt="5">
        <dgm:presLayoutVars/>
      </dgm:prSet>
      <dgm:spPr/>
    </dgm:pt>
    <dgm:pt modelId="{5220EF26-E1CA-4439-8C98-22EAA5291082}" type="pres">
      <dgm:prSet presAssocID="{B2E785DE-CB97-4C3D-AEF5-01D2956B3B71}" presName="space" presStyleCnt="0"/>
      <dgm:spPr/>
    </dgm:pt>
    <dgm:pt modelId="{CA3146BE-B199-4D61-84B4-C219E718F98B}" type="pres">
      <dgm:prSet presAssocID="{15110E3C-2E55-4872-AD6E-0B0C8E0DBCDA}" presName="composite" presStyleCnt="0"/>
      <dgm:spPr/>
    </dgm:pt>
    <dgm:pt modelId="{690E6204-A5D8-49F5-A32C-F77730ACDFDD}" type="pres">
      <dgm:prSet presAssocID="{15110E3C-2E55-4872-AD6E-0B0C8E0DBCDA}" presName="parTx" presStyleLbl="alignNode1" presStyleIdx="2" presStyleCnt="5">
        <dgm:presLayoutVars>
          <dgm:chMax val="0"/>
          <dgm:chPref val="0"/>
        </dgm:presLayoutVars>
      </dgm:prSet>
      <dgm:spPr/>
    </dgm:pt>
    <dgm:pt modelId="{FB8EF467-2CBB-4C06-8058-98F5B6FC35F2}" type="pres">
      <dgm:prSet presAssocID="{15110E3C-2E55-4872-AD6E-0B0C8E0DBCDA}" presName="desTx" presStyleLbl="alignAccFollowNode1" presStyleIdx="2" presStyleCnt="5">
        <dgm:presLayoutVars/>
      </dgm:prSet>
      <dgm:spPr/>
    </dgm:pt>
    <dgm:pt modelId="{BE99A25C-150C-47FA-875D-4F380F2E51CC}" type="pres">
      <dgm:prSet presAssocID="{CE65F14C-FD4E-4C10-811D-18C868E474C6}" presName="space" presStyleCnt="0"/>
      <dgm:spPr/>
    </dgm:pt>
    <dgm:pt modelId="{AB5E504F-983B-45E8-9A4B-43136872F6B9}" type="pres">
      <dgm:prSet presAssocID="{DE7BA088-DD45-4189-ACE0-C6118E0C700A}" presName="composite" presStyleCnt="0"/>
      <dgm:spPr/>
    </dgm:pt>
    <dgm:pt modelId="{596D9CE6-59BC-4AFC-AC12-A2FD626A3813}" type="pres">
      <dgm:prSet presAssocID="{DE7BA088-DD45-4189-ACE0-C6118E0C700A}" presName="parTx" presStyleLbl="alignNode1" presStyleIdx="3" presStyleCnt="5">
        <dgm:presLayoutVars>
          <dgm:chMax val="0"/>
          <dgm:chPref val="0"/>
        </dgm:presLayoutVars>
      </dgm:prSet>
      <dgm:spPr/>
    </dgm:pt>
    <dgm:pt modelId="{62FDFC7B-2DC2-4360-890A-B0BD229191E1}" type="pres">
      <dgm:prSet presAssocID="{DE7BA088-DD45-4189-ACE0-C6118E0C700A}" presName="desTx" presStyleLbl="alignAccFollowNode1" presStyleIdx="3" presStyleCnt="5">
        <dgm:presLayoutVars/>
      </dgm:prSet>
      <dgm:spPr/>
    </dgm:pt>
    <dgm:pt modelId="{C7D16316-8E80-4B2D-B2DD-7F4E145B309F}" type="pres">
      <dgm:prSet presAssocID="{6167BCC7-53A7-4EC7-8B61-694D9073553B}" presName="space" presStyleCnt="0"/>
      <dgm:spPr/>
    </dgm:pt>
    <dgm:pt modelId="{990EE0BC-CE12-4E54-8DF1-C36EFC0B7C46}" type="pres">
      <dgm:prSet presAssocID="{EC70518C-6A5A-4724-877B-05AB523CF377}" presName="composite" presStyleCnt="0"/>
      <dgm:spPr/>
    </dgm:pt>
    <dgm:pt modelId="{846C0C32-6511-47D2-9036-E02780CC2708}" type="pres">
      <dgm:prSet presAssocID="{EC70518C-6A5A-4724-877B-05AB523CF377}" presName="parTx" presStyleLbl="alignNode1" presStyleIdx="4" presStyleCnt="5">
        <dgm:presLayoutVars>
          <dgm:chMax val="0"/>
          <dgm:chPref val="0"/>
        </dgm:presLayoutVars>
      </dgm:prSet>
      <dgm:spPr/>
    </dgm:pt>
    <dgm:pt modelId="{6D3C3DBD-61D0-4F47-B88D-06075A3A622F}" type="pres">
      <dgm:prSet presAssocID="{EC70518C-6A5A-4724-877B-05AB523CF377}" presName="desTx" presStyleLbl="alignAccFollowNode1" presStyleIdx="4" presStyleCnt="5">
        <dgm:presLayoutVars/>
      </dgm:prSet>
      <dgm:spPr/>
    </dgm:pt>
  </dgm:ptLst>
  <dgm:cxnLst>
    <dgm:cxn modelId="{3039F201-AA4D-4592-ADB8-0DE3290FD1E7}" type="presOf" srcId="{15110E3C-2E55-4872-AD6E-0B0C8E0DBCDA}" destId="{690E6204-A5D8-49F5-A32C-F77730ACDFDD}" srcOrd="0" destOrd="0" presId="urn:microsoft.com/office/officeart/2016/7/layout/ChevronBlockProcess"/>
    <dgm:cxn modelId="{03AA8707-216E-4275-BFC2-8AC3B9FBA81F}" type="presOf" srcId="{2FBE802C-33C9-4C33-8763-6B0D3B42FC1E}" destId="{FB8EF467-2CBB-4C06-8058-98F5B6FC35F2}" srcOrd="0" destOrd="0" presId="urn:microsoft.com/office/officeart/2016/7/layout/ChevronBlockProcess"/>
    <dgm:cxn modelId="{B38F8920-5991-4CF7-A0A1-F19BBF3D0A5A}" type="presOf" srcId="{FEA1A838-E54D-4235-B6D8-3A08CD4C901A}" destId="{62FDFC7B-2DC2-4360-890A-B0BD229191E1}" srcOrd="0" destOrd="0" presId="urn:microsoft.com/office/officeart/2016/7/layout/ChevronBlockProcess"/>
    <dgm:cxn modelId="{6B24F929-83C0-4309-8023-5484FA3D34F8}" srcId="{33EE9EF2-1D73-47B4-A156-B61ACE69775B}" destId="{EC70518C-6A5A-4724-877B-05AB523CF377}" srcOrd="4" destOrd="0" parTransId="{3F85B67C-23AB-4277-8741-1AF428344733}" sibTransId="{0CD89171-8614-462B-805A-B7BBB30031BD}"/>
    <dgm:cxn modelId="{295EC23B-EB12-46AB-93B7-53454FAE51F7}" srcId="{33EE9EF2-1D73-47B4-A156-B61ACE69775B}" destId="{BF83286D-3597-47DD-9789-5B08309D6CF3}" srcOrd="0" destOrd="0" parTransId="{3AA1026C-5764-458E-900D-B7E2ED2EDE6C}" sibTransId="{799F9E13-B7E3-4494-9EEC-95B073E3FF72}"/>
    <dgm:cxn modelId="{93EAF560-F722-44E0-B1B1-1D8708F98319}" type="presOf" srcId="{BF83286D-3597-47DD-9789-5B08309D6CF3}" destId="{973DD452-49E9-4270-AFED-5C9D63E371C0}" srcOrd="0" destOrd="0" presId="urn:microsoft.com/office/officeart/2016/7/layout/ChevronBlockProcess"/>
    <dgm:cxn modelId="{CCE1C479-2366-4EE3-91A3-9EC3C813E204}" srcId="{33EE9EF2-1D73-47B4-A156-B61ACE69775B}" destId="{DE7BA088-DD45-4189-ACE0-C6118E0C700A}" srcOrd="3" destOrd="0" parTransId="{009D64B7-653C-4CCC-A1CA-FCEE4402CD69}" sibTransId="{6167BCC7-53A7-4EC7-8B61-694D9073553B}"/>
    <dgm:cxn modelId="{06132A80-A29F-4ADC-9A41-69D1F1C0E546}" type="presOf" srcId="{4BFC61AF-5B13-409B-8406-3F3E470933A6}" destId="{BE5A21E5-C4E7-40AA-BC24-88E694239AE2}" srcOrd="0" destOrd="0" presId="urn:microsoft.com/office/officeart/2016/7/layout/ChevronBlockProcess"/>
    <dgm:cxn modelId="{C5802C80-CD34-48CE-8064-9E02468E4E40}" srcId="{9CD0D299-207E-4787-A9E8-0A731F84C806}" destId="{F434E684-2BAA-4E12-B6DA-BDE72EB15210}" srcOrd="0" destOrd="0" parTransId="{63C9282A-A513-4F99-B313-6DFB6E4F1380}" sibTransId="{45C1457B-1374-4566-90B9-04F7647BC139}"/>
    <dgm:cxn modelId="{28977289-E249-4257-9DEB-39EBEAB89CB0}" srcId="{DE7BA088-DD45-4189-ACE0-C6118E0C700A}" destId="{FEA1A838-E54D-4235-B6D8-3A08CD4C901A}" srcOrd="0" destOrd="0" parTransId="{9538ADF0-463D-46A0-A87B-4E16469167C7}" sibTransId="{5E8A3D85-68DA-4DFC-8935-5DD7065B4079}"/>
    <dgm:cxn modelId="{7385FD94-EFFB-4DE0-A23D-9CD9A17B6050}" srcId="{EC70518C-6A5A-4724-877B-05AB523CF377}" destId="{5D5BFA3C-BB86-4DEA-B418-35A3C81D3993}" srcOrd="0" destOrd="0" parTransId="{965F2910-5986-4F68-80CF-5C1B5FB136C7}" sibTransId="{E9BFA017-B368-4708-8490-43B58E6C8E62}"/>
    <dgm:cxn modelId="{1E38E7A3-B797-40FA-9709-B75987FCF72D}" type="presOf" srcId="{DE7BA088-DD45-4189-ACE0-C6118E0C700A}" destId="{596D9CE6-59BC-4AFC-AC12-A2FD626A3813}" srcOrd="0" destOrd="0" presId="urn:microsoft.com/office/officeart/2016/7/layout/ChevronBlockProcess"/>
    <dgm:cxn modelId="{BAF803B3-5310-4BA5-B70D-9728886CA14D}" type="presOf" srcId="{EC70518C-6A5A-4724-877B-05AB523CF377}" destId="{846C0C32-6511-47D2-9036-E02780CC2708}" srcOrd="0" destOrd="0" presId="urn:microsoft.com/office/officeart/2016/7/layout/ChevronBlockProcess"/>
    <dgm:cxn modelId="{5AD74FBA-571C-4029-AA60-AE6F860F897B}" type="presOf" srcId="{F434E684-2BAA-4E12-B6DA-BDE72EB15210}" destId="{C04DBA66-A08D-49BD-BAFA-578FF80359A8}" srcOrd="0" destOrd="0" presId="urn:microsoft.com/office/officeart/2016/7/layout/ChevronBlockProcess"/>
    <dgm:cxn modelId="{4B8EADBB-6C04-49F4-968A-D780D4230696}" type="presOf" srcId="{9CD0D299-207E-4787-A9E8-0A731F84C806}" destId="{D3AAEA25-299A-49B1-A691-C40E7ED39A6E}" srcOrd="0" destOrd="0" presId="urn:microsoft.com/office/officeart/2016/7/layout/ChevronBlockProcess"/>
    <dgm:cxn modelId="{0B0F29DA-90AE-4346-A8E1-82D49103FA36}" srcId="{33EE9EF2-1D73-47B4-A156-B61ACE69775B}" destId="{9CD0D299-207E-4787-A9E8-0A731F84C806}" srcOrd="1" destOrd="0" parTransId="{5F30772E-0F03-4514-884B-795608E0C75D}" sibTransId="{B2E785DE-CB97-4C3D-AEF5-01D2956B3B71}"/>
    <dgm:cxn modelId="{49A69EDC-701B-4EF2-A29D-B37023674CC0}" srcId="{BF83286D-3597-47DD-9789-5B08309D6CF3}" destId="{4BFC61AF-5B13-409B-8406-3F3E470933A6}" srcOrd="0" destOrd="0" parTransId="{B911F122-7F04-40C4-A62A-EFF4469E29AB}" sibTransId="{9FD1FBF3-3248-428A-B7FF-BB75C653CC10}"/>
    <dgm:cxn modelId="{3CBB65DF-9CFC-4A3C-83C9-7928029345AA}" srcId="{15110E3C-2E55-4872-AD6E-0B0C8E0DBCDA}" destId="{2FBE802C-33C9-4C33-8763-6B0D3B42FC1E}" srcOrd="0" destOrd="0" parTransId="{8DEA06A9-41B7-4F19-9324-C085627B740A}" sibTransId="{E3722410-3B18-47A9-95C4-7BED5F8D0BD9}"/>
    <dgm:cxn modelId="{108604E4-1C3A-4E05-85AD-E347E7624E3C}" type="presOf" srcId="{5D5BFA3C-BB86-4DEA-B418-35A3C81D3993}" destId="{6D3C3DBD-61D0-4F47-B88D-06075A3A622F}" srcOrd="0" destOrd="0" presId="urn:microsoft.com/office/officeart/2016/7/layout/ChevronBlockProcess"/>
    <dgm:cxn modelId="{1DA9A6EA-8C32-40CA-8BB1-CAA1CC6BAD17}" srcId="{33EE9EF2-1D73-47B4-A156-B61ACE69775B}" destId="{15110E3C-2E55-4872-AD6E-0B0C8E0DBCDA}" srcOrd="2" destOrd="0" parTransId="{A1A351CF-5F41-485A-B594-C801C9661E90}" sibTransId="{CE65F14C-FD4E-4C10-811D-18C868E474C6}"/>
    <dgm:cxn modelId="{635F22F1-E693-4F74-BF10-9BB6DB8BA709}" type="presOf" srcId="{33EE9EF2-1D73-47B4-A156-B61ACE69775B}" destId="{2A41ABB4-3978-42B9-8D41-49905DD66F1F}" srcOrd="0" destOrd="0" presId="urn:microsoft.com/office/officeart/2016/7/layout/ChevronBlockProcess"/>
    <dgm:cxn modelId="{A0BE220E-C809-4FAF-874B-5ECC271B0EF6}" type="presParOf" srcId="{2A41ABB4-3978-42B9-8D41-49905DD66F1F}" destId="{DEAE3178-BA32-4A12-8BD4-84EF2C0F778E}" srcOrd="0" destOrd="0" presId="urn:microsoft.com/office/officeart/2016/7/layout/ChevronBlockProcess"/>
    <dgm:cxn modelId="{3B32A2BD-8198-48CD-8B64-B8FCFDE1950F}" type="presParOf" srcId="{DEAE3178-BA32-4A12-8BD4-84EF2C0F778E}" destId="{973DD452-49E9-4270-AFED-5C9D63E371C0}" srcOrd="0" destOrd="0" presId="urn:microsoft.com/office/officeart/2016/7/layout/ChevronBlockProcess"/>
    <dgm:cxn modelId="{622668FF-F902-4E3F-B96F-61DF60405884}" type="presParOf" srcId="{DEAE3178-BA32-4A12-8BD4-84EF2C0F778E}" destId="{BE5A21E5-C4E7-40AA-BC24-88E694239AE2}" srcOrd="1" destOrd="0" presId="urn:microsoft.com/office/officeart/2016/7/layout/ChevronBlockProcess"/>
    <dgm:cxn modelId="{9BCEF17F-0614-4342-82D1-CA90CA1C0E58}" type="presParOf" srcId="{2A41ABB4-3978-42B9-8D41-49905DD66F1F}" destId="{1C7631DB-0673-4D28-88FF-E861BDFDE249}" srcOrd="1" destOrd="0" presId="urn:microsoft.com/office/officeart/2016/7/layout/ChevronBlockProcess"/>
    <dgm:cxn modelId="{2DE7CF8B-8F18-44AD-92F8-61F8F33F8D8C}" type="presParOf" srcId="{2A41ABB4-3978-42B9-8D41-49905DD66F1F}" destId="{443D1BFF-881E-463B-B9F2-24EF149DEF97}" srcOrd="2" destOrd="0" presId="urn:microsoft.com/office/officeart/2016/7/layout/ChevronBlockProcess"/>
    <dgm:cxn modelId="{196AF8EE-1C55-4FAF-8D27-1CDE89CAAE49}" type="presParOf" srcId="{443D1BFF-881E-463B-B9F2-24EF149DEF97}" destId="{D3AAEA25-299A-49B1-A691-C40E7ED39A6E}" srcOrd="0" destOrd="0" presId="urn:microsoft.com/office/officeart/2016/7/layout/ChevronBlockProcess"/>
    <dgm:cxn modelId="{350AC332-06F5-4059-8933-422BEDD39AEE}" type="presParOf" srcId="{443D1BFF-881E-463B-B9F2-24EF149DEF97}" destId="{C04DBA66-A08D-49BD-BAFA-578FF80359A8}" srcOrd="1" destOrd="0" presId="urn:microsoft.com/office/officeart/2016/7/layout/ChevronBlockProcess"/>
    <dgm:cxn modelId="{471799F6-24DC-40C2-A1B9-E622012FB373}" type="presParOf" srcId="{2A41ABB4-3978-42B9-8D41-49905DD66F1F}" destId="{5220EF26-E1CA-4439-8C98-22EAA5291082}" srcOrd="3" destOrd="0" presId="urn:microsoft.com/office/officeart/2016/7/layout/ChevronBlockProcess"/>
    <dgm:cxn modelId="{953E557F-17B9-4A95-9EA1-A30DA3F473CB}" type="presParOf" srcId="{2A41ABB4-3978-42B9-8D41-49905DD66F1F}" destId="{CA3146BE-B199-4D61-84B4-C219E718F98B}" srcOrd="4" destOrd="0" presId="urn:microsoft.com/office/officeart/2016/7/layout/ChevronBlockProcess"/>
    <dgm:cxn modelId="{1F679854-57CC-473A-B008-A3DCCE33CBEB}" type="presParOf" srcId="{CA3146BE-B199-4D61-84B4-C219E718F98B}" destId="{690E6204-A5D8-49F5-A32C-F77730ACDFDD}" srcOrd="0" destOrd="0" presId="urn:microsoft.com/office/officeart/2016/7/layout/ChevronBlockProcess"/>
    <dgm:cxn modelId="{A1B76F21-B4E9-4C6B-A806-A5BD3AC2C9E7}" type="presParOf" srcId="{CA3146BE-B199-4D61-84B4-C219E718F98B}" destId="{FB8EF467-2CBB-4C06-8058-98F5B6FC35F2}" srcOrd="1" destOrd="0" presId="urn:microsoft.com/office/officeart/2016/7/layout/ChevronBlockProcess"/>
    <dgm:cxn modelId="{ED85A8A4-7A41-4419-B3ED-2D773E89E44B}" type="presParOf" srcId="{2A41ABB4-3978-42B9-8D41-49905DD66F1F}" destId="{BE99A25C-150C-47FA-875D-4F380F2E51CC}" srcOrd="5" destOrd="0" presId="urn:microsoft.com/office/officeart/2016/7/layout/ChevronBlockProcess"/>
    <dgm:cxn modelId="{A3E60D36-5F5E-4B1A-9CB7-8D7E594747DE}" type="presParOf" srcId="{2A41ABB4-3978-42B9-8D41-49905DD66F1F}" destId="{AB5E504F-983B-45E8-9A4B-43136872F6B9}" srcOrd="6" destOrd="0" presId="urn:microsoft.com/office/officeart/2016/7/layout/ChevronBlockProcess"/>
    <dgm:cxn modelId="{37CC6B11-D2A5-457B-882C-5E29A451A7C3}" type="presParOf" srcId="{AB5E504F-983B-45E8-9A4B-43136872F6B9}" destId="{596D9CE6-59BC-4AFC-AC12-A2FD626A3813}" srcOrd="0" destOrd="0" presId="urn:microsoft.com/office/officeart/2016/7/layout/ChevronBlockProcess"/>
    <dgm:cxn modelId="{CB6587E9-CB7E-4CDF-9015-CEDF37113CA7}" type="presParOf" srcId="{AB5E504F-983B-45E8-9A4B-43136872F6B9}" destId="{62FDFC7B-2DC2-4360-890A-B0BD229191E1}" srcOrd="1" destOrd="0" presId="urn:microsoft.com/office/officeart/2016/7/layout/ChevronBlockProcess"/>
    <dgm:cxn modelId="{43EBA4F2-3068-492B-AB02-61A056D96110}" type="presParOf" srcId="{2A41ABB4-3978-42B9-8D41-49905DD66F1F}" destId="{C7D16316-8E80-4B2D-B2DD-7F4E145B309F}" srcOrd="7" destOrd="0" presId="urn:microsoft.com/office/officeart/2016/7/layout/ChevronBlockProcess"/>
    <dgm:cxn modelId="{195EAF08-C396-432F-925C-22035507E5F1}" type="presParOf" srcId="{2A41ABB4-3978-42B9-8D41-49905DD66F1F}" destId="{990EE0BC-CE12-4E54-8DF1-C36EFC0B7C46}" srcOrd="8" destOrd="0" presId="urn:microsoft.com/office/officeart/2016/7/layout/ChevronBlockProcess"/>
    <dgm:cxn modelId="{C5BA8B1A-110E-422A-8FF2-6FCA87A21538}" type="presParOf" srcId="{990EE0BC-CE12-4E54-8DF1-C36EFC0B7C46}" destId="{846C0C32-6511-47D2-9036-E02780CC2708}" srcOrd="0" destOrd="0" presId="urn:microsoft.com/office/officeart/2016/7/layout/ChevronBlockProcess"/>
    <dgm:cxn modelId="{3F0C4927-C7AD-4373-97E9-3ACE29376FAE}" type="presParOf" srcId="{990EE0BC-CE12-4E54-8DF1-C36EFC0B7C46}" destId="{6D3C3DBD-61D0-4F47-B88D-06075A3A622F}" srcOrd="1" destOrd="0" presId="urn:microsoft.com/office/officeart/2016/7/layout/ChevronBlock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2C6B117-A9A5-4E5E-932F-257392F1BE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F3499CC-49DB-475E-AE36-31990AF2DCED}">
      <dgm:prSet/>
      <dgm:spPr/>
      <dgm:t>
        <a:bodyPr/>
        <a:lstStyle/>
        <a:p>
          <a:r>
            <a:rPr lang="en-US"/>
            <a:t>In this case, if you type up the program on Slide 11 and run it, you will not get any errors</a:t>
          </a:r>
        </a:p>
      </dgm:t>
    </dgm:pt>
    <dgm:pt modelId="{BA745220-0F2A-4594-85BF-0B12A1F895A2}" type="parTrans" cxnId="{616FF6C6-3904-42A5-99D4-CCBA1B0E2D54}">
      <dgm:prSet/>
      <dgm:spPr/>
      <dgm:t>
        <a:bodyPr/>
        <a:lstStyle/>
        <a:p>
          <a:endParaRPr lang="en-US"/>
        </a:p>
      </dgm:t>
    </dgm:pt>
    <dgm:pt modelId="{243E5C69-0A72-4AA7-84C8-A02FFE592336}" type="sibTrans" cxnId="{616FF6C6-3904-42A5-99D4-CCBA1B0E2D54}">
      <dgm:prSet/>
      <dgm:spPr/>
      <dgm:t>
        <a:bodyPr/>
        <a:lstStyle/>
        <a:p>
          <a:endParaRPr lang="en-US"/>
        </a:p>
      </dgm:t>
    </dgm:pt>
    <dgm:pt modelId="{E035EBE1-4EF3-4AFE-ADB5-A899CE35F26E}">
      <dgm:prSet/>
      <dgm:spPr/>
      <dgm:t>
        <a:bodyPr/>
        <a:lstStyle/>
        <a:p>
          <a:r>
            <a:rPr lang="en-US"/>
            <a:t>If you do come across errors, look at the line of code that the error talks about and see what you can do specifically to fix that error</a:t>
          </a:r>
        </a:p>
      </dgm:t>
    </dgm:pt>
    <dgm:pt modelId="{E8D5C291-C365-4B6D-B311-99C29E414115}" type="parTrans" cxnId="{7E7E713D-F1F5-4A13-BA44-70E639BEBACC}">
      <dgm:prSet/>
      <dgm:spPr/>
      <dgm:t>
        <a:bodyPr/>
        <a:lstStyle/>
        <a:p>
          <a:endParaRPr lang="en-US"/>
        </a:p>
      </dgm:t>
    </dgm:pt>
    <dgm:pt modelId="{3A9B585B-3F44-4B2E-86A4-C19A39F377FF}" type="sibTrans" cxnId="{7E7E713D-F1F5-4A13-BA44-70E639BEBACC}">
      <dgm:prSet/>
      <dgm:spPr/>
      <dgm:t>
        <a:bodyPr/>
        <a:lstStyle/>
        <a:p>
          <a:endParaRPr lang="en-US"/>
        </a:p>
      </dgm:t>
    </dgm:pt>
    <dgm:pt modelId="{C7176F24-7C45-47DD-87AF-AC53D41AD189}">
      <dgm:prSet/>
      <dgm:spPr/>
      <dgm:t>
        <a:bodyPr/>
        <a:lstStyle/>
        <a:p>
          <a:r>
            <a:rPr lang="en-US" b="0" i="1" baseline="0"/>
            <a:t>Could be as simple as a typo</a:t>
          </a:r>
          <a:endParaRPr lang="en-US"/>
        </a:p>
      </dgm:t>
    </dgm:pt>
    <dgm:pt modelId="{D23F0463-1B6C-4DEB-B01B-5647BB1E87AB}" type="parTrans" cxnId="{A9228419-38C6-49F6-9099-C1FD5EEB0E56}">
      <dgm:prSet/>
      <dgm:spPr/>
      <dgm:t>
        <a:bodyPr/>
        <a:lstStyle/>
        <a:p>
          <a:endParaRPr lang="en-US"/>
        </a:p>
      </dgm:t>
    </dgm:pt>
    <dgm:pt modelId="{987829CC-18EE-433F-A48F-CE8A84F5D1CA}" type="sibTrans" cxnId="{A9228419-38C6-49F6-9099-C1FD5EEB0E56}">
      <dgm:prSet/>
      <dgm:spPr/>
      <dgm:t>
        <a:bodyPr/>
        <a:lstStyle/>
        <a:p>
          <a:endParaRPr lang="en-US"/>
        </a:p>
      </dgm:t>
    </dgm:pt>
    <dgm:pt modelId="{1C0DB73C-5A14-4FDA-AB59-3BE55BD154D1}">
      <dgm:prSet/>
      <dgm:spPr/>
      <dgm:t>
        <a:bodyPr/>
        <a:lstStyle/>
        <a:p>
          <a:r>
            <a:rPr lang="en-US" b="0" i="1" baseline="0"/>
            <a:t>Could be an issue with not entering the function arguments correctly</a:t>
          </a:r>
          <a:endParaRPr lang="en-US"/>
        </a:p>
      </dgm:t>
    </dgm:pt>
    <dgm:pt modelId="{6B6ADA48-35A3-493D-A0C6-40DC1BB056B9}" type="parTrans" cxnId="{A2AB59F6-2DEF-4148-A50B-12BA5F64D76C}">
      <dgm:prSet/>
      <dgm:spPr/>
      <dgm:t>
        <a:bodyPr/>
        <a:lstStyle/>
        <a:p>
          <a:endParaRPr lang="en-US"/>
        </a:p>
      </dgm:t>
    </dgm:pt>
    <dgm:pt modelId="{8CA822A9-392D-465E-9138-19F891F2DFAD}" type="sibTrans" cxnId="{A2AB59F6-2DEF-4148-A50B-12BA5F64D76C}">
      <dgm:prSet/>
      <dgm:spPr/>
      <dgm:t>
        <a:bodyPr/>
        <a:lstStyle/>
        <a:p>
          <a:endParaRPr lang="en-US"/>
        </a:p>
      </dgm:t>
    </dgm:pt>
    <dgm:pt modelId="{428B0EFA-CB69-40FE-BFCF-E481F85C2597}">
      <dgm:prSet/>
      <dgm:spPr/>
      <dgm:t>
        <a:bodyPr/>
        <a:lstStyle/>
        <a:p>
          <a:r>
            <a:rPr lang="en-US" b="0" i="1" baseline="0"/>
            <a:t>Could be problems with not understanding what is being requested</a:t>
          </a:r>
          <a:endParaRPr lang="en-US"/>
        </a:p>
      </dgm:t>
    </dgm:pt>
    <dgm:pt modelId="{2FCA1E53-C61F-482C-AA57-19FBAD7C7628}" type="parTrans" cxnId="{9269041B-1D32-47EA-A718-356975083C25}">
      <dgm:prSet/>
      <dgm:spPr/>
      <dgm:t>
        <a:bodyPr/>
        <a:lstStyle/>
        <a:p>
          <a:endParaRPr lang="en-US"/>
        </a:p>
      </dgm:t>
    </dgm:pt>
    <dgm:pt modelId="{35CBF1CD-C92D-4FB0-BB6A-19E6283B9FC7}" type="sibTrans" cxnId="{9269041B-1D32-47EA-A718-356975083C25}">
      <dgm:prSet/>
      <dgm:spPr/>
      <dgm:t>
        <a:bodyPr/>
        <a:lstStyle/>
        <a:p>
          <a:endParaRPr lang="en-US"/>
        </a:p>
      </dgm:t>
    </dgm:pt>
    <dgm:pt modelId="{3DF40035-0880-405B-8708-B3AF8A133BB4}" type="pres">
      <dgm:prSet presAssocID="{42C6B117-A9A5-4E5E-932F-257392F1BE5F}" presName="linear" presStyleCnt="0">
        <dgm:presLayoutVars>
          <dgm:animLvl val="lvl"/>
          <dgm:resizeHandles val="exact"/>
        </dgm:presLayoutVars>
      </dgm:prSet>
      <dgm:spPr/>
    </dgm:pt>
    <dgm:pt modelId="{B60627B1-BDD7-4895-B191-E2082BC4C28F}" type="pres">
      <dgm:prSet presAssocID="{2F3499CC-49DB-475E-AE36-31990AF2DCE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52F15B2-6668-4763-BCA1-3C0498EFE2AC}" type="pres">
      <dgm:prSet presAssocID="{243E5C69-0A72-4AA7-84C8-A02FFE592336}" presName="spacer" presStyleCnt="0"/>
      <dgm:spPr/>
    </dgm:pt>
    <dgm:pt modelId="{31F52878-9947-4DEF-8607-6981E36C71DC}" type="pres">
      <dgm:prSet presAssocID="{E035EBE1-4EF3-4AFE-ADB5-A899CE35F26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6ED712A-975C-48CF-907F-C597FFF405DC}" type="pres">
      <dgm:prSet presAssocID="{E035EBE1-4EF3-4AFE-ADB5-A899CE35F26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A9228419-38C6-49F6-9099-C1FD5EEB0E56}" srcId="{E035EBE1-4EF3-4AFE-ADB5-A899CE35F26E}" destId="{C7176F24-7C45-47DD-87AF-AC53D41AD189}" srcOrd="0" destOrd="0" parTransId="{D23F0463-1B6C-4DEB-B01B-5647BB1E87AB}" sibTransId="{987829CC-18EE-433F-A48F-CE8A84F5D1CA}"/>
    <dgm:cxn modelId="{9269041B-1D32-47EA-A718-356975083C25}" srcId="{E035EBE1-4EF3-4AFE-ADB5-A899CE35F26E}" destId="{428B0EFA-CB69-40FE-BFCF-E481F85C2597}" srcOrd="2" destOrd="0" parTransId="{2FCA1E53-C61F-482C-AA57-19FBAD7C7628}" sibTransId="{35CBF1CD-C92D-4FB0-BB6A-19E6283B9FC7}"/>
    <dgm:cxn modelId="{72A51523-A063-444B-922C-153C76F44356}" type="presOf" srcId="{C7176F24-7C45-47DD-87AF-AC53D41AD189}" destId="{F6ED712A-975C-48CF-907F-C597FFF405DC}" srcOrd="0" destOrd="0" presId="urn:microsoft.com/office/officeart/2005/8/layout/vList2"/>
    <dgm:cxn modelId="{7E7E713D-F1F5-4A13-BA44-70E639BEBACC}" srcId="{42C6B117-A9A5-4E5E-932F-257392F1BE5F}" destId="{E035EBE1-4EF3-4AFE-ADB5-A899CE35F26E}" srcOrd="1" destOrd="0" parTransId="{E8D5C291-C365-4B6D-B311-99C29E414115}" sibTransId="{3A9B585B-3F44-4B2E-86A4-C19A39F377FF}"/>
    <dgm:cxn modelId="{5C9F807C-BEC4-47B8-97D0-AE9AA0D37C24}" type="presOf" srcId="{1C0DB73C-5A14-4FDA-AB59-3BE55BD154D1}" destId="{F6ED712A-975C-48CF-907F-C597FFF405DC}" srcOrd="0" destOrd="1" presId="urn:microsoft.com/office/officeart/2005/8/layout/vList2"/>
    <dgm:cxn modelId="{78A3D982-8D32-417E-AFA7-BFED1AEC3DCC}" type="presOf" srcId="{428B0EFA-CB69-40FE-BFCF-E481F85C2597}" destId="{F6ED712A-975C-48CF-907F-C597FFF405DC}" srcOrd="0" destOrd="2" presId="urn:microsoft.com/office/officeart/2005/8/layout/vList2"/>
    <dgm:cxn modelId="{469D4FAF-AC17-4DCC-AA8E-8ED162C40C37}" type="presOf" srcId="{E035EBE1-4EF3-4AFE-ADB5-A899CE35F26E}" destId="{31F52878-9947-4DEF-8607-6981E36C71DC}" srcOrd="0" destOrd="0" presId="urn:microsoft.com/office/officeart/2005/8/layout/vList2"/>
    <dgm:cxn modelId="{616FF6C6-3904-42A5-99D4-CCBA1B0E2D54}" srcId="{42C6B117-A9A5-4E5E-932F-257392F1BE5F}" destId="{2F3499CC-49DB-475E-AE36-31990AF2DCED}" srcOrd="0" destOrd="0" parTransId="{BA745220-0F2A-4594-85BF-0B12A1F895A2}" sibTransId="{243E5C69-0A72-4AA7-84C8-A02FFE592336}"/>
    <dgm:cxn modelId="{0C7333D6-3D18-4533-ADBB-D5634D9F951C}" type="presOf" srcId="{2F3499CC-49DB-475E-AE36-31990AF2DCED}" destId="{B60627B1-BDD7-4895-B191-E2082BC4C28F}" srcOrd="0" destOrd="0" presId="urn:microsoft.com/office/officeart/2005/8/layout/vList2"/>
    <dgm:cxn modelId="{D28C81E0-EFA9-4705-ABF5-6F58E32A84F9}" type="presOf" srcId="{42C6B117-A9A5-4E5E-932F-257392F1BE5F}" destId="{3DF40035-0880-405B-8708-B3AF8A133BB4}" srcOrd="0" destOrd="0" presId="urn:microsoft.com/office/officeart/2005/8/layout/vList2"/>
    <dgm:cxn modelId="{A2AB59F6-2DEF-4148-A50B-12BA5F64D76C}" srcId="{E035EBE1-4EF3-4AFE-ADB5-A899CE35F26E}" destId="{1C0DB73C-5A14-4FDA-AB59-3BE55BD154D1}" srcOrd="1" destOrd="0" parTransId="{6B6ADA48-35A3-493D-A0C6-40DC1BB056B9}" sibTransId="{8CA822A9-392D-465E-9138-19F891F2DFAD}"/>
    <dgm:cxn modelId="{29618174-CA66-441A-B77D-CB6000D900A1}" type="presParOf" srcId="{3DF40035-0880-405B-8708-B3AF8A133BB4}" destId="{B60627B1-BDD7-4895-B191-E2082BC4C28F}" srcOrd="0" destOrd="0" presId="urn:microsoft.com/office/officeart/2005/8/layout/vList2"/>
    <dgm:cxn modelId="{B4AF72EB-FD93-44CB-BDFF-59A503CE3430}" type="presParOf" srcId="{3DF40035-0880-405B-8708-B3AF8A133BB4}" destId="{F52F15B2-6668-4763-BCA1-3C0498EFE2AC}" srcOrd="1" destOrd="0" presId="urn:microsoft.com/office/officeart/2005/8/layout/vList2"/>
    <dgm:cxn modelId="{B3BEAE23-B32C-4A7F-9BFB-84422D3803DF}" type="presParOf" srcId="{3DF40035-0880-405B-8708-B3AF8A133BB4}" destId="{31F52878-9947-4DEF-8607-6981E36C71DC}" srcOrd="2" destOrd="0" presId="urn:microsoft.com/office/officeart/2005/8/layout/vList2"/>
    <dgm:cxn modelId="{5E1D33C8-B81D-488D-A4F7-8B7247B3405B}" type="presParOf" srcId="{3DF40035-0880-405B-8708-B3AF8A133BB4}" destId="{F6ED712A-975C-48CF-907F-C597FFF405D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EB6D6-BB11-4E56-8563-787047519E67}">
      <dsp:nvSpPr>
        <dsp:cNvPr id="0" name=""/>
        <dsp:cNvSpPr/>
      </dsp:nvSpPr>
      <dsp:spPr>
        <a:xfrm>
          <a:off x="0" y="108739"/>
          <a:ext cx="6668792" cy="87395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How to identify prime numbers</a:t>
          </a:r>
        </a:p>
      </dsp:txBody>
      <dsp:txXfrm>
        <a:off x="42663" y="151402"/>
        <a:ext cx="6583466" cy="788627"/>
      </dsp:txXfrm>
    </dsp:sp>
    <dsp:sp modelId="{5DFF7CCB-A24B-4B0A-86C8-051A0FC76004}">
      <dsp:nvSpPr>
        <dsp:cNvPr id="0" name=""/>
        <dsp:cNvSpPr/>
      </dsp:nvSpPr>
      <dsp:spPr>
        <a:xfrm>
          <a:off x="0" y="1046053"/>
          <a:ext cx="6668792" cy="873953"/>
        </a:xfrm>
        <a:prstGeom prst="roundRect">
          <a:avLst/>
        </a:prstGeom>
        <a:solidFill>
          <a:schemeClr val="accent5">
            <a:hueOff val="285184"/>
            <a:satOff val="1039"/>
            <a:lumOff val="-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How to arrange integer input from largest to smallest</a:t>
          </a:r>
        </a:p>
      </dsp:txBody>
      <dsp:txXfrm>
        <a:off x="42663" y="1088716"/>
        <a:ext cx="6583466" cy="788627"/>
      </dsp:txXfrm>
    </dsp:sp>
    <dsp:sp modelId="{B8590CBD-A77A-4A07-A9AD-C886D11FC445}">
      <dsp:nvSpPr>
        <dsp:cNvPr id="0" name=""/>
        <dsp:cNvSpPr/>
      </dsp:nvSpPr>
      <dsp:spPr>
        <a:xfrm>
          <a:off x="0" y="1983366"/>
          <a:ext cx="6668792" cy="873953"/>
        </a:xfrm>
        <a:prstGeom prst="roundRect">
          <a:avLst/>
        </a:prstGeom>
        <a:solidFill>
          <a:schemeClr val="accent5">
            <a:hueOff val="570368"/>
            <a:satOff val="2077"/>
            <a:lumOff val="-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How to identify and print information from an array</a:t>
          </a:r>
        </a:p>
      </dsp:txBody>
      <dsp:txXfrm>
        <a:off x="42663" y="2026029"/>
        <a:ext cx="6583466" cy="788627"/>
      </dsp:txXfrm>
    </dsp:sp>
    <dsp:sp modelId="{DA04E364-CCA3-4A5B-9193-6152CAD49F11}">
      <dsp:nvSpPr>
        <dsp:cNvPr id="0" name=""/>
        <dsp:cNvSpPr/>
      </dsp:nvSpPr>
      <dsp:spPr>
        <a:xfrm>
          <a:off x="0" y="2920680"/>
          <a:ext cx="6668792" cy="873953"/>
        </a:xfrm>
        <a:prstGeom prst="roundRect">
          <a:avLst/>
        </a:prstGeom>
        <a:solidFill>
          <a:schemeClr val="accent5">
            <a:hueOff val="855551"/>
            <a:satOff val="3116"/>
            <a:lumOff val="-10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How to “decode” an integer into characters</a:t>
          </a:r>
        </a:p>
      </dsp:txBody>
      <dsp:txXfrm>
        <a:off x="42663" y="2963343"/>
        <a:ext cx="6583466" cy="788627"/>
      </dsp:txXfrm>
    </dsp:sp>
    <dsp:sp modelId="{36FD7A7D-2DFE-45A6-86BD-A9B24A4BB48A}">
      <dsp:nvSpPr>
        <dsp:cNvPr id="0" name=""/>
        <dsp:cNvSpPr/>
      </dsp:nvSpPr>
      <dsp:spPr>
        <a:xfrm>
          <a:off x="0" y="3857993"/>
          <a:ext cx="6668792" cy="873953"/>
        </a:xfrm>
        <a:prstGeom prst="roundRect">
          <a:avLst/>
        </a:prstGeom>
        <a:solidFill>
          <a:schemeClr val="accent5">
            <a:hueOff val="1140735"/>
            <a:satOff val="4154"/>
            <a:lumOff val="-14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How to use recursion</a:t>
          </a:r>
        </a:p>
      </dsp:txBody>
      <dsp:txXfrm>
        <a:off x="42663" y="3900656"/>
        <a:ext cx="6583466" cy="788627"/>
      </dsp:txXfrm>
    </dsp:sp>
    <dsp:sp modelId="{F4843B2E-A2B0-4A7D-8F2D-808A94F472D0}">
      <dsp:nvSpPr>
        <dsp:cNvPr id="0" name=""/>
        <dsp:cNvSpPr/>
      </dsp:nvSpPr>
      <dsp:spPr>
        <a:xfrm>
          <a:off x="0" y="4795306"/>
          <a:ext cx="6668792" cy="873953"/>
        </a:xfrm>
        <a:prstGeom prst="roundRect">
          <a:avLst/>
        </a:prstGeom>
        <a:solidFill>
          <a:schemeClr val="accent5">
            <a:hueOff val="1425919"/>
            <a:satOff val="5193"/>
            <a:lumOff val="-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How to find specific characters in a string</a:t>
          </a:r>
        </a:p>
      </dsp:txBody>
      <dsp:txXfrm>
        <a:off x="42663" y="4837969"/>
        <a:ext cx="6583466" cy="7886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9F7505-A17A-4E29-AF0A-A132ECD541D7}">
      <dsp:nvSpPr>
        <dsp:cNvPr id="0" name=""/>
        <dsp:cNvSpPr/>
      </dsp:nvSpPr>
      <dsp:spPr>
        <a:xfrm>
          <a:off x="2492446" y="3558"/>
          <a:ext cx="2093062" cy="2093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FE5E74-AFE2-40CE-A28B-AD014BA5F120}">
      <dsp:nvSpPr>
        <dsp:cNvPr id="0" name=""/>
        <dsp:cNvSpPr/>
      </dsp:nvSpPr>
      <dsp:spPr>
        <a:xfrm>
          <a:off x="2938508" y="449621"/>
          <a:ext cx="1200937" cy="1200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CB8656-7A44-4095-AC66-D232099132DB}">
      <dsp:nvSpPr>
        <dsp:cNvPr id="0" name=""/>
        <dsp:cNvSpPr/>
      </dsp:nvSpPr>
      <dsp:spPr>
        <a:xfrm>
          <a:off x="1823352" y="2748559"/>
          <a:ext cx="34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/>
            <a:t>Remember to also look at in-class examples we worked together</a:t>
          </a:r>
        </a:p>
      </dsp:txBody>
      <dsp:txXfrm>
        <a:off x="1823352" y="2748559"/>
        <a:ext cx="3431250" cy="720000"/>
      </dsp:txXfrm>
    </dsp:sp>
    <dsp:sp modelId="{28E4F5AD-D69F-490D-90D8-240CE1FC74E6}">
      <dsp:nvSpPr>
        <dsp:cNvPr id="0" name=""/>
        <dsp:cNvSpPr/>
      </dsp:nvSpPr>
      <dsp:spPr>
        <a:xfrm>
          <a:off x="6524165" y="3558"/>
          <a:ext cx="2093062" cy="2093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794AAC-CB1E-41D8-8CE2-F03DA2B4A26F}">
      <dsp:nvSpPr>
        <dsp:cNvPr id="0" name=""/>
        <dsp:cNvSpPr/>
      </dsp:nvSpPr>
      <dsp:spPr>
        <a:xfrm>
          <a:off x="6970227" y="449621"/>
          <a:ext cx="1200937" cy="1200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CDB2BF-8380-4394-B6AD-4A6C0276FB66}">
      <dsp:nvSpPr>
        <dsp:cNvPr id="0" name=""/>
        <dsp:cNvSpPr/>
      </dsp:nvSpPr>
      <dsp:spPr>
        <a:xfrm>
          <a:off x="5855071" y="2748559"/>
          <a:ext cx="34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/>
            <a:t>Some concepts from those examples may help with understanding</a:t>
          </a:r>
        </a:p>
      </dsp:txBody>
      <dsp:txXfrm>
        <a:off x="5855071" y="2748559"/>
        <a:ext cx="343125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E2AE7E-70E5-4B29-8269-B8239CC35705}">
      <dsp:nvSpPr>
        <dsp:cNvPr id="0" name=""/>
        <dsp:cNvSpPr/>
      </dsp:nvSpPr>
      <dsp:spPr>
        <a:xfrm>
          <a:off x="1006561" y="1050469"/>
          <a:ext cx="928310" cy="92831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CB5676-8484-42DC-BDB8-CE55AAA1D47E}">
      <dsp:nvSpPr>
        <dsp:cNvPr id="0" name=""/>
        <dsp:cNvSpPr/>
      </dsp:nvSpPr>
      <dsp:spPr>
        <a:xfrm>
          <a:off x="439260" y="2269721"/>
          <a:ext cx="20629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What is the question asking me?</a:t>
          </a:r>
        </a:p>
      </dsp:txBody>
      <dsp:txXfrm>
        <a:off x="439260" y="2269721"/>
        <a:ext cx="2062912" cy="720000"/>
      </dsp:txXfrm>
    </dsp:sp>
    <dsp:sp modelId="{0F2B2EE9-7AE9-4EF5-BBAA-A6713DE45C8C}">
      <dsp:nvSpPr>
        <dsp:cNvPr id="0" name=""/>
        <dsp:cNvSpPr/>
      </dsp:nvSpPr>
      <dsp:spPr>
        <a:xfrm>
          <a:off x="3430483" y="1050469"/>
          <a:ext cx="928310" cy="92831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92484E-D509-49D0-AFB4-EA441D30570E}">
      <dsp:nvSpPr>
        <dsp:cNvPr id="0" name=""/>
        <dsp:cNvSpPr/>
      </dsp:nvSpPr>
      <dsp:spPr>
        <a:xfrm>
          <a:off x="2863182" y="2269721"/>
          <a:ext cx="20629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Can I write this out in plain English (pseudocode)?</a:t>
          </a:r>
        </a:p>
      </dsp:txBody>
      <dsp:txXfrm>
        <a:off x="2863182" y="2269721"/>
        <a:ext cx="2062912" cy="720000"/>
      </dsp:txXfrm>
    </dsp:sp>
    <dsp:sp modelId="{16914181-EFB0-4A06-A638-2684CA54CEA1}">
      <dsp:nvSpPr>
        <dsp:cNvPr id="0" name=""/>
        <dsp:cNvSpPr/>
      </dsp:nvSpPr>
      <dsp:spPr>
        <a:xfrm>
          <a:off x="5854405" y="1050469"/>
          <a:ext cx="928310" cy="92831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B0C1DE-16D4-4AFF-825C-482B1689C9AD}">
      <dsp:nvSpPr>
        <dsp:cNvPr id="0" name=""/>
        <dsp:cNvSpPr/>
      </dsp:nvSpPr>
      <dsp:spPr>
        <a:xfrm>
          <a:off x="5287104" y="2269721"/>
          <a:ext cx="20629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Do I know the Python statements to convert the pseudocode into code?</a:t>
          </a:r>
        </a:p>
      </dsp:txBody>
      <dsp:txXfrm>
        <a:off x="5287104" y="2269721"/>
        <a:ext cx="2062912" cy="720000"/>
      </dsp:txXfrm>
    </dsp:sp>
    <dsp:sp modelId="{4FE49504-6FB0-42C4-93A2-9E8523567D42}">
      <dsp:nvSpPr>
        <dsp:cNvPr id="0" name=""/>
        <dsp:cNvSpPr/>
      </dsp:nvSpPr>
      <dsp:spPr>
        <a:xfrm>
          <a:off x="8278327" y="1050469"/>
          <a:ext cx="928310" cy="92831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6D670F-2F75-4ED3-9B4F-52607164D1A3}">
      <dsp:nvSpPr>
        <dsp:cNvPr id="0" name=""/>
        <dsp:cNvSpPr/>
      </dsp:nvSpPr>
      <dsp:spPr>
        <a:xfrm>
          <a:off x="7711027" y="2269721"/>
          <a:ext cx="20629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What do I do to troubleshoot errors/issues?</a:t>
          </a:r>
        </a:p>
      </dsp:txBody>
      <dsp:txXfrm>
        <a:off x="7711027" y="2269721"/>
        <a:ext cx="2062912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48AA6-9BC1-4C70-82C4-2FD3EE09DD6A}">
      <dsp:nvSpPr>
        <dsp:cNvPr id="0" name=""/>
        <dsp:cNvSpPr/>
      </dsp:nvSpPr>
      <dsp:spPr>
        <a:xfrm>
          <a:off x="195" y="43144"/>
          <a:ext cx="2366228" cy="283947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0" rIns="233731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Question is asking for input</a:t>
          </a:r>
        </a:p>
      </dsp:txBody>
      <dsp:txXfrm>
        <a:off x="195" y="1178933"/>
        <a:ext cx="2366228" cy="1703684"/>
      </dsp:txXfrm>
    </dsp:sp>
    <dsp:sp modelId="{EA1ADE46-CE3C-4C64-BAC2-B1C42D925A90}">
      <dsp:nvSpPr>
        <dsp:cNvPr id="0" name=""/>
        <dsp:cNvSpPr/>
      </dsp:nvSpPr>
      <dsp:spPr>
        <a:xfrm>
          <a:off x="195" y="43144"/>
          <a:ext cx="2366228" cy="1135789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165100" rIns="233731" bIns="16510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/>
            <a:t>01</a:t>
          </a:r>
        </a:p>
      </dsp:txBody>
      <dsp:txXfrm>
        <a:off x="195" y="43144"/>
        <a:ext cx="2366228" cy="1135789"/>
      </dsp:txXfrm>
    </dsp:sp>
    <dsp:sp modelId="{12F218AD-9AAA-4EFE-9636-D14B9375D18D}">
      <dsp:nvSpPr>
        <dsp:cNvPr id="0" name=""/>
        <dsp:cNvSpPr/>
      </dsp:nvSpPr>
      <dsp:spPr>
        <a:xfrm>
          <a:off x="2555722" y="43144"/>
          <a:ext cx="2366228" cy="2839473"/>
        </a:xfrm>
        <a:prstGeom prst="rect">
          <a:avLst/>
        </a:prstGeom>
        <a:solidFill>
          <a:schemeClr val="accent2">
            <a:hueOff val="509491"/>
            <a:satOff val="-3810"/>
            <a:lumOff val="-1242"/>
            <a:alphaOff val="0"/>
          </a:schemeClr>
        </a:solidFill>
        <a:ln w="9525" cap="flat" cmpd="sng" algn="ctr">
          <a:solidFill>
            <a:schemeClr val="accent2">
              <a:hueOff val="509491"/>
              <a:satOff val="-3810"/>
              <a:lumOff val="-124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0" rIns="233731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Question is asking for a string with multiple words</a:t>
          </a:r>
        </a:p>
      </dsp:txBody>
      <dsp:txXfrm>
        <a:off x="2555722" y="1178933"/>
        <a:ext cx="2366228" cy="1703684"/>
      </dsp:txXfrm>
    </dsp:sp>
    <dsp:sp modelId="{44DA0125-A8F1-4770-B790-AFA76FEC6626}">
      <dsp:nvSpPr>
        <dsp:cNvPr id="0" name=""/>
        <dsp:cNvSpPr/>
      </dsp:nvSpPr>
      <dsp:spPr>
        <a:xfrm>
          <a:off x="2555722" y="43144"/>
          <a:ext cx="2366228" cy="1135789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165100" rIns="233731" bIns="16510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/>
            <a:t>02</a:t>
          </a:r>
        </a:p>
      </dsp:txBody>
      <dsp:txXfrm>
        <a:off x="2555722" y="43144"/>
        <a:ext cx="2366228" cy="1135789"/>
      </dsp:txXfrm>
    </dsp:sp>
    <dsp:sp modelId="{EA8EA383-433B-42E1-AE07-1553C4427C4E}">
      <dsp:nvSpPr>
        <dsp:cNvPr id="0" name=""/>
        <dsp:cNvSpPr/>
      </dsp:nvSpPr>
      <dsp:spPr>
        <a:xfrm>
          <a:off x="5111249" y="43144"/>
          <a:ext cx="2366228" cy="2839473"/>
        </a:xfrm>
        <a:prstGeom prst="rect">
          <a:avLst/>
        </a:prstGeom>
        <a:solidFill>
          <a:schemeClr val="accent2">
            <a:hueOff val="1018983"/>
            <a:satOff val="-7620"/>
            <a:lumOff val="-2483"/>
            <a:alphaOff val="0"/>
          </a:schemeClr>
        </a:solidFill>
        <a:ln w="9525" cap="flat" cmpd="sng" algn="ctr">
          <a:solidFill>
            <a:schemeClr val="accent2">
              <a:hueOff val="1018983"/>
              <a:satOff val="-7620"/>
              <a:lumOff val="-248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0" rIns="233731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Question is asking you to reverse the string</a:t>
          </a:r>
        </a:p>
      </dsp:txBody>
      <dsp:txXfrm>
        <a:off x="5111249" y="1178933"/>
        <a:ext cx="2366228" cy="1703684"/>
      </dsp:txXfrm>
    </dsp:sp>
    <dsp:sp modelId="{9F6E964A-31AE-4632-B57E-BBEF864A94ED}">
      <dsp:nvSpPr>
        <dsp:cNvPr id="0" name=""/>
        <dsp:cNvSpPr/>
      </dsp:nvSpPr>
      <dsp:spPr>
        <a:xfrm>
          <a:off x="5111249" y="43144"/>
          <a:ext cx="2366228" cy="1135789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165100" rIns="233731" bIns="16510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/>
            <a:t>03</a:t>
          </a:r>
        </a:p>
      </dsp:txBody>
      <dsp:txXfrm>
        <a:off x="5111249" y="43144"/>
        <a:ext cx="2366228" cy="1135789"/>
      </dsp:txXfrm>
    </dsp:sp>
    <dsp:sp modelId="{69F4C85F-18AB-4C16-A3DF-D400DAC1CE6E}">
      <dsp:nvSpPr>
        <dsp:cNvPr id="0" name=""/>
        <dsp:cNvSpPr/>
      </dsp:nvSpPr>
      <dsp:spPr>
        <a:xfrm>
          <a:off x="7666775" y="43144"/>
          <a:ext cx="2366228" cy="2839473"/>
        </a:xfrm>
        <a:prstGeom prst="rect">
          <a:avLst/>
        </a:prstGeom>
        <a:solidFill>
          <a:schemeClr val="accent2">
            <a:hueOff val="1528474"/>
            <a:satOff val="-11430"/>
            <a:lumOff val="-3725"/>
            <a:alphaOff val="0"/>
          </a:schemeClr>
        </a:solidFill>
        <a:ln w="9525" cap="flat" cmpd="sng" algn="ctr">
          <a:solidFill>
            <a:schemeClr val="accent2">
              <a:hueOff val="1528474"/>
              <a:satOff val="-11430"/>
              <a:lumOff val="-37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0" rIns="233731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Question is asking you to print this new string</a:t>
          </a:r>
        </a:p>
      </dsp:txBody>
      <dsp:txXfrm>
        <a:off x="7666775" y="1178933"/>
        <a:ext cx="2366228" cy="1703684"/>
      </dsp:txXfrm>
    </dsp:sp>
    <dsp:sp modelId="{0CA5C27C-0227-4B57-90C5-860681898DE6}">
      <dsp:nvSpPr>
        <dsp:cNvPr id="0" name=""/>
        <dsp:cNvSpPr/>
      </dsp:nvSpPr>
      <dsp:spPr>
        <a:xfrm>
          <a:off x="7666775" y="43144"/>
          <a:ext cx="2366228" cy="1135789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3731" tIns="165100" rIns="233731" bIns="16510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/>
            <a:t>04</a:t>
          </a:r>
        </a:p>
      </dsp:txBody>
      <dsp:txXfrm>
        <a:off x="7666775" y="43144"/>
        <a:ext cx="2366228" cy="11357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3DD452-49E9-4270-AFED-5C9D63E371C0}">
      <dsp:nvSpPr>
        <dsp:cNvPr id="0" name=""/>
        <dsp:cNvSpPr/>
      </dsp:nvSpPr>
      <dsp:spPr>
        <a:xfrm>
          <a:off x="2377" y="1155599"/>
          <a:ext cx="1359482" cy="407844"/>
        </a:xfrm>
        <a:prstGeom prst="chevron">
          <a:avLst>
            <a:gd name="adj" fmla="val 3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358" tIns="50358" rIns="50358" bIns="5035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Ask</a:t>
          </a:r>
        </a:p>
      </dsp:txBody>
      <dsp:txXfrm>
        <a:off x="124730" y="1155599"/>
        <a:ext cx="1114776" cy="407844"/>
      </dsp:txXfrm>
    </dsp:sp>
    <dsp:sp modelId="{BE5A21E5-C4E7-40AA-BC24-88E694239AE2}">
      <dsp:nvSpPr>
        <dsp:cNvPr id="0" name=""/>
        <dsp:cNvSpPr/>
      </dsp:nvSpPr>
      <dsp:spPr>
        <a:xfrm>
          <a:off x="2377" y="1563444"/>
          <a:ext cx="1237129" cy="305895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761" tIns="97761" rIns="97761" bIns="195521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Ask the user to please type a sentence</a:t>
          </a:r>
        </a:p>
      </dsp:txBody>
      <dsp:txXfrm>
        <a:off x="2377" y="1563444"/>
        <a:ext cx="1237129" cy="3058955"/>
      </dsp:txXfrm>
    </dsp:sp>
    <dsp:sp modelId="{D3AAEA25-299A-49B1-A691-C40E7ED39A6E}">
      <dsp:nvSpPr>
        <dsp:cNvPr id="0" name=""/>
        <dsp:cNvSpPr/>
      </dsp:nvSpPr>
      <dsp:spPr>
        <a:xfrm>
          <a:off x="1328515" y="1155599"/>
          <a:ext cx="1359482" cy="407844"/>
        </a:xfrm>
        <a:prstGeom prst="chevron">
          <a:avLst>
            <a:gd name="adj" fmla="val 30000"/>
          </a:avLst>
        </a:prstGeom>
        <a:solidFill>
          <a:schemeClr val="accent5">
            <a:hueOff val="356480"/>
            <a:satOff val="1298"/>
            <a:lumOff val="-441"/>
            <a:alphaOff val="0"/>
          </a:schemeClr>
        </a:solidFill>
        <a:ln w="9525" cap="flat" cmpd="sng" algn="ctr">
          <a:solidFill>
            <a:schemeClr val="accent5">
              <a:hueOff val="356480"/>
              <a:satOff val="1298"/>
              <a:lumOff val="-44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358" tIns="50358" rIns="50358" bIns="5035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Set</a:t>
          </a:r>
        </a:p>
      </dsp:txBody>
      <dsp:txXfrm>
        <a:off x="1450868" y="1155599"/>
        <a:ext cx="1114776" cy="407844"/>
      </dsp:txXfrm>
    </dsp:sp>
    <dsp:sp modelId="{C04DBA66-A08D-49BD-BAFA-578FF80359A8}">
      <dsp:nvSpPr>
        <dsp:cNvPr id="0" name=""/>
        <dsp:cNvSpPr/>
      </dsp:nvSpPr>
      <dsp:spPr>
        <a:xfrm>
          <a:off x="1328515" y="1563444"/>
          <a:ext cx="1237129" cy="3058955"/>
        </a:xfrm>
        <a:prstGeom prst="rect">
          <a:avLst/>
        </a:prstGeom>
        <a:solidFill>
          <a:schemeClr val="accent5">
            <a:tint val="40000"/>
            <a:alpha val="90000"/>
            <a:hueOff val="307268"/>
            <a:satOff val="918"/>
            <a:lumOff val="-8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307268"/>
              <a:satOff val="918"/>
              <a:lumOff val="-8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761" tIns="97761" rIns="97761" bIns="195521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Set the sentence to a variable</a:t>
          </a:r>
        </a:p>
      </dsp:txBody>
      <dsp:txXfrm>
        <a:off x="1328515" y="1563444"/>
        <a:ext cx="1237129" cy="3058955"/>
      </dsp:txXfrm>
    </dsp:sp>
    <dsp:sp modelId="{690E6204-A5D8-49F5-A32C-F77730ACDFDD}">
      <dsp:nvSpPr>
        <dsp:cNvPr id="0" name=""/>
        <dsp:cNvSpPr/>
      </dsp:nvSpPr>
      <dsp:spPr>
        <a:xfrm>
          <a:off x="2654654" y="1155599"/>
          <a:ext cx="1359482" cy="407844"/>
        </a:xfrm>
        <a:prstGeom prst="chevron">
          <a:avLst>
            <a:gd name="adj" fmla="val 30000"/>
          </a:avLst>
        </a:prstGeom>
        <a:solidFill>
          <a:schemeClr val="accent5">
            <a:hueOff val="712959"/>
            <a:satOff val="2596"/>
            <a:lumOff val="-883"/>
            <a:alphaOff val="0"/>
          </a:schemeClr>
        </a:solidFill>
        <a:ln w="9525" cap="flat" cmpd="sng" algn="ctr">
          <a:solidFill>
            <a:schemeClr val="accent5">
              <a:hueOff val="712959"/>
              <a:satOff val="2596"/>
              <a:lumOff val="-88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358" tIns="50358" rIns="50358" bIns="5035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Split</a:t>
          </a:r>
        </a:p>
      </dsp:txBody>
      <dsp:txXfrm>
        <a:off x="2777007" y="1155599"/>
        <a:ext cx="1114776" cy="407844"/>
      </dsp:txXfrm>
    </dsp:sp>
    <dsp:sp modelId="{FB8EF467-2CBB-4C06-8058-98F5B6FC35F2}">
      <dsp:nvSpPr>
        <dsp:cNvPr id="0" name=""/>
        <dsp:cNvSpPr/>
      </dsp:nvSpPr>
      <dsp:spPr>
        <a:xfrm>
          <a:off x="2654654" y="1563444"/>
          <a:ext cx="1237129" cy="3058955"/>
        </a:xfrm>
        <a:prstGeom prst="rect">
          <a:avLst/>
        </a:prstGeom>
        <a:solidFill>
          <a:schemeClr val="accent5">
            <a:tint val="40000"/>
            <a:alpha val="90000"/>
            <a:hueOff val="614535"/>
            <a:satOff val="1837"/>
            <a:lumOff val="-16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614535"/>
              <a:satOff val="1837"/>
              <a:lumOff val="-16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761" tIns="97761" rIns="97761" bIns="195521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Split the sentence into individual words</a:t>
          </a:r>
        </a:p>
      </dsp:txBody>
      <dsp:txXfrm>
        <a:off x="2654654" y="1563444"/>
        <a:ext cx="1237129" cy="3058955"/>
      </dsp:txXfrm>
    </dsp:sp>
    <dsp:sp modelId="{596D9CE6-59BC-4AFC-AC12-A2FD626A3813}">
      <dsp:nvSpPr>
        <dsp:cNvPr id="0" name=""/>
        <dsp:cNvSpPr/>
      </dsp:nvSpPr>
      <dsp:spPr>
        <a:xfrm>
          <a:off x="3980793" y="1155599"/>
          <a:ext cx="1359482" cy="407844"/>
        </a:xfrm>
        <a:prstGeom prst="chevron">
          <a:avLst>
            <a:gd name="adj" fmla="val 30000"/>
          </a:avLst>
        </a:prstGeom>
        <a:solidFill>
          <a:schemeClr val="accent5">
            <a:hueOff val="1069439"/>
            <a:satOff val="3895"/>
            <a:lumOff val="-1324"/>
            <a:alphaOff val="0"/>
          </a:schemeClr>
        </a:solidFill>
        <a:ln w="9525" cap="flat" cmpd="sng" algn="ctr">
          <a:solidFill>
            <a:schemeClr val="accent5">
              <a:hueOff val="1069439"/>
              <a:satOff val="3895"/>
              <a:lumOff val="-132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358" tIns="50358" rIns="50358" bIns="5035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Create</a:t>
          </a:r>
        </a:p>
      </dsp:txBody>
      <dsp:txXfrm>
        <a:off x="4103146" y="1155599"/>
        <a:ext cx="1114776" cy="407844"/>
      </dsp:txXfrm>
    </dsp:sp>
    <dsp:sp modelId="{62FDFC7B-2DC2-4360-890A-B0BD229191E1}">
      <dsp:nvSpPr>
        <dsp:cNvPr id="0" name=""/>
        <dsp:cNvSpPr/>
      </dsp:nvSpPr>
      <dsp:spPr>
        <a:xfrm>
          <a:off x="3980793" y="1563444"/>
          <a:ext cx="1237129" cy="3058955"/>
        </a:xfrm>
        <a:prstGeom prst="rect">
          <a:avLst/>
        </a:prstGeom>
        <a:solidFill>
          <a:schemeClr val="accent5">
            <a:tint val="40000"/>
            <a:alpha val="90000"/>
            <a:hueOff val="921803"/>
            <a:satOff val="2755"/>
            <a:lumOff val="-23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921803"/>
              <a:satOff val="2755"/>
              <a:lumOff val="-2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761" tIns="97761" rIns="97761" bIns="195521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Create a new string with the words in reverse order (using list functions and a for loop to help)</a:t>
          </a:r>
        </a:p>
      </dsp:txBody>
      <dsp:txXfrm>
        <a:off x="3980793" y="1563444"/>
        <a:ext cx="1237129" cy="3058955"/>
      </dsp:txXfrm>
    </dsp:sp>
    <dsp:sp modelId="{846C0C32-6511-47D2-9036-E02780CC2708}">
      <dsp:nvSpPr>
        <dsp:cNvPr id="0" name=""/>
        <dsp:cNvSpPr/>
      </dsp:nvSpPr>
      <dsp:spPr>
        <a:xfrm>
          <a:off x="5306932" y="1155599"/>
          <a:ext cx="1359482" cy="407844"/>
        </a:xfrm>
        <a:prstGeom prst="chevron">
          <a:avLst>
            <a:gd name="adj" fmla="val 30000"/>
          </a:avLst>
        </a:prstGeom>
        <a:solidFill>
          <a:schemeClr val="accent5">
            <a:hueOff val="1425919"/>
            <a:satOff val="5193"/>
            <a:lumOff val="-1765"/>
            <a:alphaOff val="0"/>
          </a:schemeClr>
        </a:solidFill>
        <a:ln w="9525" cap="flat" cmpd="sng" algn="ctr">
          <a:solidFill>
            <a:schemeClr val="accent5">
              <a:hueOff val="1425919"/>
              <a:satOff val="5193"/>
              <a:lumOff val="-176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358" tIns="50358" rIns="50358" bIns="5035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Print</a:t>
          </a:r>
        </a:p>
      </dsp:txBody>
      <dsp:txXfrm>
        <a:off x="5429285" y="1155599"/>
        <a:ext cx="1114776" cy="407844"/>
      </dsp:txXfrm>
    </dsp:sp>
    <dsp:sp modelId="{6D3C3DBD-61D0-4F47-B88D-06075A3A622F}">
      <dsp:nvSpPr>
        <dsp:cNvPr id="0" name=""/>
        <dsp:cNvSpPr/>
      </dsp:nvSpPr>
      <dsp:spPr>
        <a:xfrm>
          <a:off x="5306932" y="1563444"/>
          <a:ext cx="1237129" cy="3058955"/>
        </a:xfrm>
        <a:prstGeom prst="rect">
          <a:avLst/>
        </a:prstGeom>
        <a:solidFill>
          <a:schemeClr val="accent5">
            <a:tint val="40000"/>
            <a:alpha val="90000"/>
            <a:hueOff val="1229071"/>
            <a:satOff val="3674"/>
            <a:lumOff val="-31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1229071"/>
              <a:satOff val="3674"/>
              <a:lumOff val="-31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761" tIns="97761" rIns="97761" bIns="195521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Print the resulting string</a:t>
          </a:r>
        </a:p>
      </dsp:txBody>
      <dsp:txXfrm>
        <a:off x="5306932" y="1563444"/>
        <a:ext cx="1237129" cy="30589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627B1-BDD7-4895-B191-E2082BC4C28F}">
      <dsp:nvSpPr>
        <dsp:cNvPr id="0" name=""/>
        <dsp:cNvSpPr/>
      </dsp:nvSpPr>
      <dsp:spPr>
        <a:xfrm>
          <a:off x="0" y="419774"/>
          <a:ext cx="10213200" cy="1034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In this case, if you type up the program on Slide 11 and run it, you will not get any errors</a:t>
          </a:r>
        </a:p>
      </dsp:txBody>
      <dsp:txXfrm>
        <a:off x="50489" y="470263"/>
        <a:ext cx="10112222" cy="933302"/>
      </dsp:txXfrm>
    </dsp:sp>
    <dsp:sp modelId="{31F52878-9947-4DEF-8607-6981E36C71DC}">
      <dsp:nvSpPr>
        <dsp:cNvPr id="0" name=""/>
        <dsp:cNvSpPr/>
      </dsp:nvSpPr>
      <dsp:spPr>
        <a:xfrm>
          <a:off x="0" y="1528935"/>
          <a:ext cx="10213200" cy="1034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If you do come across errors, look at the line of code that the error talks about and see what you can do specifically to fix that error</a:t>
          </a:r>
        </a:p>
      </dsp:txBody>
      <dsp:txXfrm>
        <a:off x="50489" y="1579424"/>
        <a:ext cx="10112222" cy="933302"/>
      </dsp:txXfrm>
    </dsp:sp>
    <dsp:sp modelId="{F6ED712A-975C-48CF-907F-C597FFF405DC}">
      <dsp:nvSpPr>
        <dsp:cNvPr id="0" name=""/>
        <dsp:cNvSpPr/>
      </dsp:nvSpPr>
      <dsp:spPr>
        <a:xfrm>
          <a:off x="0" y="2563215"/>
          <a:ext cx="10213200" cy="1022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4269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b="0" i="1" kern="1200" baseline="0"/>
            <a:t>Could be as simple as a typo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b="0" i="1" kern="1200" baseline="0"/>
            <a:t>Could be an issue with not entering the function arguments correctly</a:t>
          </a: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b="0" i="1" kern="1200" baseline="0"/>
            <a:t>Could be problems with not understanding what is being requested</a:t>
          </a:r>
          <a:endParaRPr lang="en-US" sz="2000" kern="1200"/>
        </a:p>
      </dsp:txBody>
      <dsp:txXfrm>
        <a:off x="0" y="2563215"/>
        <a:ext cx="10213200" cy="10225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ChevronBlockProcess">
  <dgm:title val="Chevron Block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 fact="0.6"/>
      <dgm:constr type="h" for="des" forName="composite" op="equ"/>
      <dgm:constr type="w" for="ch" forName="composite" refType="w"/>
      <dgm:constr type="w" for="des" forName="parTx"/>
      <dgm:constr type="h" for="des" forName="parTx" op="equ"/>
      <dgm:constr type="w" for="des" forName="desTx"/>
      <dgm:constr type="primFontSz" for="des" forName="parTx" val="28"/>
      <dgm:constr type="primFontSz" for="des" forName="desTx" refType="primFontSz" refFor="des" refForName="parTx" op="lte" fact="0.75"/>
      <dgm:constr type="h" for="des" forName="desTx" op="equ"/>
      <dgm:constr type="w" for="ch" forName="space" refType="w" op="equ" fact="-0.005"/>
    </dgm:constrLst>
    <dgm:ruleLst>
      <dgm:rule type="w" for="ch" forName="composite" val="0" fact="NaN" max="NaN"/>
    </dgm:ruleLst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7">
          <dgm:if name="Name8" func="var" arg="dir" op="equ" val="norm">
            <dgm:constrLst>
              <dgm:constr type="l" for="ch" forName="parTx"/>
              <dgm:constr type="w" for="ch" forName="parTx" refType="w"/>
              <dgm:constr type="t" for="ch" forName="parTx"/>
              <dgm:constr type="l" for="ch" forName="desTx"/>
              <dgm:constr type="w" for="ch" forName="desTx" refType="w" refFor="ch" refForName="parTx" fact="0.91"/>
              <dgm:constr type="t" for="ch" forName="desTx" refType="h" refFor="ch" refForName="parTx"/>
            </dgm:constrLst>
          </dgm:if>
          <dgm:else name="Name9">
            <dgm:constrLst>
              <dgm:constr type="l" for="ch" forName="parTx"/>
              <dgm:constr type="w" for="ch" forName="parTx" refType="w"/>
              <dgm:constr type="t" for="ch" forName="parTx"/>
              <dgm:constr type="l" for="ch" forName="desTx" refType="w" fact="0.09"/>
              <dgm:constr type="w" for="ch" forName="desTx" refType="w" refFor="ch" refForName="parTx" fact="0.91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 styleLbl="alignNode1">
          <dgm:varLst>
            <dgm:chMax val="0"/>
            <dgm:chPref val="0"/>
          </dgm:varLst>
          <dgm:alg type="tx"/>
          <dgm:choose name="Name10">
            <dgm:if name="Name11" func="var" arg="dir" op="equ" val="norm">
              <dgm:shape xmlns:r="http://schemas.openxmlformats.org/officeDocument/2006/relationships" type="chevron" r:blip="">
                <dgm:adjLst>
                  <dgm:adj idx="1" val="0.3"/>
                </dgm:adjLst>
              </dgm:shape>
            </dgm:if>
            <dgm:else name="Name12">
              <dgm:shape xmlns:r="http://schemas.openxmlformats.org/officeDocument/2006/relationships" rot="180" type="chevron" r:blip="">
                <dgm:adjLst/>
              </dgm:shape>
            </dgm:else>
          </dgm:choose>
          <dgm:presOf axis="self" ptType="node"/>
          <dgm:choose name="Name13">
            <dgm:if name="Name14" func="var" arg="dir" op="equ" val="norm">
              <dgm:constrLst>
                <dgm:constr type="h" refType="w" op="lte" fact="0.3"/>
                <dgm:constr type="h"/>
                <dgm:constr type="tMarg" refType="w" fact="0.105"/>
                <dgm:constr type="bMarg" refType="w" fact="0.105"/>
                <dgm:constr type="lMarg" refType="w" fact="0.105"/>
                <dgm:constr type="rMarg" refType="w" fact="0.105"/>
              </dgm:constrLst>
            </dgm:if>
            <dgm:else name="Name15">
              <dgm:constrLst>
                <dgm:constr type="h" refType="w" op="lte" fact="0.3"/>
                <dgm:constr type="h"/>
                <dgm:constr type="tMarg" refType="w" fact="0.105"/>
                <dgm:constr type="bMarg" refType="w" fact="0.105"/>
                <dgm:constr type="lMarg" refType="w" fact="0.105"/>
                <dgm:constr type="rMarg" refType="w" fact="0.105"/>
              </dgm:constrLst>
            </dgm:else>
          </dgm:choose>
          <dgm:ruleLst>
            <dgm:rule type="h" val="INF" fact="NaN" max="NaN"/>
            <dgm:rule type="primFontSz" val="14" fact="NaN" max="NaN"/>
          </dgm:ruleLst>
        </dgm:layoutNode>
        <dgm:layoutNode name="desTx" styleLbl="alignAccFollowNode1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20"/>
            <dgm:constr type="tMarg" refType="w" fact="0.224"/>
            <dgm:constr type="bMarg" refType="w" fact="0.448"/>
            <dgm:constr type="lMarg" refType="w" fact="0.224"/>
            <dgm:constr type="rMarg" refType="w" fact="0.224"/>
          </dgm:constrLst>
          <dgm:ruleLst>
            <dgm:rule type="h" val="INF" fact="NaN" max="NaN"/>
            <dgm:rule type="primFontSz" val="11" fact="NaN" max="NaN"/>
          </dgm:ruleLst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200" y="1096965"/>
            <a:ext cx="7977600" cy="2085696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6000" y="3945771"/>
            <a:ext cx="5760000" cy="1832730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0CA85-BF38-4762-934C-D00F2047C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CA3C9-6579-49D9-A5FD-20231FB4B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9B94FE-6287-4D49-B0E5-FE9A9BA75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0C0B2A-3FD1-4235-A16E-0ED1E028A93E}"/>
              </a:ext>
            </a:extLst>
          </p:cNvPr>
          <p:cNvCxnSpPr>
            <a:cxnSpLocks/>
          </p:cNvCxnSpPr>
          <p:nvPr/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494E066-0146-46E9-BAF1-C33240ABA294}"/>
              </a:ext>
            </a:extLst>
          </p:cNvPr>
          <p:cNvGrpSpPr/>
          <p:nvPr/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1411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B6D0-92CA-4910-AE77-E238F4C89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913172-A138-4DD4-A5B1-58BA6250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897B9-E4AD-469B-A60D-9A1A4BD19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5E1B0-48D6-4F99-9955-39958BA96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F49DA-55D4-4E36-AEB9-A0E99E31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10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EBC7C-C5C1-4A79-A195-B35701C28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34A74-3328-469B-ABCA-96F2FE368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E19AB-5637-455E-89C3-B41702C20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4F2A3-EBEE-4F42-BAC2-A482F00E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E1C27-1A43-4B0B-88D0-0C5FE1DBE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855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90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45267-19A7-4A3D-9658-AD3F78DD3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2305800"/>
            <a:ext cx="4636800" cy="2246400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17554-5672-499F-BEB9-AB069E6D1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5250" y="2305800"/>
            <a:ext cx="4636800" cy="22464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1">
                <a:solidFill>
                  <a:schemeClr val="tx1"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BA3C6-C279-46AA-B4EE-5F861D83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C125B-DDB9-4F4E-B9E9-A747E648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D465E-E86B-42A8-B18A-9046E40D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81007E-0E57-40DB-9A98-D04E0A05937B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2D7ED2-BAE3-470E-9EFF-F2A49EDD9767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B14D1A-9E1B-41C3-96AA-A5C40C4F9B3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4" name="Freeform 68">
                <a:extLst>
                  <a:ext uri="{FF2B5EF4-FFF2-40B4-BE49-F238E27FC236}">
                    <a16:creationId xmlns:a16="http://schemas.microsoft.com/office/drawing/2014/main" id="{00EC83EC-04A6-4533-80A5-B1817F1F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9">
                <a:extLst>
                  <a:ext uri="{FF2B5EF4-FFF2-40B4-BE49-F238E27FC236}">
                    <a16:creationId xmlns:a16="http://schemas.microsoft.com/office/drawing/2014/main" id="{BF61FF24-9074-4265-ACF4-1AEC3621B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70">
                <a:extLst>
                  <a:ext uri="{FF2B5EF4-FFF2-40B4-BE49-F238E27FC236}">
                    <a16:creationId xmlns:a16="http://schemas.microsoft.com/office/drawing/2014/main" id="{8D31D9FF-672B-4C5E-B4B2-DD86A1244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991EBFD-EBD5-48CE-9178-AF5B6F50D416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1B45F046-3129-4A30-9402-44BA590CD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24589F32-BB2E-46B1-BAB5-75EA779C7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70">
                <a:extLst>
                  <a:ext uri="{FF2B5EF4-FFF2-40B4-BE49-F238E27FC236}">
                    <a16:creationId xmlns:a16="http://schemas.microsoft.com/office/drawing/2014/main" id="{0BD46CA5-AE89-4413-AB8D-347179D88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43A360-3214-4DB8-BD85-C6AE48D02D3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02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83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965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79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6A27C-9BDA-43B3-96EA-C145EA7F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FBD5E-AA17-42F1-8615-49F2664DD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7A2D5-EBE5-43DD-8CF2-8B90801A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52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451E1-40E1-4ED2-A9E3-6376E774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1" y="955674"/>
            <a:ext cx="3531600" cy="138499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AAE5E-AD83-40D4-8BDB-6B2525024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4850" y="882651"/>
            <a:ext cx="5760000" cy="48958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DF8E2-A28B-4889-AD9E-1D733FEA2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9401" y="2584759"/>
            <a:ext cx="3531600" cy="319374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EF812-B775-468C-84D9-4394CC19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1DEB3-5237-467C-A5B6-EDA7F366E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77A6B-440F-4D7B-92DA-1B964D02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89B2F1-1E32-44DB-B50E-BEA1896CAD8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787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6B204-119E-45DB-A177-995FF5D9B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55456"/>
            <a:ext cx="3531600" cy="1384995"/>
          </a:xfrm>
        </p:spPr>
        <p:txBody>
          <a:bodyPr anchor="b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CD3036-53A8-4361-AAAC-D8072EB47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40001"/>
            <a:ext cx="6115050" cy="52385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CFCD5-820E-47D9-9A60-57680C4C9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0000" y="2584758"/>
            <a:ext cx="3531600" cy="328422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446C3-A62E-4690-9098-53D59C4C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6C8B8-EA3D-45E5-950A-B6F1EA0B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ACAB7-ADBF-42E5-A214-232BA9EF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E80DA6-B971-46B7-B0D3-8581AE0B6A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20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2DDA7E-8449-42D1-93BD-4E96C1BF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2EB64-DBC0-4012-830E-9166670D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400" y="1685925"/>
            <a:ext cx="10213200" cy="404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9A3E9-8704-4E26-A519-8215B3E94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4EC743F4-8769-40B4-85DF-6CB8DE9F66AA}" type="datetimeFigureOut">
              <a:rPr lang="en-US" smtClean="0"/>
              <a:pPr/>
              <a:t>5/9/2022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90E32-87A0-44C2-A299-D45FAB14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C1A41-01A7-44E2-965B-ACFD4F280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FF2BD96E-3838-45D2-9031-D3AF67C920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92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011B0B3-5679-4759-90B8-3B908C4CB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>
            <a:extLst>
              <a:ext uri="{FF2B5EF4-FFF2-40B4-BE49-F238E27FC236}">
                <a16:creationId xmlns:a16="http://schemas.microsoft.com/office/drawing/2014/main" id="{502361B3-DB56-347C-E1B3-D977764BEB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-1" b="283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67E5D14-5396-4D7B-996A-7BFD00576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9500" y="1"/>
            <a:ext cx="10033000" cy="6858000"/>
          </a:xfrm>
          <a:prstGeom prst="rect">
            <a:avLst/>
          </a:prstGeom>
          <a:gradFill flip="none" rotWithShape="1">
            <a:gsLst>
              <a:gs pos="40000">
                <a:srgbClr val="000000">
                  <a:alpha val="35000"/>
                </a:srgbClr>
              </a:gs>
              <a:gs pos="60000">
                <a:srgbClr val="000000">
                  <a:alpha val="35000"/>
                </a:srgbClr>
              </a:gs>
              <a:gs pos="20000">
                <a:srgbClr val="000000">
                  <a:alpha val="20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0"/>
                </a:srgbClr>
              </a:gs>
              <a:gs pos="80000">
                <a:srgbClr val="000000">
                  <a:alpha val="2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3E434E-67AB-49AB-A4DB-7386367F8C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7100" y="1089025"/>
            <a:ext cx="7797800" cy="1532951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Final Exam Study Tips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05EC42-5180-47CC-A824-9404F1DA82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8350" y="4248000"/>
            <a:ext cx="5575300" cy="15209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>
                    <a:alpha val="80000"/>
                  </a:srgbClr>
                </a:solidFill>
              </a:rPr>
              <a:t>CAC 190</a:t>
            </a:r>
          </a:p>
          <a:p>
            <a:r>
              <a:rPr lang="en-US" dirty="0">
                <a:solidFill>
                  <a:srgbClr val="FFFFFF">
                    <a:alpha val="80000"/>
                  </a:srgbClr>
                </a:solidFill>
              </a:rPr>
              <a:t>Anthony Winchester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14350AE-EC1C-4F25-89C0-954A46AD8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987925" y="2840038"/>
            <a:ext cx="2216150" cy="1177924"/>
            <a:chOff x="4987925" y="2840038"/>
            <a:chExt cx="2216150" cy="117792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E4B8450-1C95-4531-850D-7F686ACF70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9F795D-66E2-4432-87F1-7E13EA568E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E870852C-150C-4471-870D-11A27F465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1" name="Freeform 68">
                  <a:extLst>
                    <a:ext uri="{FF2B5EF4-FFF2-40B4-BE49-F238E27FC236}">
                      <a16:creationId xmlns:a16="http://schemas.microsoft.com/office/drawing/2014/main" id="{81089950-4556-4EE5-B23C-9FA83C28F10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69">
                  <a:extLst>
                    <a:ext uri="{FF2B5EF4-FFF2-40B4-BE49-F238E27FC236}">
                      <a16:creationId xmlns:a16="http://schemas.microsoft.com/office/drawing/2014/main" id="{12CF34BC-E280-4CBF-AF4A-7F778162E8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70">
                  <a:extLst>
                    <a:ext uri="{FF2B5EF4-FFF2-40B4-BE49-F238E27FC236}">
                      <a16:creationId xmlns:a16="http://schemas.microsoft.com/office/drawing/2014/main" id="{22B8AF45-EA47-4AF8-B61A-9803450AE8D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443807CF-0501-40E7-BFD0-D82647E71E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8" name="Freeform 68">
                  <a:extLst>
                    <a:ext uri="{FF2B5EF4-FFF2-40B4-BE49-F238E27FC236}">
                      <a16:creationId xmlns:a16="http://schemas.microsoft.com/office/drawing/2014/main" id="{776C808B-231E-40AC-849E-C32F2B8E2F4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69">
                  <a:extLst>
                    <a:ext uri="{FF2B5EF4-FFF2-40B4-BE49-F238E27FC236}">
                      <a16:creationId xmlns:a16="http://schemas.microsoft.com/office/drawing/2014/main" id="{2363355C-504A-42FE-8E50-40CA0B20AF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Line 70">
                  <a:extLst>
                    <a:ext uri="{FF2B5EF4-FFF2-40B4-BE49-F238E27FC236}">
                      <a16:creationId xmlns:a16="http://schemas.microsoft.com/office/drawing/2014/main" id="{938C58D4-333C-44D7-B4AB-5550D5C8806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7966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F5B09-C82C-4424-BFB7-FB0EF87B1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3: Do I know the Python statements to convert pseudocode into code?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E66F8-940C-4420-8579-2BC220A22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where you actually code the program with the Python statements we have been learning in class</a:t>
            </a:r>
          </a:p>
          <a:p>
            <a:pPr lvl="1"/>
            <a:r>
              <a:rPr lang="en-US" dirty="0"/>
              <a:t>	Lecture slides</a:t>
            </a:r>
          </a:p>
          <a:p>
            <a:pPr lvl="1"/>
            <a:r>
              <a:rPr lang="en-US" dirty="0"/>
              <a:t>	Examples worked in class together</a:t>
            </a:r>
          </a:p>
          <a:p>
            <a:pPr lvl="1"/>
            <a:r>
              <a:rPr lang="en-US" dirty="0"/>
              <a:t>	Problem Sets</a:t>
            </a:r>
          </a:p>
          <a:p>
            <a:r>
              <a:rPr lang="en-US" dirty="0"/>
              <a:t>Let’s look at the next slide for what the program might look like</a:t>
            </a:r>
          </a:p>
        </p:txBody>
      </p:sp>
    </p:spTree>
    <p:extLst>
      <p:ext uri="{BB962C8B-B14F-4D97-AF65-F5344CB8AC3E}">
        <p14:creationId xmlns:p14="http://schemas.microsoft.com/office/powerpoint/2010/main" val="1715113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FF588-D883-4DEF-ADAB-9A4B988DA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 (continued)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6BBB09-CA27-40BB-A8C3-5965D85E05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19" t="9433" r="53339" b="45515"/>
          <a:stretch/>
        </p:blipFill>
        <p:spPr>
          <a:xfrm>
            <a:off x="2111604" y="1574276"/>
            <a:ext cx="6414940" cy="36934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63333E-F8B0-4607-A8BC-844152D1AF23}"/>
              </a:ext>
            </a:extLst>
          </p:cNvPr>
          <p:cNvSpPr txBox="1"/>
          <p:nvPr/>
        </p:nvSpPr>
        <p:spPr>
          <a:xfrm>
            <a:off x="8270544" y="628541"/>
            <a:ext cx="3458136" cy="92333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Asking the user for the input sentence here and set input to a variable called </a:t>
            </a:r>
            <a:r>
              <a:rPr lang="en-US" dirty="0" err="1"/>
              <a:t>user_input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22F905-DFBE-48E7-9402-90C3B9FD1261}"/>
              </a:ext>
            </a:extLst>
          </p:cNvPr>
          <p:cNvSpPr txBox="1"/>
          <p:nvPr/>
        </p:nvSpPr>
        <p:spPr>
          <a:xfrm>
            <a:off x="4826757" y="628541"/>
            <a:ext cx="2101755" cy="646331"/>
          </a:xfrm>
          <a:prstGeom prst="rect">
            <a:avLst/>
          </a:prstGeom>
          <a:noFill/>
          <a:ln w="28575">
            <a:solidFill>
              <a:schemeClr val="tx2">
                <a:lumMod val="75000"/>
                <a:lumOff val="25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dirty="0"/>
              <a:t>Creating empty list for the result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8F0C707-9362-487D-A33B-2BFE9FAA2A38}"/>
              </a:ext>
            </a:extLst>
          </p:cNvPr>
          <p:cNvCxnSpPr>
            <a:stCxn id="9" idx="2"/>
          </p:cNvCxnSpPr>
          <p:nvPr/>
        </p:nvCxnSpPr>
        <p:spPr>
          <a:xfrm flipH="1">
            <a:off x="4117075" y="1274872"/>
            <a:ext cx="1760560" cy="2073379"/>
          </a:xfrm>
          <a:prstGeom prst="straightConnector1">
            <a:avLst/>
          </a:prstGeom>
          <a:ln w="28575">
            <a:solidFill>
              <a:schemeClr val="tx2">
                <a:lumMod val="75000"/>
                <a:lumOff val="25000"/>
              </a:schemeClr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482EC3A-D777-4E5A-902D-079CF54FC21A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6159690" y="1551871"/>
            <a:ext cx="3839922" cy="1987448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4BB2550-1FE3-4DF9-9E4F-08F33346AC1E}"/>
              </a:ext>
            </a:extLst>
          </p:cNvPr>
          <p:cNvSpPr txBox="1"/>
          <p:nvPr/>
        </p:nvSpPr>
        <p:spPr>
          <a:xfrm>
            <a:off x="9130352" y="2424752"/>
            <a:ext cx="2010770" cy="1477328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Split the sentence into individual words (creates a list of words)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583C301-F2EF-4C6F-9A31-E1287FEF132F}"/>
              </a:ext>
            </a:extLst>
          </p:cNvPr>
          <p:cNvCxnSpPr>
            <a:cxnSpLocks/>
          </p:cNvCxnSpPr>
          <p:nvPr/>
        </p:nvCxnSpPr>
        <p:spPr>
          <a:xfrm flipH="1">
            <a:off x="5763904" y="3165788"/>
            <a:ext cx="3398821" cy="667056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68F9599-5C4C-4389-9E22-3C431D6C8DEE}"/>
              </a:ext>
            </a:extLst>
          </p:cNvPr>
          <p:cNvSpPr txBox="1"/>
          <p:nvPr/>
        </p:nvSpPr>
        <p:spPr>
          <a:xfrm>
            <a:off x="8714716" y="4122400"/>
            <a:ext cx="3270914" cy="258532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Create </a:t>
            </a:r>
            <a:r>
              <a:rPr lang="en-US" dirty="0" err="1"/>
              <a:t>reverse_string</a:t>
            </a:r>
            <a:r>
              <a:rPr lang="en-US" dirty="0"/>
              <a:t> using the empty list created on Line 9 by:</a:t>
            </a:r>
          </a:p>
          <a:p>
            <a:pPr marL="342900" indent="-342900">
              <a:buAutoNum type="arabicParenBoth"/>
            </a:pPr>
            <a:r>
              <a:rPr lang="en-US" dirty="0"/>
              <a:t>setting up a for loop, and </a:t>
            </a:r>
          </a:p>
          <a:p>
            <a:pPr marL="342900" indent="-342900">
              <a:buAutoNum type="arabicParenBoth"/>
            </a:pPr>
            <a:r>
              <a:rPr lang="en-US" dirty="0"/>
              <a:t>using the insert() function to insert each word of the original string into the zero position of the variable </a:t>
            </a:r>
            <a:r>
              <a:rPr lang="en-US" dirty="0" err="1"/>
              <a:t>reverse_string</a:t>
            </a:r>
            <a:endParaRPr lang="en-US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32FBA97-2DBC-49EF-BE98-2A05D0DAF283}"/>
              </a:ext>
            </a:extLst>
          </p:cNvPr>
          <p:cNvCxnSpPr>
            <a:cxnSpLocks/>
            <a:stCxn id="21" idx="1"/>
          </p:cNvCxnSpPr>
          <p:nvPr/>
        </p:nvCxnSpPr>
        <p:spPr>
          <a:xfrm flipH="1" flipV="1">
            <a:off x="5663821" y="4280355"/>
            <a:ext cx="3050895" cy="1134707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50DE262-F535-4CBD-B61D-6EC6B3825989}"/>
              </a:ext>
            </a:extLst>
          </p:cNvPr>
          <p:cNvSpPr txBox="1"/>
          <p:nvPr/>
        </p:nvSpPr>
        <p:spPr>
          <a:xfrm>
            <a:off x="3780431" y="5495499"/>
            <a:ext cx="3552966" cy="1200329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Use the join() function to convert the resulting  list into a string and print this, using a space as the separator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77D9F69-14D0-4F04-89AD-EE4E24CBB1AC}"/>
              </a:ext>
            </a:extLst>
          </p:cNvPr>
          <p:cNvCxnSpPr>
            <a:cxnSpLocks/>
            <a:stCxn id="25" idx="0"/>
          </p:cNvCxnSpPr>
          <p:nvPr/>
        </p:nvCxnSpPr>
        <p:spPr>
          <a:xfrm flipH="1" flipV="1">
            <a:off x="4640239" y="4567451"/>
            <a:ext cx="916675" cy="928048"/>
          </a:xfrm>
          <a:prstGeom prst="straightConnector1">
            <a:avLst/>
          </a:prstGeom>
          <a:ln w="28575">
            <a:solidFill>
              <a:srgbClr val="FFFF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367902B-C724-4DB2-B9B0-DE4143828908}"/>
              </a:ext>
            </a:extLst>
          </p:cNvPr>
          <p:cNvSpPr txBox="1"/>
          <p:nvPr/>
        </p:nvSpPr>
        <p:spPr>
          <a:xfrm>
            <a:off x="413982" y="5461228"/>
            <a:ext cx="2106305" cy="923330"/>
          </a:xfrm>
          <a:prstGeom prst="rect">
            <a:avLst/>
          </a:prstGeom>
          <a:noFill/>
          <a:ln w="28575">
            <a:solidFill>
              <a:srgbClr val="00B050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n-US" dirty="0"/>
              <a:t>All Line 16 does is start the program execution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CD188843-ABD5-490F-8B74-7D82E8CC1AC7}"/>
              </a:ext>
            </a:extLst>
          </p:cNvPr>
          <p:cNvCxnSpPr>
            <a:cxnSpLocks/>
            <a:stCxn id="32" idx="0"/>
          </p:cNvCxnSpPr>
          <p:nvPr/>
        </p:nvCxnSpPr>
        <p:spPr>
          <a:xfrm flipV="1">
            <a:off x="1467135" y="4917743"/>
            <a:ext cx="1412543" cy="543485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959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90F73-6675-4D47-BB21-72E3EC09B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4: Troubleshooting Errors/Issues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212FDB56-AE83-AE22-F92F-34B2F1717F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7096339"/>
              </p:ext>
            </p:extLst>
          </p:nvPr>
        </p:nvGraphicFramePr>
        <p:xfrm>
          <a:off x="989400" y="1508126"/>
          <a:ext cx="10213200" cy="4005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ACE9E65-99B9-42FF-99A7-E90C78A8F28E}"/>
              </a:ext>
            </a:extLst>
          </p:cNvPr>
          <p:cNvSpPr txBox="1"/>
          <p:nvPr/>
        </p:nvSpPr>
        <p:spPr>
          <a:xfrm>
            <a:off x="1378423" y="5513695"/>
            <a:ext cx="9435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Don’t Give Up!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If you are stuck, work on another problem, then come back and try other options (if you have time)!</a:t>
            </a:r>
          </a:p>
        </p:txBody>
      </p:sp>
    </p:spTree>
    <p:extLst>
      <p:ext uri="{BB962C8B-B14F-4D97-AF65-F5344CB8AC3E}">
        <p14:creationId xmlns:p14="http://schemas.microsoft.com/office/powerpoint/2010/main" val="1808343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B4E64-4F20-462E-9E45-7B7532FA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quick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F26DC-A573-41BB-BBA3-8E269436E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>
                    <a:alpha val="60000"/>
                  </a:srgbClr>
                </a:solidFill>
              </a:rPr>
              <a:t>Use recursion to calculate the factorial of a non-negative integer.</a:t>
            </a:r>
          </a:p>
          <a:p>
            <a:pPr lvl="1"/>
            <a:r>
              <a:rPr lang="en-US" dirty="0"/>
              <a:t>	What is the question asking you?</a:t>
            </a:r>
          </a:p>
          <a:p>
            <a:pPr lvl="1"/>
            <a:r>
              <a:rPr lang="en-US" dirty="0"/>
              <a:t>	How would you create pseudocode for this?</a:t>
            </a:r>
          </a:p>
          <a:p>
            <a:pPr lvl="1"/>
            <a:r>
              <a:rPr lang="en-US" dirty="0"/>
              <a:t>	How do you convert the pseudocode into actual Python code?</a:t>
            </a:r>
          </a:p>
          <a:p>
            <a:pPr lvl="1"/>
            <a:r>
              <a:rPr lang="en-US" dirty="0"/>
              <a:t>	How would you troubleshoot </a:t>
            </a:r>
            <a:r>
              <a:rPr lang="en-US"/>
              <a:t>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698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9">
            <a:extLst>
              <a:ext uri="{FF2B5EF4-FFF2-40B4-BE49-F238E27FC236}">
                <a16:creationId xmlns:a16="http://schemas.microsoft.com/office/drawing/2014/main" id="{AE0C0B2A-3FD1-4235-A16E-0ED1E028A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11">
            <a:extLst>
              <a:ext uri="{FF2B5EF4-FFF2-40B4-BE49-F238E27FC236}">
                <a16:creationId xmlns:a16="http://schemas.microsoft.com/office/drawing/2014/main" id="{9494E066-0146-46E9-BAF1-C33240ABA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34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37" name="Rectangle 17">
            <a:extLst>
              <a:ext uri="{FF2B5EF4-FFF2-40B4-BE49-F238E27FC236}">
                <a16:creationId xmlns:a16="http://schemas.microsoft.com/office/drawing/2014/main" id="{3011B0B3-5679-4759-90B8-3B908C4CB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CB6920-EB50-4057-A11E-0A526CA14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1089025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700"/>
              <a:t>Another quick example (continued)</a:t>
            </a:r>
          </a:p>
        </p:txBody>
      </p:sp>
      <p:grpSp>
        <p:nvGrpSpPr>
          <p:cNvPr id="38" name="Group 19">
            <a:extLst>
              <a:ext uri="{FF2B5EF4-FFF2-40B4-BE49-F238E27FC236}">
                <a16:creationId xmlns:a16="http://schemas.microsoft.com/office/drawing/2014/main" id="{50F37AA1-A09B-4E28-987B-38E5060E1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19525" y="2840038"/>
            <a:ext cx="2216150" cy="1177924"/>
            <a:chOff x="4987925" y="2840038"/>
            <a:chExt cx="2216150" cy="1177924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874D018-FDBA-4AD4-8C74-17D41F4FB6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9" name="Group 21">
              <a:extLst>
                <a:ext uri="{FF2B5EF4-FFF2-40B4-BE49-F238E27FC236}">
                  <a16:creationId xmlns:a16="http://schemas.microsoft.com/office/drawing/2014/main" id="{DB43F5C4-EF74-49F4-97CB-97938DDC2F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74E0761-A6EC-4896-A2D4-97A0AF0AA0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8" name="Freeform 68">
                  <a:extLst>
                    <a:ext uri="{FF2B5EF4-FFF2-40B4-BE49-F238E27FC236}">
                      <a16:creationId xmlns:a16="http://schemas.microsoft.com/office/drawing/2014/main" id="{E02DDA0C-BC2F-4EA7-B34E-E0A38B82BA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69">
                  <a:extLst>
                    <a:ext uri="{FF2B5EF4-FFF2-40B4-BE49-F238E27FC236}">
                      <a16:creationId xmlns:a16="http://schemas.microsoft.com/office/drawing/2014/main" id="{CF13B05D-4163-4B4E-A2D2-FA7ED946823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Line 70">
                  <a:extLst>
                    <a:ext uri="{FF2B5EF4-FFF2-40B4-BE49-F238E27FC236}">
                      <a16:creationId xmlns:a16="http://schemas.microsoft.com/office/drawing/2014/main" id="{6D222543-B140-45C1-A731-C56E6B3A17C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1D25868-4B38-41A5-8DA7-BB01E85342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5" name="Freeform 68">
                  <a:extLst>
                    <a:ext uri="{FF2B5EF4-FFF2-40B4-BE49-F238E27FC236}">
                      <a16:creationId xmlns:a16="http://schemas.microsoft.com/office/drawing/2014/main" id="{9BA6FA89-CCD8-4CC0-954F-FBBFA59737E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Freeform 69">
                  <a:extLst>
                    <a:ext uri="{FF2B5EF4-FFF2-40B4-BE49-F238E27FC236}">
                      <a16:creationId xmlns:a16="http://schemas.microsoft.com/office/drawing/2014/main" id="{73005E59-2B44-4A62-A8F1-504FB170608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Line 70">
                  <a:extLst>
                    <a:ext uri="{FF2B5EF4-FFF2-40B4-BE49-F238E27FC236}">
                      <a16:creationId xmlns:a16="http://schemas.microsoft.com/office/drawing/2014/main" id="{C9AB3E16-8B92-47B2-BA2E-02935767A8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1B5DF063-A889-4037-8C0F-D6D4241071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alpha val="2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AF90A6-704C-492A-9722-9A506995FE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36" t="9536" r="61688" b="40257"/>
          <a:stretch/>
        </p:blipFill>
        <p:spPr>
          <a:xfrm>
            <a:off x="6366000" y="549674"/>
            <a:ext cx="5544403" cy="43099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923064-F321-4EF7-B5E8-B5E50DC6543F}"/>
              </a:ext>
            </a:extLst>
          </p:cNvPr>
          <p:cNvSpPr txBox="1"/>
          <p:nvPr/>
        </p:nvSpPr>
        <p:spPr>
          <a:xfrm>
            <a:off x="8102339" y="5026900"/>
            <a:ext cx="3662314" cy="1754326"/>
          </a:xfrm>
          <a:prstGeom prst="rect">
            <a:avLst/>
          </a:prstGeom>
          <a:noFill/>
          <a:ln w="3810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r>
              <a:rPr lang="en-US" dirty="0"/>
              <a:t>Recursion used here:</a:t>
            </a:r>
          </a:p>
          <a:p>
            <a:r>
              <a:rPr lang="en-US" dirty="0"/>
              <a:t>Will continue to go through the factorial function until n is less than or equal to 1.</a:t>
            </a:r>
          </a:p>
          <a:p>
            <a:r>
              <a:rPr lang="en-US" dirty="0"/>
              <a:t>Result is all the factors multiplied together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56DA45B-2F06-40B5-8FA4-9FFC8BD5451A}"/>
              </a:ext>
            </a:extLst>
          </p:cNvPr>
          <p:cNvCxnSpPr>
            <a:stCxn id="6" idx="0"/>
          </p:cNvCxnSpPr>
          <p:nvPr/>
        </p:nvCxnSpPr>
        <p:spPr>
          <a:xfrm flipH="1" flipV="1">
            <a:off x="9407857" y="3835318"/>
            <a:ext cx="525639" cy="1191582"/>
          </a:xfrm>
          <a:prstGeom prst="straightConnector1">
            <a:avLst/>
          </a:prstGeom>
          <a:ln w="38100">
            <a:solidFill>
              <a:srgbClr val="FF0000"/>
            </a:solidFill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131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EE96A74-B62B-4642-AB22-7776A5F48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566AAC-3277-4AB5-BC55-B442FBA20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46800"/>
            <a:ext cx="2802386" cy="4689475"/>
          </a:xfrm>
        </p:spPr>
        <p:txBody>
          <a:bodyPr anchor="t">
            <a:normAutofit/>
          </a:bodyPr>
          <a:lstStyle/>
          <a:p>
            <a:r>
              <a:rPr lang="en-US" dirty="0"/>
              <a:t>Topics to Consider During Study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B4757C4-228A-47E5-94C8-058312AB2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432300" y="540000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75ACDFC-4076-D263-B79B-EF2FD5FFE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415889"/>
              </p:ext>
            </p:extLst>
          </p:nvPr>
        </p:nvGraphicFramePr>
        <p:xfrm>
          <a:off x="4982215" y="537330"/>
          <a:ext cx="6668792" cy="577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9387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B66C9CD-6BF4-44CA-8078-0BB819080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E5C39-0E9A-44B1-9DDB-883F5A29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6328800" cy="111283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Programs to Review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48CC2-F91A-40C8-A6D1-55CC16AD0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400" y="1864801"/>
            <a:ext cx="6328800" cy="3913700"/>
          </a:xfrm>
        </p:spPr>
        <p:txBody>
          <a:bodyPr>
            <a:normAutofit fontScale="92500"/>
          </a:bodyPr>
          <a:lstStyle/>
          <a:p>
            <a:pPr>
              <a:lnSpc>
                <a:spcPct val="140000"/>
              </a:lnSpc>
            </a:pPr>
            <a:r>
              <a:rPr lang="en-US" sz="1700" dirty="0"/>
              <a:t>I encourage you to review </a:t>
            </a:r>
            <a:r>
              <a:rPr lang="en-US" sz="1700" b="1" u="sng" dirty="0"/>
              <a:t>all</a:t>
            </a:r>
            <a:r>
              <a:rPr lang="en-US" sz="1700" dirty="0"/>
              <a:t> programs</a:t>
            </a:r>
          </a:p>
          <a:p>
            <a:pPr>
              <a:lnSpc>
                <a:spcPct val="140000"/>
              </a:lnSpc>
            </a:pPr>
            <a:r>
              <a:rPr lang="en-US" sz="1700" dirty="0"/>
              <a:t>Homework programs that </a:t>
            </a:r>
            <a:r>
              <a:rPr lang="en-US" sz="1700" b="1" dirty="0"/>
              <a:t>might</a:t>
            </a:r>
            <a:r>
              <a:rPr lang="en-US" sz="1700" dirty="0"/>
              <a:t> be helpful on the final:</a:t>
            </a:r>
          </a:p>
          <a:p>
            <a:pPr lvl="1">
              <a:lnSpc>
                <a:spcPct val="140000"/>
              </a:lnSpc>
            </a:pPr>
            <a:r>
              <a:rPr lang="en-US" sz="1700" dirty="0"/>
              <a:t>	Problem 3</a:t>
            </a:r>
          </a:p>
          <a:p>
            <a:pPr lvl="1">
              <a:lnSpc>
                <a:spcPct val="140000"/>
              </a:lnSpc>
            </a:pPr>
            <a:r>
              <a:rPr lang="en-US" sz="1700" dirty="0"/>
              <a:t>	Problem 4</a:t>
            </a:r>
          </a:p>
          <a:p>
            <a:pPr lvl="1">
              <a:lnSpc>
                <a:spcPct val="140000"/>
              </a:lnSpc>
            </a:pPr>
            <a:r>
              <a:rPr lang="en-US" sz="1700" dirty="0"/>
              <a:t>	Problem 6</a:t>
            </a:r>
          </a:p>
          <a:p>
            <a:pPr lvl="1">
              <a:lnSpc>
                <a:spcPct val="140000"/>
              </a:lnSpc>
            </a:pPr>
            <a:r>
              <a:rPr lang="en-US" sz="1700" dirty="0"/>
              <a:t>	Problem 8</a:t>
            </a:r>
          </a:p>
          <a:p>
            <a:pPr lvl="1">
              <a:lnSpc>
                <a:spcPct val="140000"/>
              </a:lnSpc>
            </a:pPr>
            <a:r>
              <a:rPr lang="en-US" sz="1700" dirty="0"/>
              <a:t>	Problem 16</a:t>
            </a:r>
          </a:p>
          <a:p>
            <a:pPr lvl="1">
              <a:lnSpc>
                <a:spcPct val="140000"/>
              </a:lnSpc>
            </a:pPr>
            <a:r>
              <a:rPr lang="en-US" sz="1700" dirty="0"/>
              <a:t>	Problem 18</a:t>
            </a:r>
          </a:p>
          <a:p>
            <a:pPr lvl="1">
              <a:lnSpc>
                <a:spcPct val="140000"/>
              </a:lnSpc>
            </a:pPr>
            <a:r>
              <a:rPr lang="en-US" sz="1700" dirty="0"/>
              <a:t>	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5D45D7-984D-4CDD-B1BC-0CF407C7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24850" y="540000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Questions">
            <a:extLst>
              <a:ext uri="{FF2B5EF4-FFF2-40B4-BE49-F238E27FC236}">
                <a16:creationId xmlns:a16="http://schemas.microsoft.com/office/drawing/2014/main" id="{B57EE6A4-B919-666B-8892-F3CF33265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3650" y="2045319"/>
            <a:ext cx="2767362" cy="276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38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B66C9CD-6BF4-44CA-8078-0BB819080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57D2A5-B6D7-4645-9D95-F2FE249A9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100" y="542671"/>
            <a:ext cx="10026650" cy="1124202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US" dirty="0"/>
              <a:t>Other Items To Review</a:t>
            </a: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83A8D1-ED1B-47A1-AA44-289C080EDD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52664"/>
            <a:ext cx="12192000" cy="460533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1CB06B1-BD95-A416-5A05-3062405110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4812588"/>
              </p:ext>
            </p:extLst>
          </p:nvPr>
        </p:nvGraphicFramePr>
        <p:xfrm>
          <a:off x="541338" y="2843212"/>
          <a:ext cx="11109674" cy="3472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5639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125D2-9D7C-4007-8702-5ED77C36A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of Attacking Each Program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4B8CAA2-8FC2-538E-9FC6-B8A8C87C04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6868034"/>
              </p:ext>
            </p:extLst>
          </p:nvPr>
        </p:nvGraphicFramePr>
        <p:xfrm>
          <a:off x="989400" y="1685925"/>
          <a:ext cx="10213200" cy="4040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7060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7">
            <a:extLst>
              <a:ext uri="{FF2B5EF4-FFF2-40B4-BE49-F238E27FC236}">
                <a16:creationId xmlns:a16="http://schemas.microsoft.com/office/drawing/2014/main" id="{AE0C0B2A-3FD1-4235-A16E-0ED1E028A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9">
            <a:extLst>
              <a:ext uri="{FF2B5EF4-FFF2-40B4-BE49-F238E27FC236}">
                <a16:creationId xmlns:a16="http://schemas.microsoft.com/office/drawing/2014/main" id="{9494E066-0146-46E9-BAF1-C33240ABA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30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2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33" name="Rectangle 15">
            <a:extLst>
              <a:ext uri="{FF2B5EF4-FFF2-40B4-BE49-F238E27FC236}">
                <a16:creationId xmlns:a16="http://schemas.microsoft.com/office/drawing/2014/main" id="{2E61ADD4-967B-4465-8688-0530A73F6F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C1E2F-0870-45F4-961F-5DDB4126F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200" y="1096965"/>
            <a:ext cx="7977600" cy="2085696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Let’s go through an example, shall we?</a:t>
            </a:r>
          </a:p>
        </p:txBody>
      </p:sp>
      <p:grpSp>
        <p:nvGrpSpPr>
          <p:cNvPr id="34" name="Group 17">
            <a:extLst>
              <a:ext uri="{FF2B5EF4-FFF2-40B4-BE49-F238E27FC236}">
                <a16:creationId xmlns:a16="http://schemas.microsoft.com/office/drawing/2014/main" id="{D9ED822D-7562-43BC-A300-9D43D8263D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3500000">
            <a:off x="9286248" y="3861832"/>
            <a:ext cx="1785984" cy="2211229"/>
            <a:chOff x="3125006" y="3171595"/>
            <a:chExt cx="1785984" cy="2211229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8C91660-E81E-4AAD-B70B-605E5E4222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136819" y="3174345"/>
              <a:ext cx="1760933" cy="2208479"/>
              <a:chOff x="4749017" y="2998646"/>
              <a:chExt cx="1760933" cy="2208479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194AEDB-F6EE-45F1-9F46-64DBFF493E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5630197" y="2998646"/>
                <a:ext cx="0" cy="2208479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6B1E50E8-4E3B-4B94-8730-E3D19EDA49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rot="10800000" flipH="1">
                <a:off x="4749017" y="4416771"/>
                <a:ext cx="1760933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30">
                <a:extLst>
                  <a:ext uri="{FF2B5EF4-FFF2-40B4-BE49-F238E27FC236}">
                    <a16:creationId xmlns:a16="http://schemas.microsoft.com/office/drawing/2014/main" id="{26410BD7-35AF-4199-9AC4-98CEC7E5AE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3500000">
                <a:off x="5136242" y="3224252"/>
                <a:ext cx="987915" cy="987915"/>
              </a:xfrm>
              <a:custGeom>
                <a:avLst/>
                <a:gdLst>
                  <a:gd name="connsiteX0" fmla="*/ 0 w 1302493"/>
                  <a:gd name="connsiteY0" fmla="*/ 0 h 1302493"/>
                  <a:gd name="connsiteX1" fmla="*/ 1302493 w 1302493"/>
                  <a:gd name="connsiteY1" fmla="*/ 0 h 1302493"/>
                  <a:gd name="connsiteX2" fmla="*/ 1302493 w 1302493"/>
                  <a:gd name="connsiteY2" fmla="*/ 1302493 h 1302493"/>
                  <a:gd name="connsiteX3" fmla="*/ 0 w 1302493"/>
                  <a:gd name="connsiteY3" fmla="*/ 1302493 h 1302493"/>
                  <a:gd name="connsiteX4" fmla="*/ 0 w 1302493"/>
                  <a:gd name="connsiteY4" fmla="*/ 0 h 1302493"/>
                  <a:gd name="connsiteX0" fmla="*/ 1302493 w 1393933"/>
                  <a:gd name="connsiteY0" fmla="*/ 1302493 h 1393933"/>
                  <a:gd name="connsiteX1" fmla="*/ 0 w 1393933"/>
                  <a:gd name="connsiteY1" fmla="*/ 1302493 h 1393933"/>
                  <a:gd name="connsiteX2" fmla="*/ 0 w 1393933"/>
                  <a:gd name="connsiteY2" fmla="*/ 0 h 1393933"/>
                  <a:gd name="connsiteX3" fmla="*/ 1302493 w 1393933"/>
                  <a:gd name="connsiteY3" fmla="*/ 0 h 1393933"/>
                  <a:gd name="connsiteX4" fmla="*/ 1393933 w 1393933"/>
                  <a:gd name="connsiteY4" fmla="*/ 1393933 h 1393933"/>
                  <a:gd name="connsiteX0" fmla="*/ 0 w 1393933"/>
                  <a:gd name="connsiteY0" fmla="*/ 1302493 h 1393933"/>
                  <a:gd name="connsiteX1" fmla="*/ 0 w 1393933"/>
                  <a:gd name="connsiteY1" fmla="*/ 0 h 1393933"/>
                  <a:gd name="connsiteX2" fmla="*/ 1302493 w 1393933"/>
                  <a:gd name="connsiteY2" fmla="*/ 0 h 1393933"/>
                  <a:gd name="connsiteX3" fmla="*/ 1393933 w 1393933"/>
                  <a:gd name="connsiteY3" fmla="*/ 1393933 h 1393933"/>
                  <a:gd name="connsiteX0" fmla="*/ 0 w 1302493"/>
                  <a:gd name="connsiteY0" fmla="*/ 1302493 h 1302493"/>
                  <a:gd name="connsiteX1" fmla="*/ 0 w 1302493"/>
                  <a:gd name="connsiteY1" fmla="*/ 0 h 1302493"/>
                  <a:gd name="connsiteX2" fmla="*/ 1302493 w 1302493"/>
                  <a:gd name="connsiteY2" fmla="*/ 0 h 1302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2493" h="1302493">
                    <a:moveTo>
                      <a:pt x="0" y="1302493"/>
                    </a:moveTo>
                    <a:lnTo>
                      <a:pt x="0" y="0"/>
                    </a:lnTo>
                    <a:lnTo>
                      <a:pt x="1302493" y="0"/>
                    </a:lnTo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30">
                <a:extLst>
                  <a:ext uri="{FF2B5EF4-FFF2-40B4-BE49-F238E27FC236}">
                    <a16:creationId xmlns:a16="http://schemas.microsoft.com/office/drawing/2014/main" id="{E5036267-609C-410F-9B65-FDD5A224B1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3500000">
                <a:off x="5327037" y="3070731"/>
                <a:ext cx="606323" cy="606323"/>
              </a:xfrm>
              <a:custGeom>
                <a:avLst/>
                <a:gdLst>
                  <a:gd name="connsiteX0" fmla="*/ 0 w 1302493"/>
                  <a:gd name="connsiteY0" fmla="*/ 0 h 1302493"/>
                  <a:gd name="connsiteX1" fmla="*/ 1302493 w 1302493"/>
                  <a:gd name="connsiteY1" fmla="*/ 0 h 1302493"/>
                  <a:gd name="connsiteX2" fmla="*/ 1302493 w 1302493"/>
                  <a:gd name="connsiteY2" fmla="*/ 1302493 h 1302493"/>
                  <a:gd name="connsiteX3" fmla="*/ 0 w 1302493"/>
                  <a:gd name="connsiteY3" fmla="*/ 1302493 h 1302493"/>
                  <a:gd name="connsiteX4" fmla="*/ 0 w 1302493"/>
                  <a:gd name="connsiteY4" fmla="*/ 0 h 1302493"/>
                  <a:gd name="connsiteX0" fmla="*/ 1302493 w 1393933"/>
                  <a:gd name="connsiteY0" fmla="*/ 1302493 h 1393933"/>
                  <a:gd name="connsiteX1" fmla="*/ 0 w 1393933"/>
                  <a:gd name="connsiteY1" fmla="*/ 1302493 h 1393933"/>
                  <a:gd name="connsiteX2" fmla="*/ 0 w 1393933"/>
                  <a:gd name="connsiteY2" fmla="*/ 0 h 1393933"/>
                  <a:gd name="connsiteX3" fmla="*/ 1302493 w 1393933"/>
                  <a:gd name="connsiteY3" fmla="*/ 0 h 1393933"/>
                  <a:gd name="connsiteX4" fmla="*/ 1393933 w 1393933"/>
                  <a:gd name="connsiteY4" fmla="*/ 1393933 h 1393933"/>
                  <a:gd name="connsiteX0" fmla="*/ 0 w 1393933"/>
                  <a:gd name="connsiteY0" fmla="*/ 1302493 h 1393933"/>
                  <a:gd name="connsiteX1" fmla="*/ 0 w 1393933"/>
                  <a:gd name="connsiteY1" fmla="*/ 0 h 1393933"/>
                  <a:gd name="connsiteX2" fmla="*/ 1302493 w 1393933"/>
                  <a:gd name="connsiteY2" fmla="*/ 0 h 1393933"/>
                  <a:gd name="connsiteX3" fmla="*/ 1393933 w 1393933"/>
                  <a:gd name="connsiteY3" fmla="*/ 1393933 h 1393933"/>
                  <a:gd name="connsiteX0" fmla="*/ 0 w 1302493"/>
                  <a:gd name="connsiteY0" fmla="*/ 1302493 h 1302493"/>
                  <a:gd name="connsiteX1" fmla="*/ 0 w 1302493"/>
                  <a:gd name="connsiteY1" fmla="*/ 0 h 1302493"/>
                  <a:gd name="connsiteX2" fmla="*/ 1302493 w 1302493"/>
                  <a:gd name="connsiteY2" fmla="*/ 0 h 1302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2493" h="1302493">
                    <a:moveTo>
                      <a:pt x="0" y="1302493"/>
                    </a:moveTo>
                    <a:lnTo>
                      <a:pt x="0" y="0"/>
                    </a:lnTo>
                    <a:lnTo>
                      <a:pt x="1302493" y="0"/>
                    </a:lnTo>
                  </a:path>
                </a:pathLst>
              </a:custGeom>
              <a:noFill/>
              <a:ln w="1270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64022BE-FC1A-442A-AECD-D1D3476BC5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125006" y="3171595"/>
              <a:ext cx="1785984" cy="1799739"/>
              <a:chOff x="6879836" y="3516901"/>
              <a:chExt cx="1785984" cy="1799739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DF8A574-060D-4A44-AA43-D2E14254BD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879836" y="3521665"/>
                <a:ext cx="892801" cy="1794975"/>
              </a:xfrm>
              <a:custGeom>
                <a:avLst/>
                <a:gdLst>
                  <a:gd name="connsiteX0" fmla="*/ 892801 w 892801"/>
                  <a:gd name="connsiteY0" fmla="*/ 0 h 1794975"/>
                  <a:gd name="connsiteX1" fmla="*/ 892801 w 892801"/>
                  <a:gd name="connsiteY1" fmla="*/ 1434622 h 1794975"/>
                  <a:gd name="connsiteX2" fmla="*/ 845919 w 892801"/>
                  <a:gd name="connsiteY2" fmla="*/ 1533379 h 1794975"/>
                  <a:gd name="connsiteX3" fmla="*/ 440820 w 892801"/>
                  <a:gd name="connsiteY3" fmla="*/ 1794916 h 1794975"/>
                  <a:gd name="connsiteX4" fmla="*/ 379878 w 892801"/>
                  <a:gd name="connsiteY4" fmla="*/ 1791253 h 1794975"/>
                  <a:gd name="connsiteX5" fmla="*/ 763083 w 892801"/>
                  <a:gd name="connsiteY5" fmla="*/ 100140 h 1794975"/>
                  <a:gd name="connsiteX6" fmla="*/ 892801 w 892801"/>
                  <a:gd name="connsiteY6" fmla="*/ 0 h 179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2801" h="1794975">
                    <a:moveTo>
                      <a:pt x="892801" y="0"/>
                    </a:moveTo>
                    <a:lnTo>
                      <a:pt x="892801" y="1434622"/>
                    </a:lnTo>
                    <a:lnTo>
                      <a:pt x="845919" y="1533379"/>
                    </a:lnTo>
                    <a:cubicBezTo>
                      <a:pt x="735106" y="1711682"/>
                      <a:pt x="584368" y="1792418"/>
                      <a:pt x="440820" y="1794916"/>
                    </a:cubicBezTo>
                    <a:cubicBezTo>
                      <a:pt x="420314" y="1795273"/>
                      <a:pt x="399954" y="1794033"/>
                      <a:pt x="379878" y="1791253"/>
                    </a:cubicBezTo>
                    <a:cubicBezTo>
                      <a:pt x="-41718" y="1732871"/>
                      <a:pt x="-338017" y="995203"/>
                      <a:pt x="763083" y="100140"/>
                    </a:cubicBezTo>
                    <a:lnTo>
                      <a:pt x="89280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E512AF-C8D4-473B-A1AC-F44B9478C5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7772637" y="3516901"/>
                <a:ext cx="893183" cy="1795123"/>
              </a:xfrm>
              <a:custGeom>
                <a:avLst/>
                <a:gdLst>
                  <a:gd name="connsiteX0" fmla="*/ 191 w 893183"/>
                  <a:gd name="connsiteY0" fmla="*/ 0 h 1795123"/>
                  <a:gd name="connsiteX1" fmla="*/ 130101 w 893183"/>
                  <a:gd name="connsiteY1" fmla="*/ 100288 h 1795123"/>
                  <a:gd name="connsiteX2" fmla="*/ 513306 w 893183"/>
                  <a:gd name="connsiteY2" fmla="*/ 1791401 h 1795123"/>
                  <a:gd name="connsiteX3" fmla="*/ 47265 w 893183"/>
                  <a:gd name="connsiteY3" fmla="*/ 1533527 h 1795123"/>
                  <a:gd name="connsiteX4" fmla="*/ 192 w 893183"/>
                  <a:gd name="connsiteY4" fmla="*/ 1434367 h 1795123"/>
                  <a:gd name="connsiteX5" fmla="*/ 192 w 893183"/>
                  <a:gd name="connsiteY5" fmla="*/ 1438981 h 1795123"/>
                  <a:gd name="connsiteX6" fmla="*/ 0 w 893183"/>
                  <a:gd name="connsiteY6" fmla="*/ 1439386 h 1795123"/>
                  <a:gd name="connsiteX7" fmla="*/ 0 w 893183"/>
                  <a:gd name="connsiteY7" fmla="*/ 4764 h 1795123"/>
                  <a:gd name="connsiteX8" fmla="*/ 191 w 893183"/>
                  <a:gd name="connsiteY8" fmla="*/ 4616 h 1795123"/>
                  <a:gd name="connsiteX9" fmla="*/ 191 w 893183"/>
                  <a:gd name="connsiteY9" fmla="*/ 0 h 179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3183" h="1795123">
                    <a:moveTo>
                      <a:pt x="191" y="0"/>
                    </a:moveTo>
                    <a:lnTo>
                      <a:pt x="130101" y="100288"/>
                    </a:lnTo>
                    <a:cubicBezTo>
                      <a:pt x="1231201" y="995351"/>
                      <a:pt x="934902" y="1733019"/>
                      <a:pt x="513306" y="1791401"/>
                    </a:cubicBezTo>
                    <a:cubicBezTo>
                      <a:pt x="352699" y="1813642"/>
                      <a:pt x="173909" y="1737302"/>
                      <a:pt x="47265" y="1533527"/>
                    </a:cubicBezTo>
                    <a:lnTo>
                      <a:pt x="192" y="1434367"/>
                    </a:lnTo>
                    <a:lnTo>
                      <a:pt x="192" y="1438981"/>
                    </a:lnTo>
                    <a:lnTo>
                      <a:pt x="0" y="1439386"/>
                    </a:lnTo>
                    <a:lnTo>
                      <a:pt x="0" y="4764"/>
                    </a:lnTo>
                    <a:lnTo>
                      <a:pt x="191" y="4616"/>
                    </a:lnTo>
                    <a:lnTo>
                      <a:pt x="1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8E6929-26D2-4488-AEBD-D5C1E9081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16000" y="3945771"/>
            <a:ext cx="5760000" cy="183273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i="0" dirty="0"/>
              <a:t>This may help as you study for the final exam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2A8EF8A-6DD1-434A-9E4F-EFD86A15E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028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5BC96-035C-45DA-9541-9D247AC67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What if you see this on the final?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EC75DE-E24C-4236-B317-8FD769BFF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>
                    <a:alpha val="60000"/>
                  </a:srgbClr>
                </a:solidFill>
              </a:rPr>
              <a:t>Write a program that asks the user for a string containing multiple words. Print back to the user the string in reverse order.</a:t>
            </a:r>
          </a:p>
          <a:p>
            <a:r>
              <a:rPr lang="en-US" dirty="0"/>
              <a:t>Remember what was on the slide “Method Of Attacking Each Program”:</a:t>
            </a:r>
          </a:p>
          <a:p>
            <a:pPr lvl="1"/>
            <a:r>
              <a:rPr lang="en-US" dirty="0"/>
              <a:t>	What is the question asking me?</a:t>
            </a:r>
          </a:p>
          <a:p>
            <a:pPr lvl="1"/>
            <a:r>
              <a:rPr lang="en-US" dirty="0"/>
              <a:t>	Can I write this out in plain English (pseudocode)?</a:t>
            </a:r>
          </a:p>
          <a:p>
            <a:pPr lvl="1"/>
            <a:r>
              <a:rPr lang="en-US" dirty="0"/>
              <a:t>	Do I know the Python statements to convert the pseudocode into code?</a:t>
            </a:r>
          </a:p>
          <a:p>
            <a:pPr lvl="1"/>
            <a:r>
              <a:rPr lang="en-US" dirty="0"/>
              <a:t>	What do I do to troubleshoot errors/issues?</a:t>
            </a:r>
          </a:p>
        </p:txBody>
      </p:sp>
    </p:spTree>
    <p:extLst>
      <p:ext uri="{BB962C8B-B14F-4D97-AF65-F5344CB8AC3E}">
        <p14:creationId xmlns:p14="http://schemas.microsoft.com/office/powerpoint/2010/main" val="1170160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B66C9CD-6BF4-44CA-8078-0BB819080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FD5C58-CA19-48C5-A079-7EC2A8A32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251461"/>
            <a:ext cx="10213200" cy="1390902"/>
          </a:xfrm>
        </p:spPr>
        <p:txBody>
          <a:bodyPr anchor="ctr">
            <a:normAutofit/>
          </a:bodyPr>
          <a:lstStyle/>
          <a:p>
            <a:pPr algn="ctr"/>
            <a:r>
              <a:rPr lang="en-US" sz="4800"/>
              <a:t>Step 1: What is the question asking me?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9BF9BF3-7E9D-458B-A5D2-E730C5FFD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19649" y="1893832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28CF3E3-A2DC-4CA3-D85B-68A83C0210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346453"/>
              </p:ext>
            </p:extLst>
          </p:nvPr>
        </p:nvGraphicFramePr>
        <p:xfrm>
          <a:off x="1079400" y="2843213"/>
          <a:ext cx="10033200" cy="292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3095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EE96A74-B62B-4642-AB22-7776A5F48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52421-ABBE-4ECA-B1DF-28A56F87F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46800"/>
            <a:ext cx="2802386" cy="4689475"/>
          </a:xfrm>
        </p:spPr>
        <p:txBody>
          <a:bodyPr anchor="t">
            <a:normAutofit/>
          </a:bodyPr>
          <a:lstStyle/>
          <a:p>
            <a:r>
              <a:rPr lang="en-US" dirty="0"/>
              <a:t>Step 2: Can I write this in plain English (pseudocode)?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B4757C4-228A-47E5-94C8-058312AB2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432300" y="540000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C83ACEB-0CA1-8681-56A0-90CE363DBC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6612604"/>
              </p:ext>
            </p:extLst>
          </p:nvPr>
        </p:nvGraphicFramePr>
        <p:xfrm>
          <a:off x="4982215" y="537330"/>
          <a:ext cx="6668792" cy="577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22730"/>
      </p:ext>
    </p:extLst>
  </p:cSld>
  <p:clrMapOvr>
    <a:masterClrMapping/>
  </p:clrMapOvr>
</p:sld>
</file>

<file path=ppt/theme/theme1.xml><?xml version="1.0" encoding="utf-8"?>
<a:theme xmlns:a="http://schemas.openxmlformats.org/drawingml/2006/main" name="FrostyVTI">
  <a:themeElements>
    <a:clrScheme name="AnalogousFromLightSeedRightStep">
      <a:dk1>
        <a:srgbClr val="000000"/>
      </a:dk1>
      <a:lt1>
        <a:srgbClr val="FFFFFF"/>
      </a:lt1>
      <a:dk2>
        <a:srgbClr val="3E3423"/>
      </a:dk2>
      <a:lt2>
        <a:srgbClr val="E2E7E8"/>
      </a:lt2>
      <a:accent1>
        <a:srgbClr val="C49791"/>
      </a:accent1>
      <a:accent2>
        <a:srgbClr val="BA9E7F"/>
      </a:accent2>
      <a:accent3>
        <a:srgbClr val="A7A57F"/>
      </a:accent3>
      <a:accent4>
        <a:srgbClr val="97AB75"/>
      </a:accent4>
      <a:accent5>
        <a:srgbClr val="8CAD83"/>
      </a:accent5>
      <a:accent6>
        <a:srgbClr val="78AF82"/>
      </a:accent6>
      <a:hlink>
        <a:srgbClr val="598C92"/>
      </a:hlink>
      <a:folHlink>
        <a:srgbClr val="7F7F7F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yVTI" id="{DD283BC3-E0B6-4E4B-91CF-F0F54D51BB21}" vid="{3EE220F7-F497-4893-BE1F-7BB1D607421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761</Words>
  <Application>Microsoft Office PowerPoint</Application>
  <PresentationFormat>Widescreen</PresentationFormat>
  <Paragraphs>90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Avenir Next LT Pro</vt:lpstr>
      <vt:lpstr>Goudy Old Style</vt:lpstr>
      <vt:lpstr>Wingdings</vt:lpstr>
      <vt:lpstr>FrostyVTI</vt:lpstr>
      <vt:lpstr>Final Exam Study Tips</vt:lpstr>
      <vt:lpstr>Topics to Consider During Study</vt:lpstr>
      <vt:lpstr>Programs to Review</vt:lpstr>
      <vt:lpstr>Other Items To Review</vt:lpstr>
      <vt:lpstr>Method of Attacking Each Program</vt:lpstr>
      <vt:lpstr>Let’s go through an example, shall we?</vt:lpstr>
      <vt:lpstr>Example: What if you see this on the final?</vt:lpstr>
      <vt:lpstr>Step 1: What is the question asking me?</vt:lpstr>
      <vt:lpstr>Step 2: Can I write this in plain English (pseudocode)?</vt:lpstr>
      <vt:lpstr>Step 3: Do I know the Python statements to convert pseudocode into code? </vt:lpstr>
      <vt:lpstr>Step 3 (continued)</vt:lpstr>
      <vt:lpstr>Step 4: Troubleshooting Errors/Issues</vt:lpstr>
      <vt:lpstr>Another quick example</vt:lpstr>
      <vt:lpstr>Another quick example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Exam Study Tips</dc:title>
  <dc:creator>Anthony Winchester</dc:creator>
  <cp:lastModifiedBy>Anthony Winchester</cp:lastModifiedBy>
  <cp:revision>15</cp:revision>
  <dcterms:created xsi:type="dcterms:W3CDTF">2022-04-26T06:34:50Z</dcterms:created>
  <dcterms:modified xsi:type="dcterms:W3CDTF">2022-05-09T12:21:15Z</dcterms:modified>
</cp:coreProperties>
</file>