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85" r:id="rId1"/>
    <p:sldMasterId id="2147483686" r:id="rId2"/>
    <p:sldMasterId id="2147483687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7" r:id="rId12"/>
    <p:sldId id="269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35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06dc9ec454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g106dc9ec454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03f8af88fc_0_9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7" name="Google Shape;397;g103f8af88fc_0_9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06dc9ec454_0_3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106dc9ec454_0_3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06dc9ec454_0_6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106dc9ec454_0_6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06dc9ec454_0_7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4" name="Google Shape;314;g106dc9ec454_0_7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03f8af88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2" name="Google Shape;322;g103f8af88f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03f8af88fc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9" name="Google Shape;329;g103f8af88fc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03f8af88fc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g103f8af88fc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03f8af88fc_0_8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g103f8af88fc_0_8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03f8af88fc_0_9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g103f8af88fc_0_9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color">
  <p:cSld name="Title slide 1 colo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>
            <a:off x="-75" y="0"/>
            <a:ext cx="9144000" cy="5143500"/>
          </a:xfrm>
          <a:prstGeom prst="snip1Rect">
            <a:avLst>
              <a:gd name="adj" fmla="val 0"/>
            </a:avLst>
          </a:prstGeom>
          <a:gradFill>
            <a:gsLst>
              <a:gs pos="0">
                <a:srgbClr val="2878C8">
                  <a:alpha val="80000"/>
                </a:srgbClr>
              </a:gs>
              <a:gs pos="100000">
                <a:srgbClr val="33A2BE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311708" y="5736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subTitle" idx="1"/>
          </p:nvPr>
        </p:nvSpPr>
        <p:spPr>
          <a:xfrm>
            <a:off x="311700" y="25870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57" name="Google Shape;5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25" y="4685900"/>
            <a:ext cx="738016" cy="238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4" descr="ic-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9250" y="4731075"/>
            <a:ext cx="739250" cy="14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Image">
  <p:cSld name="Text with Imag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61" name="Google Shape;61;p15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2" name="Google Shape;6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885600" y="1241870"/>
            <a:ext cx="29862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+ Footer">
  <p:cSld name="Header + Footer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311700" y="834775"/>
            <a:ext cx="85206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68" name="Google Shape;68;p16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6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070848" cy="513835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01925" y="2150850"/>
            <a:ext cx="83403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out background">
  <p:cSld name="Title Slide Without background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/>
          <p:nvPr/>
        </p:nvSpPr>
        <p:spPr>
          <a:xfrm>
            <a:off x="-75" y="0"/>
            <a:ext cx="9144000" cy="5143500"/>
          </a:xfrm>
          <a:prstGeom prst="snip1Rect">
            <a:avLst>
              <a:gd name="adj" fmla="val 0"/>
            </a:avLst>
          </a:prstGeom>
          <a:gradFill>
            <a:gsLst>
              <a:gs pos="0">
                <a:srgbClr val="2878C8">
                  <a:alpha val="80000"/>
                </a:srgbClr>
              </a:gs>
              <a:gs pos="100000">
                <a:srgbClr val="33A2BE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8"/>
          <p:cNvSpPr txBox="1">
            <a:spLocks noGrp="1"/>
          </p:cNvSpPr>
          <p:nvPr>
            <p:ph type="ctrTitle"/>
          </p:nvPr>
        </p:nvSpPr>
        <p:spPr>
          <a:xfrm>
            <a:off x="311708" y="5736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subTitle" idx="1"/>
          </p:nvPr>
        </p:nvSpPr>
        <p:spPr>
          <a:xfrm>
            <a:off x="311700" y="25870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78" name="Google Shape;78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25" y="4685900"/>
            <a:ext cx="738016" cy="238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8" descr="ic-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9250" y="4731075"/>
            <a:ext cx="739250" cy="14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nly">
  <p:cSld name="Text 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body" idx="1"/>
          </p:nvPr>
        </p:nvSpPr>
        <p:spPr>
          <a:xfrm>
            <a:off x="311700" y="834775"/>
            <a:ext cx="85206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82" name="Google Shape;82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9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line Header + Footer ">
  <p:cSld name="2-line Header + Footer 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235500" y="88195"/>
            <a:ext cx="8520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311700" y="1139575"/>
            <a:ext cx="85206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87" name="Google Shape;87;p20"/>
          <p:cNvCxnSpPr/>
          <p:nvPr/>
        </p:nvCxnSpPr>
        <p:spPr>
          <a:xfrm>
            <a:off x="0" y="963459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8" name="Google Shape;8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20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>
            <a:spLocks noGrp="1"/>
          </p:cNvSpPr>
          <p:nvPr>
            <p:ph type="ctrTitle"/>
          </p:nvPr>
        </p:nvSpPr>
        <p:spPr>
          <a:xfrm>
            <a:off x="311708" y="5736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2" name="Google Shape;92;p21"/>
          <p:cNvSpPr txBox="1">
            <a:spLocks noGrp="1"/>
          </p:cNvSpPr>
          <p:nvPr>
            <p:ph type="subTitle" idx="1"/>
          </p:nvPr>
        </p:nvSpPr>
        <p:spPr>
          <a:xfrm>
            <a:off x="311700" y="25870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93" name="Google Shape;9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1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entered - Blank Content" type="obj">
  <p:cSld name="OBJEC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"/>
          <p:cNvSpPr txBox="1">
            <a:spLocks noGrp="1"/>
          </p:cNvSpPr>
          <p:nvPr>
            <p:ph type="title"/>
          </p:nvPr>
        </p:nvSpPr>
        <p:spPr>
          <a:xfrm>
            <a:off x="768875" y="494275"/>
            <a:ext cx="75582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97" name="Google Shape;9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2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Image">
  <p:cSld name="Text with Image 2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"/>
          <p:cNvSpPr txBox="1">
            <a:spLocks noGrp="1"/>
          </p:cNvSpPr>
          <p:nvPr>
            <p:ph type="body" idx="1"/>
          </p:nvPr>
        </p:nvSpPr>
        <p:spPr>
          <a:xfrm>
            <a:off x="295200" y="3391250"/>
            <a:ext cx="83958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102" name="Google Shape;102;p24"/>
          <p:cNvCxnSpPr/>
          <p:nvPr/>
        </p:nvCxnSpPr>
        <p:spPr>
          <a:xfrm>
            <a:off x="409050" y="3267075"/>
            <a:ext cx="83259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" name="Google Shape;103;p24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104" name="Google Shape;104;p24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 Layout 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/>
          <p:nvPr/>
        </p:nvSpPr>
        <p:spPr>
          <a:xfrm>
            <a:off x="6321100" y="1078924"/>
            <a:ext cx="2492700" cy="1359600"/>
          </a:xfrm>
          <a:prstGeom prst="roundRect">
            <a:avLst>
              <a:gd name="adj" fmla="val 3033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5"/>
          <p:cNvSpPr/>
          <p:nvPr/>
        </p:nvSpPr>
        <p:spPr>
          <a:xfrm>
            <a:off x="487225" y="1078924"/>
            <a:ext cx="2492700" cy="1359600"/>
          </a:xfrm>
          <a:prstGeom prst="roundRect">
            <a:avLst>
              <a:gd name="adj" fmla="val 3033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5"/>
          <p:cNvSpPr txBox="1">
            <a:spLocks noGrp="1"/>
          </p:cNvSpPr>
          <p:nvPr>
            <p:ph type="body" idx="1"/>
          </p:nvPr>
        </p:nvSpPr>
        <p:spPr>
          <a:xfrm>
            <a:off x="604375" y="1596125"/>
            <a:ext cx="22584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9" name="Google Shape;109;p25"/>
          <p:cNvSpPr/>
          <p:nvPr/>
        </p:nvSpPr>
        <p:spPr>
          <a:xfrm>
            <a:off x="3400800" y="1078924"/>
            <a:ext cx="2492700" cy="1359600"/>
          </a:xfrm>
          <a:prstGeom prst="roundRect">
            <a:avLst>
              <a:gd name="adj" fmla="val 3033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5"/>
          <p:cNvSpPr/>
          <p:nvPr/>
        </p:nvSpPr>
        <p:spPr>
          <a:xfrm>
            <a:off x="604381" y="2611808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5"/>
          <p:cNvSpPr/>
          <p:nvPr/>
        </p:nvSpPr>
        <p:spPr>
          <a:xfrm>
            <a:off x="604381" y="2914198"/>
            <a:ext cx="1640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5"/>
          <p:cNvSpPr/>
          <p:nvPr/>
        </p:nvSpPr>
        <p:spPr>
          <a:xfrm>
            <a:off x="604381" y="3216589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604379" y="1235175"/>
            <a:ext cx="6762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None/>
            </a:pPr>
            <a:r>
              <a:rPr lang="en-GB" sz="3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3521282" y="1235175"/>
            <a:ext cx="6762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None/>
            </a:pPr>
            <a:r>
              <a:rPr lang="en-GB" sz="3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5"/>
          <p:cNvSpPr txBox="1"/>
          <p:nvPr/>
        </p:nvSpPr>
        <p:spPr>
          <a:xfrm>
            <a:off x="6431523" y="1235175"/>
            <a:ext cx="6762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None/>
            </a:pPr>
            <a:r>
              <a:rPr lang="en-GB" sz="3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5"/>
          <p:cNvSpPr/>
          <p:nvPr/>
        </p:nvSpPr>
        <p:spPr>
          <a:xfrm>
            <a:off x="611039" y="3518980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5"/>
          <p:cNvSpPr/>
          <p:nvPr/>
        </p:nvSpPr>
        <p:spPr>
          <a:xfrm>
            <a:off x="611039" y="3821371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" name="Google Shape;118;p25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9" name="Google Shape;119;p25"/>
          <p:cNvSpPr txBox="1">
            <a:spLocks noGrp="1"/>
          </p:cNvSpPr>
          <p:nvPr>
            <p:ph type="body" idx="2"/>
          </p:nvPr>
        </p:nvSpPr>
        <p:spPr>
          <a:xfrm>
            <a:off x="726529" y="2528643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25"/>
          <p:cNvSpPr txBox="1">
            <a:spLocks noGrp="1"/>
          </p:cNvSpPr>
          <p:nvPr>
            <p:ph type="body" idx="3"/>
          </p:nvPr>
        </p:nvSpPr>
        <p:spPr>
          <a:xfrm>
            <a:off x="726529" y="28216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4"/>
          </p:nvPr>
        </p:nvSpPr>
        <p:spPr>
          <a:xfrm>
            <a:off x="726529" y="31334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5"/>
          </p:nvPr>
        </p:nvSpPr>
        <p:spPr>
          <a:xfrm>
            <a:off x="726529" y="343581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6"/>
          </p:nvPr>
        </p:nvSpPr>
        <p:spPr>
          <a:xfrm>
            <a:off x="726529" y="373816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7"/>
          </p:nvPr>
        </p:nvSpPr>
        <p:spPr>
          <a:xfrm>
            <a:off x="3517950" y="1596125"/>
            <a:ext cx="22584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25" name="Google Shape;125;p25"/>
          <p:cNvSpPr/>
          <p:nvPr/>
        </p:nvSpPr>
        <p:spPr>
          <a:xfrm>
            <a:off x="3517955" y="2611808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5"/>
          <p:cNvSpPr/>
          <p:nvPr/>
        </p:nvSpPr>
        <p:spPr>
          <a:xfrm>
            <a:off x="3517955" y="2914198"/>
            <a:ext cx="1640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5"/>
          <p:cNvSpPr/>
          <p:nvPr/>
        </p:nvSpPr>
        <p:spPr>
          <a:xfrm>
            <a:off x="3517955" y="3216589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5"/>
          <p:cNvSpPr/>
          <p:nvPr/>
        </p:nvSpPr>
        <p:spPr>
          <a:xfrm>
            <a:off x="3524614" y="3518980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5"/>
          <p:cNvSpPr/>
          <p:nvPr/>
        </p:nvSpPr>
        <p:spPr>
          <a:xfrm>
            <a:off x="3524614" y="3821371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5"/>
          <p:cNvSpPr txBox="1">
            <a:spLocks noGrp="1"/>
          </p:cNvSpPr>
          <p:nvPr>
            <p:ph type="body" idx="8"/>
          </p:nvPr>
        </p:nvSpPr>
        <p:spPr>
          <a:xfrm>
            <a:off x="3640103" y="2528643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25"/>
          <p:cNvSpPr txBox="1">
            <a:spLocks noGrp="1"/>
          </p:cNvSpPr>
          <p:nvPr>
            <p:ph type="body" idx="9"/>
          </p:nvPr>
        </p:nvSpPr>
        <p:spPr>
          <a:xfrm>
            <a:off x="3640103" y="28216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25"/>
          <p:cNvSpPr txBox="1">
            <a:spLocks noGrp="1"/>
          </p:cNvSpPr>
          <p:nvPr>
            <p:ph type="body" idx="13"/>
          </p:nvPr>
        </p:nvSpPr>
        <p:spPr>
          <a:xfrm>
            <a:off x="3640103" y="31334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3" name="Google Shape;133;p25"/>
          <p:cNvSpPr txBox="1">
            <a:spLocks noGrp="1"/>
          </p:cNvSpPr>
          <p:nvPr>
            <p:ph type="body" idx="14"/>
          </p:nvPr>
        </p:nvSpPr>
        <p:spPr>
          <a:xfrm>
            <a:off x="3640103" y="343581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body" idx="15"/>
          </p:nvPr>
        </p:nvSpPr>
        <p:spPr>
          <a:xfrm>
            <a:off x="3640103" y="373816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body" idx="16"/>
          </p:nvPr>
        </p:nvSpPr>
        <p:spPr>
          <a:xfrm>
            <a:off x="6438200" y="1596125"/>
            <a:ext cx="22584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36" name="Google Shape;136;p25"/>
          <p:cNvSpPr/>
          <p:nvPr/>
        </p:nvSpPr>
        <p:spPr>
          <a:xfrm>
            <a:off x="6438205" y="2611808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5"/>
          <p:cNvSpPr/>
          <p:nvPr/>
        </p:nvSpPr>
        <p:spPr>
          <a:xfrm>
            <a:off x="6438205" y="2914198"/>
            <a:ext cx="1640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5"/>
          <p:cNvSpPr/>
          <p:nvPr/>
        </p:nvSpPr>
        <p:spPr>
          <a:xfrm>
            <a:off x="6438205" y="3216589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5"/>
          <p:cNvSpPr/>
          <p:nvPr/>
        </p:nvSpPr>
        <p:spPr>
          <a:xfrm>
            <a:off x="6444864" y="3518980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5"/>
          <p:cNvSpPr/>
          <p:nvPr/>
        </p:nvSpPr>
        <p:spPr>
          <a:xfrm>
            <a:off x="6444864" y="3821371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5"/>
          <p:cNvSpPr txBox="1">
            <a:spLocks noGrp="1"/>
          </p:cNvSpPr>
          <p:nvPr>
            <p:ph type="body" idx="17"/>
          </p:nvPr>
        </p:nvSpPr>
        <p:spPr>
          <a:xfrm>
            <a:off x="6560353" y="2528643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2" name="Google Shape;142;p25"/>
          <p:cNvSpPr txBox="1">
            <a:spLocks noGrp="1"/>
          </p:cNvSpPr>
          <p:nvPr>
            <p:ph type="body" idx="18"/>
          </p:nvPr>
        </p:nvSpPr>
        <p:spPr>
          <a:xfrm>
            <a:off x="6560353" y="28216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9"/>
          </p:nvPr>
        </p:nvSpPr>
        <p:spPr>
          <a:xfrm>
            <a:off x="6560353" y="31334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0"/>
          </p:nvPr>
        </p:nvSpPr>
        <p:spPr>
          <a:xfrm>
            <a:off x="6560353" y="343581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body" idx="21"/>
          </p:nvPr>
        </p:nvSpPr>
        <p:spPr>
          <a:xfrm>
            <a:off x="6560353" y="373816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Google Shape;146;p25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lling/Quizzing">
  <p:cSld name="Polling/Quizzing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/>
          <p:nvPr/>
        </p:nvSpPr>
        <p:spPr>
          <a:xfrm>
            <a:off x="1544450" y="14126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6"/>
          <p:cNvSpPr/>
          <p:nvPr/>
        </p:nvSpPr>
        <p:spPr>
          <a:xfrm>
            <a:off x="1811650" y="15539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6"/>
          <p:cNvSpPr txBox="1">
            <a:spLocks noGrp="1"/>
          </p:cNvSpPr>
          <p:nvPr>
            <p:ph type="title"/>
          </p:nvPr>
        </p:nvSpPr>
        <p:spPr>
          <a:xfrm>
            <a:off x="768875" y="494275"/>
            <a:ext cx="75582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151" name="Google Shape;15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6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6"/>
          <p:cNvSpPr/>
          <p:nvPr/>
        </p:nvSpPr>
        <p:spPr>
          <a:xfrm>
            <a:off x="1544450" y="20177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6"/>
          <p:cNvSpPr/>
          <p:nvPr/>
        </p:nvSpPr>
        <p:spPr>
          <a:xfrm>
            <a:off x="1811650" y="21590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6"/>
          <p:cNvSpPr/>
          <p:nvPr/>
        </p:nvSpPr>
        <p:spPr>
          <a:xfrm>
            <a:off x="1544450" y="26228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6"/>
          <p:cNvSpPr/>
          <p:nvPr/>
        </p:nvSpPr>
        <p:spPr>
          <a:xfrm>
            <a:off x="1811650" y="27641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6"/>
          <p:cNvSpPr/>
          <p:nvPr/>
        </p:nvSpPr>
        <p:spPr>
          <a:xfrm>
            <a:off x="1544450" y="32279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6"/>
          <p:cNvSpPr/>
          <p:nvPr/>
        </p:nvSpPr>
        <p:spPr>
          <a:xfrm>
            <a:off x="1811650" y="33692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6"/>
          <p:cNvSpPr/>
          <p:nvPr/>
        </p:nvSpPr>
        <p:spPr>
          <a:xfrm>
            <a:off x="1544450" y="38330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6"/>
          <p:cNvSpPr/>
          <p:nvPr/>
        </p:nvSpPr>
        <p:spPr>
          <a:xfrm>
            <a:off x="1811650" y="39743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6"/>
          <p:cNvSpPr txBox="1">
            <a:spLocks noGrp="1"/>
          </p:cNvSpPr>
          <p:nvPr>
            <p:ph type="body" idx="1"/>
          </p:nvPr>
        </p:nvSpPr>
        <p:spPr>
          <a:xfrm>
            <a:off x="2036833" y="14125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2" name="Google Shape;162;p26"/>
          <p:cNvSpPr txBox="1">
            <a:spLocks noGrp="1"/>
          </p:cNvSpPr>
          <p:nvPr>
            <p:ph type="body" idx="2"/>
          </p:nvPr>
        </p:nvSpPr>
        <p:spPr>
          <a:xfrm>
            <a:off x="2036833" y="20177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3" name="Google Shape;163;p26"/>
          <p:cNvSpPr txBox="1">
            <a:spLocks noGrp="1"/>
          </p:cNvSpPr>
          <p:nvPr>
            <p:ph type="body" idx="3"/>
          </p:nvPr>
        </p:nvSpPr>
        <p:spPr>
          <a:xfrm>
            <a:off x="2036833" y="26228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4" name="Google Shape;164;p26"/>
          <p:cNvSpPr txBox="1">
            <a:spLocks noGrp="1"/>
          </p:cNvSpPr>
          <p:nvPr>
            <p:ph type="body" idx="4"/>
          </p:nvPr>
        </p:nvSpPr>
        <p:spPr>
          <a:xfrm>
            <a:off x="2036833" y="32279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5" name="Google Shape;165;p26"/>
          <p:cNvSpPr txBox="1">
            <a:spLocks noGrp="1"/>
          </p:cNvSpPr>
          <p:nvPr>
            <p:ph type="body" idx="5"/>
          </p:nvPr>
        </p:nvSpPr>
        <p:spPr>
          <a:xfrm>
            <a:off x="2036833" y="38330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 color">
  <p:cSld name="Title slide 1 color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/>
          <p:nvPr/>
        </p:nvSpPr>
        <p:spPr>
          <a:xfrm>
            <a:off x="-75" y="0"/>
            <a:ext cx="9144000" cy="5143500"/>
          </a:xfrm>
          <a:prstGeom prst="snip1Rect">
            <a:avLst>
              <a:gd name="adj" fmla="val 0"/>
            </a:avLst>
          </a:prstGeom>
          <a:gradFill>
            <a:gsLst>
              <a:gs pos="0">
                <a:srgbClr val="2878C8">
                  <a:alpha val="80000"/>
                </a:srgbClr>
              </a:gs>
              <a:gs pos="100000">
                <a:srgbClr val="33A2BE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8"/>
          <p:cNvSpPr txBox="1">
            <a:spLocks noGrp="1"/>
          </p:cNvSpPr>
          <p:nvPr>
            <p:ph type="ctrTitle"/>
          </p:nvPr>
        </p:nvSpPr>
        <p:spPr>
          <a:xfrm>
            <a:off x="311708" y="5736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72" name="Google Shape;172;p28"/>
          <p:cNvSpPr txBox="1">
            <a:spLocks noGrp="1"/>
          </p:cNvSpPr>
          <p:nvPr>
            <p:ph type="subTitle" idx="1"/>
          </p:nvPr>
        </p:nvSpPr>
        <p:spPr>
          <a:xfrm>
            <a:off x="311700" y="25870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173" name="Google Shape;173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25" y="4685900"/>
            <a:ext cx="738016" cy="238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8" descr="ic-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9250" y="4731075"/>
            <a:ext cx="739250" cy="14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8" name="Google Shape;178;p29"/>
          <p:cNvSpPr txBox="1">
            <a:spLocks noGrp="1"/>
          </p:cNvSpPr>
          <p:nvPr>
            <p:ph type="title"/>
          </p:nvPr>
        </p:nvSpPr>
        <p:spPr>
          <a:xfrm>
            <a:off x="401925" y="2150850"/>
            <a:ext cx="83403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Questrial"/>
              <a:buNone/>
              <a:defRPr sz="3000" b="0" i="0" u="none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Image">
  <p:cSld name="Text with Image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0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181" name="Google Shape;181;p30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2" name="Google Shape;182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0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 txBox="1">
            <a:spLocks noGrp="1"/>
          </p:cNvSpPr>
          <p:nvPr>
            <p:ph type="body" idx="1"/>
          </p:nvPr>
        </p:nvSpPr>
        <p:spPr>
          <a:xfrm>
            <a:off x="885600" y="1241870"/>
            <a:ext cx="2986200" cy="2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+ Footer">
  <p:cSld name="Header + Footer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1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87" name="Google Shape;187;p31"/>
          <p:cNvSpPr txBox="1">
            <a:spLocks noGrp="1"/>
          </p:cNvSpPr>
          <p:nvPr>
            <p:ph type="body" idx="1"/>
          </p:nvPr>
        </p:nvSpPr>
        <p:spPr>
          <a:xfrm>
            <a:off x="311700" y="834775"/>
            <a:ext cx="85206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188" name="Google Shape;188;p31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89" name="Google Shape;189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1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out background">
  <p:cSld name="Title Slide Without background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2"/>
          <p:cNvSpPr/>
          <p:nvPr/>
        </p:nvSpPr>
        <p:spPr>
          <a:xfrm>
            <a:off x="-75" y="0"/>
            <a:ext cx="9144000" cy="5143500"/>
          </a:xfrm>
          <a:prstGeom prst="snip1Rect">
            <a:avLst>
              <a:gd name="adj" fmla="val 0"/>
            </a:avLst>
          </a:prstGeom>
          <a:gradFill>
            <a:gsLst>
              <a:gs pos="0">
                <a:srgbClr val="2878C8">
                  <a:alpha val="80000"/>
                </a:srgbClr>
              </a:gs>
              <a:gs pos="100000">
                <a:srgbClr val="33A2BE"/>
              </a:gs>
            </a:gsLst>
            <a:lin ang="18900044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2"/>
          <p:cNvSpPr txBox="1">
            <a:spLocks noGrp="1"/>
          </p:cNvSpPr>
          <p:nvPr>
            <p:ph type="ctrTitle"/>
          </p:nvPr>
        </p:nvSpPr>
        <p:spPr>
          <a:xfrm>
            <a:off x="311708" y="5736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94" name="Google Shape;194;p32"/>
          <p:cNvSpPr txBox="1">
            <a:spLocks noGrp="1"/>
          </p:cNvSpPr>
          <p:nvPr>
            <p:ph type="subTitle" idx="1"/>
          </p:nvPr>
        </p:nvSpPr>
        <p:spPr>
          <a:xfrm>
            <a:off x="311700" y="25870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195" name="Google Shape;195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25" y="4685900"/>
            <a:ext cx="738016" cy="238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2" descr="ic-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69250" y="4731075"/>
            <a:ext cx="739250" cy="147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Only">
  <p:cSld name="Text Only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body" idx="1"/>
          </p:nvPr>
        </p:nvSpPr>
        <p:spPr>
          <a:xfrm>
            <a:off x="311700" y="834775"/>
            <a:ext cx="85206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199" name="Google Shape;199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33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line Header + Footer ">
  <p:cSld name="2-line Header + Footer 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4"/>
          <p:cNvSpPr txBox="1">
            <a:spLocks noGrp="1"/>
          </p:cNvSpPr>
          <p:nvPr>
            <p:ph type="title"/>
          </p:nvPr>
        </p:nvSpPr>
        <p:spPr>
          <a:xfrm>
            <a:off x="235500" y="88195"/>
            <a:ext cx="8520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3" name="Google Shape;203;p34"/>
          <p:cNvSpPr txBox="1">
            <a:spLocks noGrp="1"/>
          </p:cNvSpPr>
          <p:nvPr>
            <p:ph type="body" idx="1"/>
          </p:nvPr>
        </p:nvSpPr>
        <p:spPr>
          <a:xfrm>
            <a:off x="311700" y="1139575"/>
            <a:ext cx="85206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204" name="Google Shape;204;p34"/>
          <p:cNvCxnSpPr/>
          <p:nvPr/>
        </p:nvCxnSpPr>
        <p:spPr>
          <a:xfrm>
            <a:off x="0" y="963459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05" name="Google Shape;205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4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5"/>
          <p:cNvSpPr txBox="1">
            <a:spLocks noGrp="1"/>
          </p:cNvSpPr>
          <p:nvPr>
            <p:ph type="ctrTitle"/>
          </p:nvPr>
        </p:nvSpPr>
        <p:spPr>
          <a:xfrm>
            <a:off x="311708" y="5736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3000"/>
              <a:buFont typeface="Montserrat"/>
              <a:buNone/>
              <a:defRPr sz="30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ontserrat"/>
              <a:buNone/>
              <a:defRPr sz="3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09" name="Google Shape;209;p35"/>
          <p:cNvSpPr txBox="1">
            <a:spLocks noGrp="1"/>
          </p:cNvSpPr>
          <p:nvPr>
            <p:ph type="subTitle" idx="1"/>
          </p:nvPr>
        </p:nvSpPr>
        <p:spPr>
          <a:xfrm>
            <a:off x="311700" y="25870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210" name="Google Shape;210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5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entered - Blank Content" type="obj">
  <p:cSld name="OBJECT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 txBox="1">
            <a:spLocks noGrp="1"/>
          </p:cNvSpPr>
          <p:nvPr>
            <p:ph type="title"/>
          </p:nvPr>
        </p:nvSpPr>
        <p:spPr>
          <a:xfrm>
            <a:off x="768875" y="494275"/>
            <a:ext cx="75582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214" name="Google Shape;214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6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Image">
  <p:cSld name="Text with Image 2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8"/>
          <p:cNvSpPr txBox="1">
            <a:spLocks noGrp="1"/>
          </p:cNvSpPr>
          <p:nvPr>
            <p:ph type="body" idx="1"/>
          </p:nvPr>
        </p:nvSpPr>
        <p:spPr>
          <a:xfrm>
            <a:off x="295200" y="3391250"/>
            <a:ext cx="83958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219" name="Google Shape;219;p38"/>
          <p:cNvCxnSpPr/>
          <p:nvPr/>
        </p:nvCxnSpPr>
        <p:spPr>
          <a:xfrm>
            <a:off x="409050" y="3267075"/>
            <a:ext cx="83259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0" name="Google Shape;220;p38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cxnSp>
        <p:nvCxnSpPr>
          <p:cNvPr id="221" name="Google Shape;221;p38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 Layout 1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9"/>
          <p:cNvSpPr/>
          <p:nvPr/>
        </p:nvSpPr>
        <p:spPr>
          <a:xfrm>
            <a:off x="6321100" y="1078924"/>
            <a:ext cx="2492700" cy="1359600"/>
          </a:xfrm>
          <a:prstGeom prst="roundRect">
            <a:avLst>
              <a:gd name="adj" fmla="val 3033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9"/>
          <p:cNvSpPr/>
          <p:nvPr/>
        </p:nvSpPr>
        <p:spPr>
          <a:xfrm>
            <a:off x="487225" y="1078924"/>
            <a:ext cx="2492700" cy="1359600"/>
          </a:xfrm>
          <a:prstGeom prst="roundRect">
            <a:avLst>
              <a:gd name="adj" fmla="val 3033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9"/>
          <p:cNvSpPr txBox="1">
            <a:spLocks noGrp="1"/>
          </p:cNvSpPr>
          <p:nvPr>
            <p:ph type="body" idx="1"/>
          </p:nvPr>
        </p:nvSpPr>
        <p:spPr>
          <a:xfrm>
            <a:off x="604375" y="1596125"/>
            <a:ext cx="22584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26" name="Google Shape;226;p39"/>
          <p:cNvSpPr/>
          <p:nvPr/>
        </p:nvSpPr>
        <p:spPr>
          <a:xfrm>
            <a:off x="3400800" y="1078924"/>
            <a:ext cx="2492700" cy="1359600"/>
          </a:xfrm>
          <a:prstGeom prst="roundRect">
            <a:avLst>
              <a:gd name="adj" fmla="val 3033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39"/>
          <p:cNvSpPr/>
          <p:nvPr/>
        </p:nvSpPr>
        <p:spPr>
          <a:xfrm>
            <a:off x="604381" y="2611808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9"/>
          <p:cNvSpPr/>
          <p:nvPr/>
        </p:nvSpPr>
        <p:spPr>
          <a:xfrm>
            <a:off x="604381" y="2914198"/>
            <a:ext cx="1640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9"/>
          <p:cNvSpPr/>
          <p:nvPr/>
        </p:nvSpPr>
        <p:spPr>
          <a:xfrm>
            <a:off x="604381" y="3216589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9"/>
          <p:cNvSpPr txBox="1"/>
          <p:nvPr/>
        </p:nvSpPr>
        <p:spPr>
          <a:xfrm>
            <a:off x="604379" y="1235175"/>
            <a:ext cx="6762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None/>
            </a:pPr>
            <a:r>
              <a:rPr lang="en-GB" sz="3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9"/>
          <p:cNvSpPr txBox="1"/>
          <p:nvPr/>
        </p:nvSpPr>
        <p:spPr>
          <a:xfrm>
            <a:off x="3521282" y="1235175"/>
            <a:ext cx="6762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None/>
            </a:pPr>
            <a:r>
              <a:rPr lang="en-GB" sz="3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9"/>
          <p:cNvSpPr txBox="1"/>
          <p:nvPr/>
        </p:nvSpPr>
        <p:spPr>
          <a:xfrm>
            <a:off x="6431523" y="1235175"/>
            <a:ext cx="676200" cy="6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Open Sans"/>
              <a:buNone/>
            </a:pPr>
            <a:r>
              <a:rPr lang="en-GB" sz="3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9"/>
          <p:cNvSpPr/>
          <p:nvPr/>
        </p:nvSpPr>
        <p:spPr>
          <a:xfrm>
            <a:off x="611039" y="3518980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9"/>
          <p:cNvSpPr/>
          <p:nvPr/>
        </p:nvSpPr>
        <p:spPr>
          <a:xfrm>
            <a:off x="611039" y="3821371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" name="Google Shape;235;p39"/>
          <p:cNvCxnSpPr/>
          <p:nvPr/>
        </p:nvCxnSpPr>
        <p:spPr>
          <a:xfrm>
            <a:off x="0" y="734860"/>
            <a:ext cx="9169800" cy="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6" name="Google Shape;236;p39"/>
          <p:cNvSpPr txBox="1">
            <a:spLocks noGrp="1"/>
          </p:cNvSpPr>
          <p:nvPr>
            <p:ph type="body" idx="2"/>
          </p:nvPr>
        </p:nvSpPr>
        <p:spPr>
          <a:xfrm>
            <a:off x="726529" y="2528643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7" name="Google Shape;237;p39"/>
          <p:cNvSpPr txBox="1">
            <a:spLocks noGrp="1"/>
          </p:cNvSpPr>
          <p:nvPr>
            <p:ph type="body" idx="3"/>
          </p:nvPr>
        </p:nvSpPr>
        <p:spPr>
          <a:xfrm>
            <a:off x="726529" y="28216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8" name="Google Shape;238;p39"/>
          <p:cNvSpPr txBox="1">
            <a:spLocks noGrp="1"/>
          </p:cNvSpPr>
          <p:nvPr>
            <p:ph type="body" idx="4"/>
          </p:nvPr>
        </p:nvSpPr>
        <p:spPr>
          <a:xfrm>
            <a:off x="726529" y="31334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9" name="Google Shape;239;p39"/>
          <p:cNvSpPr txBox="1">
            <a:spLocks noGrp="1"/>
          </p:cNvSpPr>
          <p:nvPr>
            <p:ph type="body" idx="5"/>
          </p:nvPr>
        </p:nvSpPr>
        <p:spPr>
          <a:xfrm>
            <a:off x="726529" y="343581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0" name="Google Shape;240;p39"/>
          <p:cNvSpPr txBox="1">
            <a:spLocks noGrp="1"/>
          </p:cNvSpPr>
          <p:nvPr>
            <p:ph type="body" idx="6"/>
          </p:nvPr>
        </p:nvSpPr>
        <p:spPr>
          <a:xfrm>
            <a:off x="726529" y="373816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Google Shape;241;p39"/>
          <p:cNvSpPr txBox="1">
            <a:spLocks noGrp="1"/>
          </p:cNvSpPr>
          <p:nvPr>
            <p:ph type="body" idx="7"/>
          </p:nvPr>
        </p:nvSpPr>
        <p:spPr>
          <a:xfrm>
            <a:off x="3517950" y="1596125"/>
            <a:ext cx="22584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42" name="Google Shape;242;p39"/>
          <p:cNvSpPr/>
          <p:nvPr/>
        </p:nvSpPr>
        <p:spPr>
          <a:xfrm>
            <a:off x="3517955" y="2611808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9"/>
          <p:cNvSpPr/>
          <p:nvPr/>
        </p:nvSpPr>
        <p:spPr>
          <a:xfrm>
            <a:off x="3517955" y="2914198"/>
            <a:ext cx="1640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9"/>
          <p:cNvSpPr/>
          <p:nvPr/>
        </p:nvSpPr>
        <p:spPr>
          <a:xfrm>
            <a:off x="3517955" y="3216589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9"/>
          <p:cNvSpPr/>
          <p:nvPr/>
        </p:nvSpPr>
        <p:spPr>
          <a:xfrm>
            <a:off x="3524614" y="3518980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9"/>
          <p:cNvSpPr/>
          <p:nvPr/>
        </p:nvSpPr>
        <p:spPr>
          <a:xfrm>
            <a:off x="3524614" y="3821371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9"/>
          <p:cNvSpPr txBox="1">
            <a:spLocks noGrp="1"/>
          </p:cNvSpPr>
          <p:nvPr>
            <p:ph type="body" idx="8"/>
          </p:nvPr>
        </p:nvSpPr>
        <p:spPr>
          <a:xfrm>
            <a:off x="3640103" y="2528643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8" name="Google Shape;248;p39"/>
          <p:cNvSpPr txBox="1">
            <a:spLocks noGrp="1"/>
          </p:cNvSpPr>
          <p:nvPr>
            <p:ph type="body" idx="9"/>
          </p:nvPr>
        </p:nvSpPr>
        <p:spPr>
          <a:xfrm>
            <a:off x="3640103" y="28216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9" name="Google Shape;249;p39"/>
          <p:cNvSpPr txBox="1">
            <a:spLocks noGrp="1"/>
          </p:cNvSpPr>
          <p:nvPr>
            <p:ph type="body" idx="13"/>
          </p:nvPr>
        </p:nvSpPr>
        <p:spPr>
          <a:xfrm>
            <a:off x="3640103" y="31334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0" name="Google Shape;250;p39"/>
          <p:cNvSpPr txBox="1">
            <a:spLocks noGrp="1"/>
          </p:cNvSpPr>
          <p:nvPr>
            <p:ph type="body" idx="14"/>
          </p:nvPr>
        </p:nvSpPr>
        <p:spPr>
          <a:xfrm>
            <a:off x="3640103" y="343581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p39"/>
          <p:cNvSpPr txBox="1">
            <a:spLocks noGrp="1"/>
          </p:cNvSpPr>
          <p:nvPr>
            <p:ph type="body" idx="15"/>
          </p:nvPr>
        </p:nvSpPr>
        <p:spPr>
          <a:xfrm>
            <a:off x="3640103" y="373816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p39"/>
          <p:cNvSpPr txBox="1">
            <a:spLocks noGrp="1"/>
          </p:cNvSpPr>
          <p:nvPr>
            <p:ph type="body" idx="16"/>
          </p:nvPr>
        </p:nvSpPr>
        <p:spPr>
          <a:xfrm>
            <a:off x="6438200" y="1596125"/>
            <a:ext cx="22584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1400"/>
              <a:buFont typeface="Montserrat"/>
              <a:buNone/>
              <a:defRPr sz="1400" b="0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53" name="Google Shape;253;p39"/>
          <p:cNvSpPr/>
          <p:nvPr/>
        </p:nvSpPr>
        <p:spPr>
          <a:xfrm>
            <a:off x="6438205" y="2611808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A.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9"/>
          <p:cNvSpPr/>
          <p:nvPr/>
        </p:nvSpPr>
        <p:spPr>
          <a:xfrm>
            <a:off x="6438205" y="2914198"/>
            <a:ext cx="1640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9"/>
          <p:cNvSpPr/>
          <p:nvPr/>
        </p:nvSpPr>
        <p:spPr>
          <a:xfrm>
            <a:off x="6438205" y="3216589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C.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9"/>
          <p:cNvSpPr/>
          <p:nvPr/>
        </p:nvSpPr>
        <p:spPr>
          <a:xfrm>
            <a:off x="6444864" y="3518980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D.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9"/>
          <p:cNvSpPr/>
          <p:nvPr/>
        </p:nvSpPr>
        <p:spPr>
          <a:xfrm>
            <a:off x="6444864" y="3821371"/>
            <a:ext cx="24927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50"/>
              <a:buFont typeface="Calibri"/>
              <a:buNone/>
            </a:pPr>
            <a:r>
              <a:rPr lang="en-GB" sz="14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E.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9"/>
          <p:cNvSpPr txBox="1">
            <a:spLocks noGrp="1"/>
          </p:cNvSpPr>
          <p:nvPr>
            <p:ph type="body" idx="17"/>
          </p:nvPr>
        </p:nvSpPr>
        <p:spPr>
          <a:xfrm>
            <a:off x="6560353" y="2528643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Google Shape;259;p39"/>
          <p:cNvSpPr txBox="1">
            <a:spLocks noGrp="1"/>
          </p:cNvSpPr>
          <p:nvPr>
            <p:ph type="body" idx="18"/>
          </p:nvPr>
        </p:nvSpPr>
        <p:spPr>
          <a:xfrm>
            <a:off x="6560353" y="28216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0" name="Google Shape;260;p39"/>
          <p:cNvSpPr txBox="1">
            <a:spLocks noGrp="1"/>
          </p:cNvSpPr>
          <p:nvPr>
            <p:ph type="body" idx="19"/>
          </p:nvPr>
        </p:nvSpPr>
        <p:spPr>
          <a:xfrm>
            <a:off x="6560353" y="3133418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1" name="Google Shape;261;p39"/>
          <p:cNvSpPr txBox="1">
            <a:spLocks noGrp="1"/>
          </p:cNvSpPr>
          <p:nvPr>
            <p:ph type="body" idx="20"/>
          </p:nvPr>
        </p:nvSpPr>
        <p:spPr>
          <a:xfrm>
            <a:off x="6560353" y="343581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2" name="Google Shape;262;p39"/>
          <p:cNvSpPr txBox="1">
            <a:spLocks noGrp="1"/>
          </p:cNvSpPr>
          <p:nvPr>
            <p:ph type="body" idx="21"/>
          </p:nvPr>
        </p:nvSpPr>
        <p:spPr>
          <a:xfrm>
            <a:off x="6560353" y="3738169"/>
            <a:ext cx="2032200" cy="3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3" name="Google Shape;263;p39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lling/Quizzing">
  <p:cSld name="Polling/Quizzing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0"/>
          <p:cNvSpPr/>
          <p:nvPr/>
        </p:nvSpPr>
        <p:spPr>
          <a:xfrm>
            <a:off x="1544450" y="14126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40"/>
          <p:cNvSpPr/>
          <p:nvPr/>
        </p:nvSpPr>
        <p:spPr>
          <a:xfrm>
            <a:off x="1811650" y="15539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A.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40"/>
          <p:cNvSpPr txBox="1">
            <a:spLocks noGrp="1"/>
          </p:cNvSpPr>
          <p:nvPr>
            <p:ph type="title"/>
          </p:nvPr>
        </p:nvSpPr>
        <p:spPr>
          <a:xfrm>
            <a:off x="768875" y="494275"/>
            <a:ext cx="7558200" cy="5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268" name="Google Shape;268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834" y="4685889"/>
            <a:ext cx="738015" cy="23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40" descr="ic-logo-black.png"/>
          <p:cNvPicPr preferRelativeResize="0"/>
          <p:nvPr/>
        </p:nvPicPr>
        <p:blipFill rotWithShape="1">
          <a:blip r:embed="rId3">
            <a:alphaModFix amt="30000"/>
          </a:blip>
          <a:srcRect/>
          <a:stretch/>
        </p:blipFill>
        <p:spPr>
          <a:xfrm>
            <a:off x="8169300" y="4731075"/>
            <a:ext cx="739200" cy="147851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40"/>
          <p:cNvSpPr/>
          <p:nvPr/>
        </p:nvSpPr>
        <p:spPr>
          <a:xfrm>
            <a:off x="1544450" y="20177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40"/>
          <p:cNvSpPr/>
          <p:nvPr/>
        </p:nvSpPr>
        <p:spPr>
          <a:xfrm>
            <a:off x="1811650" y="21590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B.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40"/>
          <p:cNvSpPr/>
          <p:nvPr/>
        </p:nvSpPr>
        <p:spPr>
          <a:xfrm>
            <a:off x="1544450" y="26228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40"/>
          <p:cNvSpPr/>
          <p:nvPr/>
        </p:nvSpPr>
        <p:spPr>
          <a:xfrm>
            <a:off x="1811650" y="27641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40"/>
          <p:cNvSpPr/>
          <p:nvPr/>
        </p:nvSpPr>
        <p:spPr>
          <a:xfrm>
            <a:off x="1544450" y="32279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40"/>
          <p:cNvSpPr/>
          <p:nvPr/>
        </p:nvSpPr>
        <p:spPr>
          <a:xfrm>
            <a:off x="1811650" y="33692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D.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40"/>
          <p:cNvSpPr/>
          <p:nvPr/>
        </p:nvSpPr>
        <p:spPr>
          <a:xfrm>
            <a:off x="1544450" y="3833000"/>
            <a:ext cx="5988600" cy="528900"/>
          </a:xfrm>
          <a:prstGeom prst="roundRect">
            <a:avLst>
              <a:gd name="adj" fmla="val 50000"/>
            </a:avLst>
          </a:prstGeom>
          <a:solidFill>
            <a:srgbClr val="168B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40"/>
          <p:cNvSpPr/>
          <p:nvPr/>
        </p:nvSpPr>
        <p:spPr>
          <a:xfrm>
            <a:off x="1811650" y="3974300"/>
            <a:ext cx="5454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"/>
              <a:buFont typeface="Calibri"/>
              <a:buNone/>
            </a:pPr>
            <a:r>
              <a:rPr lang="en-GB" sz="16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E.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40"/>
          <p:cNvSpPr txBox="1">
            <a:spLocks noGrp="1"/>
          </p:cNvSpPr>
          <p:nvPr>
            <p:ph type="body" idx="1"/>
          </p:nvPr>
        </p:nvSpPr>
        <p:spPr>
          <a:xfrm>
            <a:off x="2036833" y="14125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79" name="Google Shape;279;p40"/>
          <p:cNvSpPr txBox="1">
            <a:spLocks noGrp="1"/>
          </p:cNvSpPr>
          <p:nvPr>
            <p:ph type="body" idx="2"/>
          </p:nvPr>
        </p:nvSpPr>
        <p:spPr>
          <a:xfrm>
            <a:off x="2036833" y="20177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80" name="Google Shape;280;p40"/>
          <p:cNvSpPr txBox="1">
            <a:spLocks noGrp="1"/>
          </p:cNvSpPr>
          <p:nvPr>
            <p:ph type="body" idx="3"/>
          </p:nvPr>
        </p:nvSpPr>
        <p:spPr>
          <a:xfrm>
            <a:off x="2036833" y="26228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81" name="Google Shape;281;p40"/>
          <p:cNvSpPr txBox="1">
            <a:spLocks noGrp="1"/>
          </p:cNvSpPr>
          <p:nvPr>
            <p:ph type="body" idx="4"/>
          </p:nvPr>
        </p:nvSpPr>
        <p:spPr>
          <a:xfrm>
            <a:off x="2036833" y="32279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82" name="Google Shape;282;p40"/>
          <p:cNvSpPr txBox="1">
            <a:spLocks noGrp="1"/>
          </p:cNvSpPr>
          <p:nvPr>
            <p:ph type="body" idx="5"/>
          </p:nvPr>
        </p:nvSpPr>
        <p:spPr>
          <a:xfrm>
            <a:off x="2036833" y="3833050"/>
            <a:ext cx="59964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18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None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236847" y="88472"/>
            <a:ext cx="8319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11975" y="1021850"/>
            <a:ext cx="8319900" cy="3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>
            <a:spLocks noGrp="1"/>
          </p:cNvSpPr>
          <p:nvPr>
            <p:ph type="title"/>
          </p:nvPr>
        </p:nvSpPr>
        <p:spPr>
          <a:xfrm>
            <a:off x="236847" y="88472"/>
            <a:ext cx="8319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  <a:defRPr sz="24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68" name="Google Shape;168;p27"/>
          <p:cNvSpPr txBox="1">
            <a:spLocks noGrp="1"/>
          </p:cNvSpPr>
          <p:nvPr>
            <p:ph type="body" idx="1"/>
          </p:nvPr>
        </p:nvSpPr>
        <p:spPr>
          <a:xfrm>
            <a:off x="411975" y="1021850"/>
            <a:ext cx="8319900" cy="37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2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41" descr="ic-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4641676"/>
            <a:ext cx="1366075" cy="2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41"/>
          <p:cNvSpPr txBox="1"/>
          <p:nvPr/>
        </p:nvSpPr>
        <p:spPr>
          <a:xfrm>
            <a:off x="465908" y="52042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Questrial"/>
              <a:buNone/>
            </a:pPr>
            <a:r>
              <a:rPr lang="en-GB" sz="28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iClicker - First Day of Class Slides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54" descr="ic-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4641676"/>
            <a:ext cx="1366075" cy="27322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54"/>
          <p:cNvSpPr txBox="1">
            <a:spLocks noGrp="1"/>
          </p:cNvSpPr>
          <p:nvPr>
            <p:ph type="ctrTitle" idx="4294967295"/>
          </p:nvPr>
        </p:nvSpPr>
        <p:spPr>
          <a:xfrm>
            <a:off x="607650" y="915175"/>
            <a:ext cx="7928700" cy="29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Montserrat"/>
              <a:buNone/>
            </a:pPr>
            <a:r>
              <a:rPr lang="en-GB"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Questions or Trouble Registering?</a:t>
            </a:r>
            <a:br>
              <a:rPr lang="en-GB"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GB"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en-GB" sz="30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en-GB" sz="1800" b="1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Visit iclicker.com/support to submit a support ticket and contact the tech support team.</a:t>
            </a:r>
            <a:endParaRPr sz="1800" b="1" i="0" u="none" strike="noStrike" cap="none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Montserrat"/>
              <a:buNone/>
            </a:pPr>
            <a:endParaRPr sz="18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50"/>
              <a:buFont typeface="Montserrat"/>
              <a:buNone/>
            </a:pPr>
            <a:r>
              <a:rPr lang="en-GB" sz="1800">
                <a:solidFill>
                  <a:schemeClr val="lt1"/>
                </a:solidFill>
              </a:rPr>
              <a:t>I have also added these steps and links to helpful troubleshooting guides for iClicker in the syllabus.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2"/>
          <p:cNvSpPr txBox="1">
            <a:spLocks noGrp="1"/>
          </p:cNvSpPr>
          <p:nvPr>
            <p:ph type="title" idx="4294967295"/>
          </p:nvPr>
        </p:nvSpPr>
        <p:spPr>
          <a:xfrm>
            <a:off x="311700" y="1644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600"/>
              <a:buFont typeface="Montserrat"/>
              <a:buNone/>
            </a:pPr>
            <a:r>
              <a:rPr lang="en-GB" sz="2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Devices </a:t>
            </a:r>
            <a:r>
              <a:rPr lang="en-GB" sz="2200"/>
              <a:t>a</a:t>
            </a:r>
            <a:r>
              <a:rPr lang="en-GB" sz="2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llowed in </a:t>
            </a:r>
            <a:r>
              <a:rPr lang="en-GB" sz="2200"/>
              <a:t>c</a:t>
            </a:r>
            <a:r>
              <a:rPr lang="en-GB" sz="2200" b="1" i="0" u="none" strike="noStrike" cap="none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lass</a:t>
            </a:r>
            <a:endParaRPr sz="2200"/>
          </a:p>
        </p:txBody>
      </p:sp>
      <p:sp>
        <p:nvSpPr>
          <p:cNvPr id="295" name="Google Shape;295;p42"/>
          <p:cNvSpPr txBox="1">
            <a:spLocks noGrp="1"/>
          </p:cNvSpPr>
          <p:nvPr>
            <p:ph type="body" idx="4294967295"/>
          </p:nvPr>
        </p:nvSpPr>
        <p:spPr>
          <a:xfrm>
            <a:off x="622850" y="3107025"/>
            <a:ext cx="7973100" cy="13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are required to bring a device to participate in my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sessions.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6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r>
              <a:rPr lang="en-GB" sz="1300" b="0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 will be allowing the use of</a:t>
            </a:r>
            <a:r>
              <a:rPr lang="en-GB" sz="1300" b="0" i="0" u="none" strike="noStrike" cap="none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300" b="0" i="0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GB" sz="1300" b="1" i="0" strike="noStrike" cap="none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3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student app</a:t>
            </a:r>
            <a:r>
              <a:rPr lang="en-GB" sz="13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300" b="0" i="0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(on a smartphone, tablet or </a:t>
            </a:r>
            <a:r>
              <a:rPr lang="en-GB" sz="1300" b="0" i="0" strike="noStrike" cap="none" dirty="0" smtClean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laptop</a:t>
            </a:r>
            <a:r>
              <a:rPr lang="en-GB" sz="1300" dirty="0" smtClean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GB" sz="1300" b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Please note</a:t>
            </a:r>
            <a:r>
              <a:rPr lang="en-GB" sz="13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: No matter what you choose to use you MUST create an </a:t>
            </a:r>
            <a:r>
              <a:rPr lang="en-GB" sz="1300" dirty="0" err="1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3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student account. </a:t>
            </a:r>
            <a:endParaRPr sz="1300" dirty="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7" name="Google Shape;297;p42"/>
          <p:cNvSpPr txBox="1"/>
          <p:nvPr/>
        </p:nvSpPr>
        <p:spPr>
          <a:xfrm>
            <a:off x="6002700" y="-24674"/>
            <a:ext cx="2753400" cy="9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75"/>
              <a:buFont typeface="Open Sans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9" name="Google Shape;299;p42"/>
          <p:cNvGrpSpPr/>
          <p:nvPr/>
        </p:nvGrpSpPr>
        <p:grpSpPr>
          <a:xfrm>
            <a:off x="3450358" y="926922"/>
            <a:ext cx="3467624" cy="2122201"/>
            <a:chOff x="4821950" y="1155522"/>
            <a:chExt cx="3467624" cy="2122201"/>
          </a:xfrm>
        </p:grpSpPr>
        <p:pic>
          <p:nvPicPr>
            <p:cNvPr id="300" name="Google Shape;300;p4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821950" y="1155522"/>
              <a:ext cx="3467624" cy="21222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1" name="Google Shape;301;p42"/>
            <p:cNvPicPr preferRelativeResize="0"/>
            <p:nvPr/>
          </p:nvPicPr>
          <p:blipFill rotWithShape="1">
            <a:blip r:embed="rId4">
              <a:alphaModFix/>
            </a:blip>
            <a:srcRect l="7211" r="6320"/>
            <a:stretch/>
          </p:blipFill>
          <p:spPr>
            <a:xfrm>
              <a:off x="5420433" y="1317926"/>
              <a:ext cx="2270655" cy="164138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3" name="Google Shape;303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3475" y="988643"/>
            <a:ext cx="1083925" cy="2084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3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Click the </a:t>
            </a:r>
            <a:r>
              <a:rPr lang="en-GB" dirty="0" err="1"/>
              <a:t>iClicker</a:t>
            </a:r>
            <a:r>
              <a:rPr lang="en-GB" dirty="0"/>
              <a:t> link </a:t>
            </a:r>
            <a:r>
              <a:rPr lang="en-GB" dirty="0" smtClean="0"/>
              <a:t>in Moodle</a:t>
            </a:r>
            <a:endParaRPr dirty="0">
              <a:solidFill>
                <a:srgbClr val="0070C0"/>
              </a:solidFill>
            </a:endParaRPr>
          </a:p>
        </p:txBody>
      </p:sp>
      <p:sp>
        <p:nvSpPr>
          <p:cNvPr id="309" name="Google Shape;309;p43"/>
          <p:cNvSpPr txBox="1">
            <a:spLocks noGrp="1"/>
          </p:cNvSpPr>
          <p:nvPr>
            <p:ph type="body" idx="1"/>
          </p:nvPr>
        </p:nvSpPr>
        <p:spPr>
          <a:xfrm>
            <a:off x="522150" y="1283575"/>
            <a:ext cx="2986200" cy="275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Navigate to our course in </a:t>
            </a:r>
            <a:r>
              <a:rPr lang="en-GB" sz="1400" dirty="0" smtClean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Moodle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 click 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 the </a:t>
            </a:r>
            <a:r>
              <a:rPr lang="en-GB" sz="1400" dirty="0" err="1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external tool under the </a:t>
            </a:r>
            <a:r>
              <a:rPr lang="en-GB" sz="1400" dirty="0" err="1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Registration tab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This will open the </a:t>
            </a:r>
            <a:r>
              <a:rPr lang="en-GB" sz="14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student login page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310" name="Google Shape;31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5351" y="1050503"/>
            <a:ext cx="5330851" cy="3042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1650" y="1283575"/>
            <a:ext cx="3689675" cy="2420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r="21480"/>
          <a:stretch/>
        </p:blipFill>
        <p:spPr>
          <a:xfrm>
            <a:off x="4471649" y="1283575"/>
            <a:ext cx="3689675" cy="242010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4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600"/>
              <a:buFont typeface="Montserrat"/>
              <a:buNone/>
            </a:pPr>
            <a:r>
              <a:rPr lang="en-GB" sz="2400" b="1" i="0" u="none" strike="noStrike" cap="none" dirty="0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Creat</a:t>
            </a:r>
            <a:r>
              <a:rPr lang="en-GB" dirty="0"/>
              <a:t>ing</a:t>
            </a:r>
            <a:r>
              <a:rPr lang="en-GB" sz="2400" b="1" i="0" u="none" strike="noStrike" cap="none" dirty="0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 an </a:t>
            </a:r>
            <a:r>
              <a:rPr lang="en-GB" sz="2400" b="1" i="0" u="none" strike="noStrike" cap="none" dirty="0" err="1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iClicker</a:t>
            </a:r>
            <a:r>
              <a:rPr lang="en-GB" sz="2400" b="1" i="0" u="none" strike="noStrike" cap="none" dirty="0">
                <a:solidFill>
                  <a:srgbClr val="2878C8"/>
                </a:solidFill>
                <a:latin typeface="Montserrat"/>
                <a:ea typeface="Montserrat"/>
                <a:cs typeface="Montserrat"/>
                <a:sym typeface="Montserrat"/>
              </a:rPr>
              <a:t> account</a:t>
            </a:r>
            <a:endParaRPr dirty="0"/>
          </a:p>
        </p:txBody>
      </p:sp>
      <p:sp>
        <p:nvSpPr>
          <p:cNvPr id="317" name="Google Shape;317;p44"/>
          <p:cNvSpPr txBox="1">
            <a:spLocks noGrp="1"/>
          </p:cNvSpPr>
          <p:nvPr>
            <p:ph type="body" idx="1"/>
          </p:nvPr>
        </p:nvSpPr>
        <p:spPr>
          <a:xfrm>
            <a:off x="407405" y="902106"/>
            <a:ext cx="4345800" cy="29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must create an </a:t>
            </a:r>
            <a:r>
              <a:rPr lang="en-GB" sz="1400" b="1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account to ensure your grades are counted:</a:t>
            </a:r>
            <a:endParaRPr dirty="0"/>
          </a:p>
          <a:p>
            <a:pPr marL="28575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Select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Sign Up!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to create your account. 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If you already have an </a:t>
            </a:r>
            <a:r>
              <a:rPr lang="en-GB" sz="140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account, just sign in!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Do not create and use more than one </a:t>
            </a:r>
            <a:r>
              <a:rPr lang="en-GB" sz="1400" b="1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account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as you will only receive credit from a single account.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b="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8" name="Google Shape;318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42182" y="1448554"/>
            <a:ext cx="3794414" cy="2247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55467" y="1611079"/>
            <a:ext cx="2567844" cy="1793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ounded Rectangle 1"/>
          <p:cNvSpPr/>
          <p:nvPr/>
        </p:nvSpPr>
        <p:spPr>
          <a:xfrm>
            <a:off x="6864626" y="2749826"/>
            <a:ext cx="178904" cy="12589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5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600"/>
              <a:buFont typeface="Montserrat"/>
              <a:buNone/>
            </a:pPr>
            <a:r>
              <a:rPr lang="en-GB"/>
              <a:t>Enter your institution</a:t>
            </a:r>
            <a:endParaRPr/>
          </a:p>
        </p:txBody>
      </p:sp>
      <p:sp>
        <p:nvSpPr>
          <p:cNvPr id="325" name="Google Shape;325;p45"/>
          <p:cNvSpPr txBox="1">
            <a:spLocks noGrp="1"/>
          </p:cNvSpPr>
          <p:nvPr>
            <p:ph type="body" idx="1"/>
          </p:nvPr>
        </p:nvSpPr>
        <p:spPr>
          <a:xfrm>
            <a:off x="542092" y="1477921"/>
            <a:ext cx="2886600" cy="20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Enter</a:t>
            </a:r>
            <a:r>
              <a:rPr lang="en-GB" sz="1400" dirty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Birmingham Southern College</a:t>
            </a:r>
            <a:r>
              <a:rPr lang="en-GB" sz="1400" b="1" dirty="0" smtClean="0"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as your institution when creating your account.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endParaRPr sz="6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Select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Next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6" name="Google Shape;326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7330" y="914400"/>
            <a:ext cx="4455043" cy="322044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6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2400"/>
              <a:buFont typeface="Montserrat"/>
              <a:buNone/>
            </a:pPr>
            <a:r>
              <a:rPr lang="en-GB"/>
              <a:t>Complete your iClicker profile</a:t>
            </a:r>
            <a:endParaRPr/>
          </a:p>
        </p:txBody>
      </p:sp>
      <p:sp>
        <p:nvSpPr>
          <p:cNvPr id="332" name="Google Shape;332;p46"/>
          <p:cNvSpPr txBox="1">
            <a:spLocks noGrp="1"/>
          </p:cNvSpPr>
          <p:nvPr>
            <p:ph type="body" idx="1"/>
          </p:nvPr>
        </p:nvSpPr>
        <p:spPr>
          <a:xfrm>
            <a:off x="640114" y="1164063"/>
            <a:ext cx="2953200" cy="28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50"/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 the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Create Account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form, fill out your:</a:t>
            </a:r>
            <a:endParaRPr dirty="0"/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50"/>
              <a:buNone/>
            </a:pPr>
            <a:endParaRPr dirty="0">
              <a:solidFill>
                <a:schemeClr val="dk1"/>
              </a:solidFill>
            </a:endParaRPr>
          </a:p>
          <a:p>
            <a:pPr marL="28575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sz="1400" b="1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First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Name</a:t>
            </a:r>
            <a:endParaRPr dirty="0">
              <a:solidFill>
                <a:schemeClr val="dk1"/>
              </a:solidFill>
            </a:endParaRPr>
          </a:p>
          <a:p>
            <a:pPr marL="28575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sz="1400" b="1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Last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Name	</a:t>
            </a:r>
            <a:endParaRPr dirty="0">
              <a:solidFill>
                <a:schemeClr val="dk1"/>
              </a:solidFill>
            </a:endParaRPr>
          </a:p>
          <a:p>
            <a:pPr marL="28575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sz="1400" b="1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University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Email</a:t>
            </a:r>
            <a:endParaRPr dirty="0">
              <a:solidFill>
                <a:schemeClr val="dk1"/>
              </a:solidFill>
            </a:endParaRPr>
          </a:p>
          <a:p>
            <a:pPr marL="28575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sz="1400" b="1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do not have to include           a student ID</a:t>
            </a:r>
            <a:endParaRPr sz="1400" u="sng" dirty="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3" name="Google Shape;333;p46"/>
          <p:cNvSpPr/>
          <p:nvPr/>
        </p:nvSpPr>
        <p:spPr>
          <a:xfrm>
            <a:off x="640114" y="3481343"/>
            <a:ext cx="3362100" cy="8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Create and confirm your password.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Select </a:t>
            </a:r>
            <a:r>
              <a:rPr lang="en-GB" sz="1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Create Account</a:t>
            </a:r>
            <a:r>
              <a:rPr lang="en-GB"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pic>
        <p:nvPicPr>
          <p:cNvPr id="334" name="Google Shape;334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7625" y="812501"/>
            <a:ext cx="3557867" cy="4163954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7"/>
          <p:cNvSpPr txBox="1">
            <a:spLocks noGrp="1"/>
          </p:cNvSpPr>
          <p:nvPr>
            <p:ph type="title" idx="4294967295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600"/>
              <a:buFont typeface="Montserrat"/>
              <a:buNone/>
            </a:pPr>
            <a:r>
              <a:rPr lang="en-GB"/>
              <a:t>Paying for access to iClicker</a:t>
            </a:r>
            <a:endParaRPr/>
          </a:p>
        </p:txBody>
      </p:sp>
      <p:pic>
        <p:nvPicPr>
          <p:cNvPr id="340" name="Google Shape;340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58000" y="985975"/>
            <a:ext cx="4119425" cy="2773118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41" name="Google Shape;341;p47"/>
          <p:cNvSpPr txBox="1"/>
          <p:nvPr/>
        </p:nvSpPr>
        <p:spPr>
          <a:xfrm>
            <a:off x="1855025" y="18911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42" name="Google Shape;342;p47"/>
          <p:cNvSpPr txBox="1">
            <a:spLocks noGrp="1"/>
          </p:cNvSpPr>
          <p:nvPr>
            <p:ph type="body" idx="4294967295"/>
          </p:nvPr>
        </p:nvSpPr>
        <p:spPr>
          <a:xfrm>
            <a:off x="235500" y="885975"/>
            <a:ext cx="4400700" cy="40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When you create a new </a:t>
            </a:r>
            <a:r>
              <a:rPr lang="en-GB" sz="140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student account, you will have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two-week free-trial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period to participate in class sessions.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Before the trial period ends, you will need to purchase a subscription 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Subscriptions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section of your </a:t>
            </a:r>
            <a:r>
              <a:rPr lang="en-GB" sz="1400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student account.</a:t>
            </a: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Montserrat"/>
              <a:buNone/>
            </a:pPr>
            <a:endParaRPr sz="14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9"/>
          <p:cNvSpPr txBox="1">
            <a:spLocks noGrp="1"/>
          </p:cNvSpPr>
          <p:nvPr>
            <p:ph type="title" idx="4294967295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600"/>
              <a:buFont typeface="Montserrat"/>
              <a:buNone/>
            </a:pPr>
            <a:r>
              <a:rPr lang="en-GB"/>
              <a:t>Now you’re ready to go!</a:t>
            </a:r>
            <a:endParaRPr/>
          </a:p>
        </p:txBody>
      </p:sp>
      <p:sp>
        <p:nvSpPr>
          <p:cNvPr id="359" name="Google Shape;359;p49"/>
          <p:cNvSpPr txBox="1">
            <a:spLocks noGrp="1"/>
          </p:cNvSpPr>
          <p:nvPr>
            <p:ph type="body" idx="4294967295"/>
          </p:nvPr>
        </p:nvSpPr>
        <p:spPr>
          <a:xfrm>
            <a:off x="739675" y="1195475"/>
            <a:ext cx="4326600" cy="13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9999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When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 start a session, you will see a button appear on your screen to </a:t>
            </a:r>
            <a:r>
              <a:rPr lang="en-GB" sz="1400" b="1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Join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my class. Select this button to start participating in my session for the day.</a:t>
            </a:r>
            <a:endParaRPr dirty="0">
              <a:solidFill>
                <a:schemeClr val="dk1"/>
              </a:solidFill>
            </a:endParaRPr>
          </a:p>
          <a:p>
            <a:pPr marL="152400" marR="0" lvl="0" indent="-88900" algn="l" rtl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endParaRPr sz="1400" b="1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61" name="Google Shape;36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173" y="793000"/>
            <a:ext cx="2408625" cy="4150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2"/>
          <p:cNvSpPr txBox="1">
            <a:spLocks noGrp="1"/>
          </p:cNvSpPr>
          <p:nvPr>
            <p:ph type="title"/>
          </p:nvPr>
        </p:nvSpPr>
        <p:spPr>
          <a:xfrm>
            <a:off x="235500" y="88203"/>
            <a:ext cx="8520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78C8"/>
              </a:buClr>
              <a:buSzPts val="600"/>
              <a:buFont typeface="Montserrat"/>
              <a:buNone/>
            </a:pPr>
            <a:r>
              <a:rPr lang="en-GB" dirty="0"/>
              <a:t>Track your performance </a:t>
            </a:r>
            <a:r>
              <a:rPr lang="en-GB" dirty="0" smtClean="0">
                <a:solidFill>
                  <a:srgbClr val="2878C8"/>
                </a:solidFill>
              </a:rPr>
              <a:t>after </a:t>
            </a:r>
            <a:r>
              <a:rPr lang="en-GB" dirty="0">
                <a:solidFill>
                  <a:srgbClr val="2878C8"/>
                </a:solidFill>
              </a:rPr>
              <a:t>class</a:t>
            </a:r>
            <a:endParaRPr dirty="0">
              <a:solidFill>
                <a:srgbClr val="2878C8"/>
              </a:solidFill>
            </a:endParaRPr>
          </a:p>
        </p:txBody>
      </p:sp>
      <p:sp>
        <p:nvSpPr>
          <p:cNvPr id="383" name="Google Shape;383;p52"/>
          <p:cNvSpPr txBox="1">
            <a:spLocks noGrp="1"/>
          </p:cNvSpPr>
          <p:nvPr>
            <p:ph type="body" idx="1"/>
          </p:nvPr>
        </p:nvSpPr>
        <p:spPr>
          <a:xfrm>
            <a:off x="651850" y="816985"/>
            <a:ext cx="3615600" cy="36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The main screen of </a:t>
            </a:r>
            <a:r>
              <a:rPr lang="en-GB" sz="1400" i="0" u="none" strike="noStrike" cap="none" dirty="0" err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iClicker</a:t>
            </a:r>
            <a:r>
              <a:rPr lang="en-GB" sz="14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shows your</a:t>
            </a:r>
            <a:endParaRPr sz="1400" dirty="0">
              <a:latin typeface="Open Sans"/>
              <a:ea typeface="Open Sans"/>
              <a:cs typeface="Open Sans"/>
              <a:sym typeface="Open Sans"/>
            </a:endParaRP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Statistics</a:t>
            </a:r>
            <a:r>
              <a:rPr lang="en-GB" sz="14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r>
              <a:rPr lang="en-GB" sz="1400" i="0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Here you can access your</a:t>
            </a:r>
            <a:endParaRPr sz="140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en-GB" sz="1400" i="0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erformance</a:t>
            </a:r>
            <a:r>
              <a:rPr lang="en-GB" sz="14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-GB" sz="1400" i="0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and participation score for</a:t>
            </a:r>
            <a:endParaRPr sz="1400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i="0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polls and/or quizzes. </a:t>
            </a:r>
            <a:endParaRPr lang="en-GB" sz="1400" i="0" strike="noStrike" cap="none" dirty="0" smtClean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endParaRPr lang="en-GB" sz="1400" b="1" u="none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b="1" i="0" u="none" strike="noStrike" cap="none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 </a:t>
            </a:r>
            <a:r>
              <a:rPr lang="en-GB" sz="14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History</a:t>
            </a:r>
            <a:r>
              <a:rPr lang="en-GB" sz="140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provides a detailed view </a:t>
            </a:r>
            <a:r>
              <a:rPr lang="en-GB" sz="1400" i="0" u="none" strike="noStrike" cap="none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of</a:t>
            </a: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i="0" u="none" strike="noStrike" cap="none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your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individual session results, by 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date.</a:t>
            </a: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You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can select an individual session 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to</a:t>
            </a:r>
          </a:p>
          <a:p>
            <a:pPr marL="152400" marR="0" lvl="0" indent="-88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None/>
            </a:pP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view </a:t>
            </a:r>
            <a:r>
              <a:rPr lang="en-GB" sz="14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more </a:t>
            </a:r>
            <a:r>
              <a:rPr lang="en-GB" sz="1400" dirty="0" smtClean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details.</a:t>
            </a:r>
            <a:r>
              <a:rPr lang="en-GB" sz="1400" i="0" u="none" strike="noStrike" cap="none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/>
            </a:r>
            <a:br>
              <a:rPr lang="en-GB" sz="1400" i="0" u="none" strike="noStrike" cap="none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</a:br>
            <a:endParaRPr sz="1400" i="0" u="none" strike="noStrike" cap="none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84" name="Google Shape;384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24296" y="974450"/>
            <a:ext cx="1992778" cy="3166947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85" name="Google Shape;385;p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6577" y="974450"/>
            <a:ext cx="1999523" cy="316694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&gt;clicker REEF Them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&gt;clicker REEF Them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316</Words>
  <Application>Microsoft Office PowerPoint</Application>
  <PresentationFormat>On-screen Show (16:9)</PresentationFormat>
  <Paragraphs>48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Century Gothic</vt:lpstr>
      <vt:lpstr>Montserrat</vt:lpstr>
      <vt:lpstr>Open Sans</vt:lpstr>
      <vt:lpstr>Questrial</vt:lpstr>
      <vt:lpstr>Simple Light</vt:lpstr>
      <vt:lpstr>i&gt;clicker REEF Theme</vt:lpstr>
      <vt:lpstr>i&gt;clicker REEF Theme</vt:lpstr>
      <vt:lpstr>PowerPoint Presentation</vt:lpstr>
      <vt:lpstr>Devices allowed in class</vt:lpstr>
      <vt:lpstr>Click the iClicker link in Moodle</vt:lpstr>
      <vt:lpstr>Creating an iClicker account</vt:lpstr>
      <vt:lpstr>Enter your institution</vt:lpstr>
      <vt:lpstr>Complete your iClicker profile</vt:lpstr>
      <vt:lpstr>Paying for access to iClicker</vt:lpstr>
      <vt:lpstr>Now you’re ready to go!</vt:lpstr>
      <vt:lpstr>Track your performance after class</vt:lpstr>
      <vt:lpstr>Questions or Trouble Registering?  Visit iclicker.com/support to submit a support ticket and contact the tech support team.  I have also added these steps and links to helpful troubleshooting guides for iClicker in the syllabus.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Turner, Walter</dc:creator>
  <cp:lastModifiedBy>Turner, Walter</cp:lastModifiedBy>
  <cp:revision>4</cp:revision>
  <dcterms:modified xsi:type="dcterms:W3CDTF">2022-08-23T19:15:38Z</dcterms:modified>
</cp:coreProperties>
</file>