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4" r:id="rId5"/>
    <p:sldId id="258" r:id="rId6"/>
    <p:sldId id="259" r:id="rId7"/>
    <p:sldId id="263" r:id="rId8"/>
    <p:sldId id="265" r:id="rId9"/>
    <p:sldId id="275" r:id="rId10"/>
    <p:sldId id="266" r:id="rId11"/>
    <p:sldId id="268" r:id="rId12"/>
    <p:sldId id="274" r:id="rId13"/>
  </p:sldIdLst>
  <p:sldSz cx="9144000" cy="6858000" type="screen4x3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79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7CB5-40E5-4C4E-A856-69F098BA83FE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444F-2D60-4DCE-8C42-5BE19157E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7CB5-40E5-4C4E-A856-69F098BA83FE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444F-2D60-4DCE-8C42-5BE19157E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7CB5-40E5-4C4E-A856-69F098BA83FE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444F-2D60-4DCE-8C42-5BE19157E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7CB5-40E5-4C4E-A856-69F098BA83FE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444F-2D60-4DCE-8C42-5BE19157E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7CB5-40E5-4C4E-A856-69F098BA83FE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444F-2D60-4DCE-8C42-5BE19157E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7CB5-40E5-4C4E-A856-69F098BA83FE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444F-2D60-4DCE-8C42-5BE19157E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7CB5-40E5-4C4E-A856-69F098BA83FE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444F-2D60-4DCE-8C42-5BE19157E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7CB5-40E5-4C4E-A856-69F098BA83FE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444F-2D60-4DCE-8C42-5BE19157E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7CB5-40E5-4C4E-A856-69F098BA83FE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444F-2D60-4DCE-8C42-5BE19157E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7CB5-40E5-4C4E-A856-69F098BA83FE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444F-2D60-4DCE-8C42-5BE19157E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7CB5-40E5-4C4E-A856-69F098BA83FE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444F-2D60-4DCE-8C42-5BE19157E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C7CB5-40E5-4C4E-A856-69F098BA83FE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9444F-2D60-4DCE-8C42-5BE19157E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C7CB5-40E5-4C4E-A856-69F098BA83FE}" type="datetimeFigureOut">
              <a:rPr lang="en-US" smtClean="0"/>
              <a:pPr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9444F-2D60-4DCE-8C42-5BE19157E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/>
          <a:p>
            <a:r>
              <a:rPr lang="en-US" dirty="0" smtClean="0"/>
              <a:t>What year are you?</a:t>
            </a:r>
            <a:endParaRPr lang="en-US" dirty="0"/>
          </a:p>
        </p:txBody>
      </p:sp>
      <p:sp>
        <p:nvSpPr>
          <p:cNvPr id="8" name="TPChart" descr="1. got 0.25, 2. got 0.25, 3. got 0.25, 4. got 0.25, "/>
          <p:cNvSpPr/>
          <p:nvPr>
            <p:custDataLst>
              <p:tags r:id="rId2"/>
            </p:custDataLst>
          </p:nvPr>
        </p:nvSpPr>
        <p:spPr>
          <a:xfrm>
            <a:off x="4508500" y="1651000"/>
            <a:ext cx="4572000" cy="51435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Freshman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Sophomore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Junior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Senior</a:t>
            </a:r>
            <a:endParaRPr lang="en-US" dirty="0"/>
          </a:p>
        </p:txBody>
      </p:sp>
      <p:sp>
        <p:nvSpPr>
          <p:cNvPr id="7" name="TPPolling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7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In terms of the number of people negatively affected (health problems, money spent on treatment, etc.), what causes the most harm to society? </a:t>
            </a:r>
            <a:endParaRPr lang="en-US" sz="3200" dirty="0"/>
          </a:p>
        </p:txBody>
      </p:sp>
      <p:sp>
        <p:nvSpPr>
          <p:cNvPr id="8" name="TPChart" descr="1. got 0.5, 2. got 0.5, "/>
          <p:cNvSpPr/>
          <p:nvPr>
            <p:custDataLst>
              <p:tags r:id="rId2"/>
            </p:custDataLst>
          </p:nvPr>
        </p:nvSpPr>
        <p:spPr>
          <a:xfrm>
            <a:off x="4508500" y="1651000"/>
            <a:ext cx="4572000" cy="51435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Legal drugs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Illegal drugs</a:t>
            </a:r>
            <a:endParaRPr lang="en-US" dirty="0"/>
          </a:p>
        </p:txBody>
      </p:sp>
      <p:sp>
        <p:nvSpPr>
          <p:cNvPr id="7" name="TPPolling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7739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7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of the following drugs is the most addictive?</a:t>
            </a:r>
            <a:endParaRPr lang="en-US" dirty="0"/>
          </a:p>
        </p:txBody>
      </p:sp>
      <p:sp>
        <p:nvSpPr>
          <p:cNvPr id="8" name="TPChart" descr="1. got 0.33, 2. got 0.33, 3. got 0.33, "/>
          <p:cNvSpPr/>
          <p:nvPr>
            <p:custDataLst>
              <p:tags r:id="rId2"/>
            </p:custDataLst>
          </p:nvPr>
        </p:nvSpPr>
        <p:spPr>
          <a:xfrm>
            <a:off x="4508500" y="1651000"/>
            <a:ext cx="4572000" cy="51435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Nicotine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Heroin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LSD</a:t>
            </a:r>
            <a:endParaRPr lang="en-US" dirty="0"/>
          </a:p>
        </p:txBody>
      </p:sp>
      <p:sp>
        <p:nvSpPr>
          <p:cNvPr id="7" name="TPPolling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9359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7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drug is more likely to cause fatal overdose, alcohol or LSD?</a:t>
            </a:r>
            <a:endParaRPr lang="en-US" dirty="0"/>
          </a:p>
        </p:txBody>
      </p:sp>
      <p:sp>
        <p:nvSpPr>
          <p:cNvPr id="8" name="TPChart" descr="1. got 0.5, 2. got 0.5, "/>
          <p:cNvSpPr/>
          <p:nvPr>
            <p:custDataLst>
              <p:tags r:id="rId2"/>
            </p:custDataLst>
          </p:nvPr>
        </p:nvSpPr>
        <p:spPr>
          <a:xfrm>
            <a:off x="4508500" y="1651000"/>
            <a:ext cx="4572000" cy="51435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Alcohol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LSD</a:t>
            </a:r>
            <a:endParaRPr lang="en-US" dirty="0"/>
          </a:p>
        </p:txBody>
      </p:sp>
      <p:sp>
        <p:nvSpPr>
          <p:cNvPr id="7" name="TPPolling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5841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/>
          <a:p>
            <a:r>
              <a:rPr lang="en-US" dirty="0" smtClean="0"/>
              <a:t>What is your major?</a:t>
            </a:r>
            <a:endParaRPr lang="en-US" dirty="0"/>
          </a:p>
        </p:txBody>
      </p:sp>
      <p:sp>
        <p:nvSpPr>
          <p:cNvPr id="8" name="TPChart" descr="1. got 0.25, 2. got 0.25, 3. got 0.25, 4. got 0.25, "/>
          <p:cNvSpPr/>
          <p:nvPr>
            <p:custDataLst>
              <p:tags r:id="rId2"/>
            </p:custDataLst>
          </p:nvPr>
        </p:nvSpPr>
        <p:spPr>
          <a:xfrm>
            <a:off x="4508500" y="1651000"/>
            <a:ext cx="4572000" cy="51435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Psychology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Biology/Psychology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Biology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Other</a:t>
            </a:r>
          </a:p>
        </p:txBody>
      </p:sp>
      <p:sp>
        <p:nvSpPr>
          <p:cNvPr id="7" name="TPPolling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/>
          <a:p>
            <a:r>
              <a:rPr lang="en-US" dirty="0" smtClean="0"/>
              <a:t>Where are you from?</a:t>
            </a:r>
            <a:endParaRPr lang="en-US" dirty="0"/>
          </a:p>
        </p:txBody>
      </p:sp>
      <p:sp>
        <p:nvSpPr>
          <p:cNvPr id="8" name="TPChart" descr="1. got 0.33, 2. got 0.33, 3. got 0.33, "/>
          <p:cNvSpPr/>
          <p:nvPr>
            <p:custDataLst>
              <p:tags r:id="rId2"/>
            </p:custDataLst>
          </p:nvPr>
        </p:nvSpPr>
        <p:spPr>
          <a:xfrm>
            <a:off x="4508500" y="1651000"/>
            <a:ext cx="4572000" cy="51435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Alabama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Georgia, Florida, or Mississippi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Other</a:t>
            </a:r>
          </a:p>
        </p:txBody>
      </p:sp>
      <p:sp>
        <p:nvSpPr>
          <p:cNvPr id="7" name="TPPolling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 you drink alcoholic beverages (even occasionally) ?</a:t>
            </a:r>
            <a:endParaRPr lang="en-US" dirty="0"/>
          </a:p>
        </p:txBody>
      </p:sp>
      <p:sp>
        <p:nvSpPr>
          <p:cNvPr id="8" name="TPChart" descr="1. got 0.5, 2. got 0.5, "/>
          <p:cNvSpPr/>
          <p:nvPr>
            <p:custDataLst>
              <p:tags r:id="rId2"/>
            </p:custDataLst>
          </p:nvPr>
        </p:nvSpPr>
        <p:spPr>
          <a:xfrm>
            <a:off x="4508500" y="1651000"/>
            <a:ext cx="4572000" cy="51435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Yes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No</a:t>
            </a:r>
            <a:endParaRPr lang="en-US" dirty="0"/>
          </a:p>
        </p:txBody>
      </p:sp>
      <p:sp>
        <p:nvSpPr>
          <p:cNvPr id="7" name="TPPolling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 you binge-drink (drink 5 or more alcoholic beverages in one sitting)?</a:t>
            </a:r>
          </a:p>
        </p:txBody>
      </p:sp>
      <p:sp>
        <p:nvSpPr>
          <p:cNvPr id="8" name="TPChart" descr="1. got 0.2, 2. got 0.2, 3. got 0.2, 4. got 0.2, 5. got 0.2, "/>
          <p:cNvSpPr/>
          <p:nvPr>
            <p:custDataLst>
              <p:tags r:id="rId2"/>
            </p:custDataLst>
          </p:nvPr>
        </p:nvSpPr>
        <p:spPr>
          <a:xfrm>
            <a:off x="4508500" y="1651000"/>
            <a:ext cx="4572000" cy="51435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never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about </a:t>
            </a:r>
            <a:r>
              <a:rPr lang="en-US" dirty="0" smtClean="0"/>
              <a:t>once every 6 months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about </a:t>
            </a:r>
            <a:r>
              <a:rPr lang="en-US" dirty="0" smtClean="0"/>
              <a:t>once a month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about </a:t>
            </a:r>
            <a:r>
              <a:rPr lang="en-US" dirty="0" smtClean="0"/>
              <a:t>once a week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more </a:t>
            </a:r>
            <a:r>
              <a:rPr lang="en-US" dirty="0" smtClean="0"/>
              <a:t>than once a week</a:t>
            </a:r>
            <a:endParaRPr lang="en-US" dirty="0"/>
          </a:p>
        </p:txBody>
      </p:sp>
      <p:sp>
        <p:nvSpPr>
          <p:cNvPr id="7" name="TPPolling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/>
          <a:p>
            <a:r>
              <a:rPr lang="en-US" dirty="0" smtClean="0"/>
              <a:t>Do you use marijuana?</a:t>
            </a:r>
          </a:p>
        </p:txBody>
      </p:sp>
      <p:sp>
        <p:nvSpPr>
          <p:cNvPr id="8" name="TPChart" descr="1. got 0.2, 2. got 0.2, 3. got 0.2, 4. got 0.2, 5. got 0.2, "/>
          <p:cNvSpPr/>
          <p:nvPr>
            <p:custDataLst>
              <p:tags r:id="rId2"/>
            </p:custDataLst>
          </p:nvPr>
        </p:nvSpPr>
        <p:spPr>
          <a:xfrm>
            <a:off x="4508500" y="1651000"/>
            <a:ext cx="4572000" cy="51435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never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about </a:t>
            </a:r>
            <a:r>
              <a:rPr lang="en-US" dirty="0" smtClean="0"/>
              <a:t>once every 6 months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about </a:t>
            </a:r>
            <a:r>
              <a:rPr lang="en-US" dirty="0" smtClean="0"/>
              <a:t>once a month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about </a:t>
            </a:r>
            <a:r>
              <a:rPr lang="en-US" dirty="0" smtClean="0"/>
              <a:t>once a week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more </a:t>
            </a:r>
            <a:r>
              <a:rPr lang="en-US" dirty="0" smtClean="0"/>
              <a:t>than once a week</a:t>
            </a:r>
            <a:endParaRPr lang="en-US" dirty="0"/>
          </a:p>
        </p:txBody>
      </p:sp>
      <p:sp>
        <p:nvSpPr>
          <p:cNvPr id="7" name="TPPolling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/>
          <a:p>
            <a:r>
              <a:rPr lang="en-US" dirty="0" smtClean="0"/>
              <a:t>Do you use ecstasy?</a:t>
            </a:r>
            <a:endParaRPr lang="en-US" dirty="0"/>
          </a:p>
        </p:txBody>
      </p:sp>
      <p:sp>
        <p:nvSpPr>
          <p:cNvPr id="8" name="TPChart" descr="1. got 0.25, 2. got 0.25, 3. got 0.25, 4. got 0.25, "/>
          <p:cNvSpPr/>
          <p:nvPr>
            <p:custDataLst>
              <p:tags r:id="rId2"/>
            </p:custDataLst>
          </p:nvPr>
        </p:nvSpPr>
        <p:spPr>
          <a:xfrm>
            <a:off x="4508500" y="1651000"/>
            <a:ext cx="4572000" cy="51435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never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 </a:t>
            </a:r>
            <a:r>
              <a:rPr lang="en-US" dirty="0" smtClean="0"/>
              <a:t>tried it once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about </a:t>
            </a:r>
            <a:r>
              <a:rPr lang="en-US" dirty="0" smtClean="0"/>
              <a:t>once every 6 months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about </a:t>
            </a:r>
            <a:r>
              <a:rPr lang="en-US" dirty="0" smtClean="0"/>
              <a:t>once a month</a:t>
            </a:r>
          </a:p>
        </p:txBody>
      </p:sp>
      <p:sp>
        <p:nvSpPr>
          <p:cNvPr id="7" name="TPPolling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Have you ever used “hard” drugs (cocaine or heroin)</a:t>
            </a:r>
            <a:endParaRPr lang="en-US" dirty="0"/>
          </a:p>
        </p:txBody>
      </p:sp>
      <p:sp>
        <p:nvSpPr>
          <p:cNvPr id="8" name="TPChart" descr="1. got 0.33, 2. got 0.33, 3. got 0.33, "/>
          <p:cNvSpPr/>
          <p:nvPr>
            <p:custDataLst>
              <p:tags r:id="rId2"/>
            </p:custDataLst>
          </p:nvPr>
        </p:nvSpPr>
        <p:spPr>
          <a:xfrm>
            <a:off x="4508500" y="1651000"/>
            <a:ext cx="4572000" cy="51435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No, never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Yes, tried once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Yes, used more than once</a:t>
            </a:r>
            <a:endParaRPr lang="en-US" dirty="0"/>
          </a:p>
        </p:txBody>
      </p:sp>
      <p:sp>
        <p:nvSpPr>
          <p:cNvPr id="7" name="TPPolling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7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Have you ever used prescription painkillers on a recreational basis?</a:t>
            </a:r>
            <a:endParaRPr lang="en-US" dirty="0"/>
          </a:p>
        </p:txBody>
      </p:sp>
      <p:sp>
        <p:nvSpPr>
          <p:cNvPr id="8" name="TPChart" descr="1. got 0.33, 2. got 0.33, 3. got 0.33, "/>
          <p:cNvSpPr/>
          <p:nvPr>
            <p:custDataLst>
              <p:tags r:id="rId2"/>
            </p:custDataLst>
          </p:nvPr>
        </p:nvSpPr>
        <p:spPr>
          <a:xfrm>
            <a:off x="4508500" y="1651000"/>
            <a:ext cx="4572000" cy="51435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No, never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Yes, once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Yes, more than once</a:t>
            </a:r>
            <a:endParaRPr lang="en-US" dirty="0"/>
          </a:p>
        </p:txBody>
      </p:sp>
      <p:sp>
        <p:nvSpPr>
          <p:cNvPr id="7" name="TPPolling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7775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7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POWERPOINTVERSION" val="14.0"/>
  <p:tag name="TASKPANEKEY" val="843bc7ca-af4c-4670-a093-13590956f235"/>
  <p:tag name="TPPRESENTATIONGUID" val="4adf7765-a753-4453-bea3-4233441be5bd"/>
  <p:tag name="TPVERSION" val="8"/>
  <p:tag name="TPFULLVERSION" val="8.2.0.30"/>
  <p:tag name="PPTVERSION" val="16"/>
  <p:tag name="TPOS" val="2"/>
  <p:tag name="TPLASTSAVEVERSION" val="6.2 P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46"/>
  <p:tag name="FONTSIZE" val="32"/>
  <p:tag name="BULLETTYPE" val="ppBulletArabicPeriod"/>
  <p:tag name="ANSWERTEXT" val="Alabama&#10;Georgia, Florida, or Mississippi&#10;Other"/>
  <p:tag name="OLDNUMANSWERS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65F2875D89D4031A71775D9D41F153D"/>
  <p:tag name="SLIDEID" val="D65F2875D89D4031A71775D9D41F153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Do you drink alcoholic beverages (even occasionally) ?"/>
  <p:tag name="ANSWERSALIAS" val="Yes|smicln|No"/>
  <p:tag name="RESPONSESGATHERED" val="False"/>
  <p:tag name="VALUES" val="No Value|smicln|No Value"/>
  <p:tag name="TYPE" val="MultiChoiceSlide"/>
  <p:tag name="TPQUESTIONXML" val="﻿&lt;?xml version=&quot;1.0&quot; encoding=&quot;utf-8&quot;?&gt;&#10;&lt;questionlist&gt;&#10;    &lt;properties&gt;&#10;        &lt;guid&gt;28C387F6E99A4165B86382105E833F38&lt;/guid&gt;&#10;        &lt;description /&gt;&#10;        &lt;date&gt;8/24/2017 2:18:1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37A4B87A2F924576AFC9B504E54F3447&lt;/guid&gt;&#10;            &lt;repollguid&gt;5615DDC36B0B4D388A1EBC0437CE1969&lt;/repollguid&gt;&#10;            &lt;sourceid&gt;3C0D814B608745F3A5D261721E75CC52&lt;/sourceid&gt;&#10;            &lt;questiontext&gt;Do you drink alcoholic beverages (even occasionally) 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E0BB05250E6B4D56AB1102FE560DCF84&lt;/guid&gt;&#10;                    &lt;answertext&gt;Yes &lt;/answertext&gt;&#10;                    &lt;valuetype&gt;0&lt;/valuetype&gt;&#10;                &lt;/answer&gt;&#10;                &lt;answer&gt;&#10;                    &lt;guid&gt;1D98D68DBF7D48EDB70AA790EFDE490F&lt;/guid&gt;&#10;                    &lt;answertext&gt;No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  <p:tag name="AUTOOPENPOLL" val="True"/>
  <p:tag name="AUTOFORMATCHART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  <p:tag name="CHARTFORMAT" val="UEsDBBQABgAIAAAAIQDvhfRvbQUAAK0RAAAPAAAAY2hhcnQvY2hhcnQueG1s3Fhtb9s2EP4+YP/B0HfHliy/ok7h2M02zGmCJm23faMpSuZMkRpJOXaH/fcdXyTLbpAWdQoMy5dQx+Pp7rmHd2e9er3LWWtLpKKCT4Pwohu0CMcioTybBu8frtujoKU04gligpNpsCcqeH354w+v8ASvkdT3BcKkBUa4muBpsNa6mHQ6Cq9JjtSFKAiHvVTIHGl4lFknkegRjOesE3W7g441EngD6BsM5Ijy6rz8mvMiTSkmC4HLnHDtvJCEIQ0IqDUtVHAJwSVIk3DcjVtbxKZBN+gYIUM8cwLC2+/vnVCKkickmQvJAcaGfo4nM6aJ5GBqLriGt/k4869CKkdyUxZtLPICnFtRRvXeugsOgu35WkAcrXfkr5JKoqYBDuMKCFh+BkVOsRRKpPoCLHYcClU2jNlhZ9SJfD4g2DCeKL1nxAUUdiMTbad+r3XhGjG2QnhjsGko16qHfXPwFAxzCjN5g4rbrTyfQqssnAZMh0FL72CVbGC1yiIji4wMVskGVghjyARo+EUlgX0nqXV6laRX6QCqTgeQdot+JelXkkElGQStNaN8A5kw/4JWKtjPTlCtHIPsHTBooFKLB6oZWRBGNEk89k5rS8ljb2HUpNC/NXhmBb8fC2Y8m+2ORAWQsyBY061P6cCSuoMnB8MpE0KaN+g1xRtOVJPOoFnvK5qQj5D8Z3SbKoYjX1BvqhRM6JkkyFhnaC9KbVY54iViy/p5dyMSHwpJMuJA2j8l9ECMLnrHf9Gbds8fc1ANL8JBNx73RtHQLuI3bctlPHn0WF6Mx+Gg8Td059fV9qg7Gg/7URjGPVM9eu4qnDoPUB7iWiHZW8xNLTVRwtOCSmcOC+bMZ1BjCiiaXsxKBWWFJG5zi+R+Lpioak/oxIrYTNLkmAZCJsSb90VN78x7lZbvSGquOGTfSiiHtqB/Sd+SDMpPxRp/KFmumLLnirvz7+7lKzTh4poydm4jgADQhPFzzRwcMogYi0ZC0hQu0FJVZfyb25WDWQF0FsK1eFySjPDkV7L3RPI5hJ0PCPqz6UFVXkE2R/otyj35fUYUyO+JfFJ+R6SpeZ/ZvipXK0bu6afPTS0JAqIsKRSBo2NkZwAwbsOqVUo6Df6evxn0e8NZ2F4MruftOB302+PFOGwPoyiex+O4P7q6+ufQmqBknowJX2hNYbMt9f3VAQxx2J+YsJ/2FYgMLlpCV06DqCYuRjaKJu+9CNA28fEyr2+EFcFpf6lqI+7tX0xdI0XfNXXN+DJUfKSJ9pUp7Nc+oMJnG++hGUGSHdfQ7hffb6IwisM4iv2J042BK2rQreoTVhNeflzKAM6ZrSQHxRPTCiNwITNoC0mBoXYIc3zLKb9BO+Obwf2gmNjWeMRJtLsTnqUrFwzk7jrX0HDN3DmHPjENfiIwniEG06wo4TYAszckqW9Vjv4U8gGa3g0MXc44tB1nDDw53eMwC7tNDWegFtYOcODag3B75oKfPde8TEFrPU6DQQ9I8FRlMwD7WmRGRFVNDi5bdb7tXlUOzKjyB5E+UvPkUPNViq3YjGXcybD2HAPpbZoq4itR2PUU4+KmZJoutwygbKQWHKtJBFfwaTbV/jVI8gyboBdT71dF28bB59nl2/ET7IKfTd+ZVzXj/h+sqsvLM6yyW1dEPxLiM7ZyD+Z6ATc8JWDVnBjN+gNVt5z5ZuopmVBVXMEvuI2a+WKhCsT9TYUusgDuqVuYeaDsnHCwGs5eDPr/1LDztbVB716onK1Esq9NnTNEwWCm9L39leq+QJxnrHiJsdEWUjRJSPoOYlSfoMWMXJ2DOdJvwqh3hyQyCuaTwjSoPycYHcttA7ZdHL6yXP4LAAD//wMAUEsDBBQABgAIAAAAIQC/uqyqxgYAADYbAAAWAAAAY2hhcnQvbWVkaWEvaW1hZ2UxLmJtcOyY2VNTVxzH6T/Q58700bpUpU0IQh+qD636UHcWK0slcQPZusBYBWULYYtEBBsFTSAJssomEAjUhJhAQCABBGVRAqKyCQi4UO1M+733AnNluAxXsdMHfkPOnJz8zu/3+X3POfdy73d7HD63Ic0B7QZ8OLOfT2w+Q48y46c2NsRnzv5ZtVUF/q8KPCetjTS1Wp2dnX3lypX4+Hh0PjYyMvf39yOz0Wikp0Z2MMAwCIMD3DCIzkohzaemUqBYxKcMefEV46Cq1JsL9b2NvW/Hxsaqq6v1en1VVVVfXx8wAAN/gLFCYlIbociK3ymZCj74oKWnOHJQE2etzVl3TGsXPmUX8WKbtyolJaWgoECpVBYVFVEyIgiwl8OD0uYXmko9X7LG0GZq6Z2YmLBYLE2kLQh4SxVr+eNHq5KvSziw7ugtimfrCQV4bty4oVKpoqOjL5NWXl5uMBgWTF/0K3ji4uLgjEImRp4OmHJR79M7+U6hldywKW749Pd+WTKZDPVSuwIyQn8YUshFJ1ukh3oVXvrzTmsFGm7YJDdi+tvjiuTkZIpHp9MtmnTpQZDExsYCaWL0qTbhAOptTDm4/aQC9QJpu3/OPE9ISAhVb1ZWFngKLp0mefi3E53W8ivswqcJnmMZSUlJ4MnMzEQVS6dm+hVVX79+XZqcWCMmeBqSXXf6qUieyR0BOXK5nNIHYtIjVCtjLdJD8Cd4vNTkek1/41MskUjAA2bsH7o/275Bp4HyiF+f7OpwLI+oN4zgmdenp6eHHrNKGWOWEvvHkOj8xeFSav84+hQnJiaCBwWWlJTQ/dn2rfeajRJnq1JgSnJxOF5A8IRPzfNgpRbwQJ9mcj8bEp3WeBYTPJEvHb2LKB7oU1paypaB7t/f2Vwrce5TETyOJ4rsIgh9dgbO6rMYT8wsj8R5jQf4J+0iXzl4z+qDc1pWVkaPz7b/qMtce8G5Tymou+CCsLiYgGeX/zVq/4Cnu7ubHhPr1XTpIPQ0XnDmHcmxC5vkRb7a4l0iFovz8/M/nOdxt6UuyQX61BI8N0me57sDZOApLCxchEdB8fBRBU+QzT03wYsCz01cx8CTk5OTkZFB52fbB0/DRddZfXxKeZEvuWETewIIfRbl0Shimi8R+xl68viZJM9rjq8OV4+8vLzc3FwcebYMdP8nPRZceaA/6nU8WU7wnBsHT3p6OnikUumC9arMmOWpv+jCE2RR+nB8a6APeKAPjhg9Ptt+e50aPFgvnLL1R7UQn3tubAmeinSRmTxfpiRXHv864HnCGfAIhcK0tLTU1FTcMtgy0P3vmWZ5cH3D/ZEX9Zp7dmxvoIxJH3W6iDpf2HU8vsoO+0c4s9H3jlarxRQYOvT4bPud9RXYD9AHPOuP63lRM5zQUfAkJCTgFoDbXFdXFz2mWh5N+eP6wPNSkus1s9Gvke7zIf3uhkpSf0HNeacNJwz2ED901EdSZ7VazWYz2gXBG8rT4U+cR4kzz0tBrdcmf/MCt/f+aiqVkfGP6MQHNviY7IV/gccj5p17Fj14Q7kcynTJD+P6wPGUY7NhyqYAy6PBcbrbe/fvqNNxf0S9uKt+4VWx0c/8pW+ju4jx/xacR01qUEGsJ9ptgWXYbARPYOujoefvzUCf2FSR0XrZDTzahP1Gg7H+/jP80R2W6G/1L+GGjtpHvwHPwNDkEp7L/8msUdxNdbOqBLfi9+PeuvyJ8KTxtA0MrwxPSxV43MFTHbevt6OJFY+HqJZ7dnSL6M2mn+8ODE+xmsvk3FatJHiUAk3svgeseYwUz+ZfOgaGp5lSsBrXZ8d3pHmApzJmb087u8uIe7SBEzK8RfR286/3B0ZWhseYm3Dvmkevkq+O3oP/pVnV4i4yUjy2v3XWtbJ71GJKVJsr7pT99FBB8IyPsOPxIHiGHGL+tg16YLr7mCkFq3FT/vlOmSd4yoW7x0eesJrrLqzhnCF5gsHDbi5TIvB0kfqURu0eG2YX012ow3o5iN5+FfzQ1M5OWyaeystB968R+tyM3MWWxy1KyzkzOMczyJSC1XhVajC1XsURu54NsdsDbpF/fn36Cbl/uus7hljlZXLWXj3VJfPEeS8K/2GULU9EtW3wQ/uoF7ZBPab2ldFHJzulFTvpxE6q0zuYmJnGC24PXCzs/v1qK9rHo6+Y3NiOT48P4Y/trFX//0YBvMb5wETUWzW0eGkDI98MEQ3e3sDwvEwZHnxgeGJaOh0c8OyGFnMRbflhqYmYu8AwThkFMIdTRtIZllM+GOCM6fOR50JKmWJSIpB6EA0l0dKFr/66qsDHUOBfAAAA//8DAFBLAwQUAAAACABSf0pGhI+kftcCAAAhDgAAHgAAAGNoYXJ0L3RoZW1lL3RoZW1lT3ZlcnJpZGUxLnhtbO1X3WoUMRS+VvAdwtzbWWsVKd2W7vZP+0u7LfTy7Gx2J938DEmmde6kvRQEsYo3gndeiFpowZv6NKsVrdBXMLO1NanNUBZBhGVhmZzzfSfnJCf5yMjYQ0bRJpaKCF4Obg2UAoR5JBqEt8rBam3q5r0AKQ28AVRwXA4yrIKx0RvXR2BYx5jhRcOVpIGRicPVMJSDWOtkOAxVZNygBkSCufE1hWSgzVC2woaELROf0XCwVLobMiA8MCGvmZgRlSs5ESMOzEy32GySCJ96Q8v9C94UXPvwuZ/BhpBTBpQbuhYKmnCkswQ3ITKEKlBSlwTNkVasA5QAF8qYS4OlqdJt85//hrpfQ0F4HgWDFcKyR+pP+1meSEWSJLocPDCTBBbu5PDdyeE+Ojnc62wfdLY/dnZ2OtsffOwZ4C2bffzm6Y9Xj9D3/dfHu88LSMomfXn/+POnZwVobaOPXux9Pdg7evnk29tdH2dcQt3m1AjDCi3gLbQsGHDvVLgue6DVYiA2bZy3FHDIiT7KpI4dykIGFHzgCnYXeU0S3vCip9MNp4iVWKaa+NCzMXPQ80LQipD+YmfN1M4apbxVkItMbfAywKY3leqFtphME3OWCHjxMXZSX6KmU6CFOdYo94k2xj7uOiHEKZtEUijR1GidoAoQ/4LVSF1fzpwhzGxiBgVtAg5zDVUE9U40gTddOJiFpt7gmDorPQ2pBuavAhi14XOgY2/iK5mMnI1RWppkMBVosoGV8hIXZeaUMGuut4JumacZc+FSk7YHnucshA2fEO1qDCzx10F4bBPuq7bpdkBLQvtzEvbZOx2bTQNe3CVrBOsebpJVc+9f3ly5J5Xec4aFe+Yz2gR8Ns1IaGnPuRgRfjUxuiBDd/oy1LMMjUsC9Kri0wVfVXKqQjbI/6k4E5DyJczjvuD0BacvOH9LcLq3xz+QGUtVjOGU7z6SmC54U/12G4MZu8+60Z9QSwMEFAAGAAgAAAAhAPzwneC+AAAAMQEAABoAAABjaGFydC9fcmVscy9jaGFydC54bWwucmVsc4SPwQrCMBBE74L/EPZu03oQkSa9iNCTIPoBIdm2wTYJSRT79y6eLAged4d5M1M3r2lkT4zJeiegKkpg6LQ31vUCbtfTZg8sZeWMGr1DATMmaOR6VV9wVJlMabAhMaK4JGDIORw4T3rASaXCB3SkdD5OKtMZex6Uvqse+bYsdzx+M0AumKw1AmJrKmDXOVDyf7bvOqvx6PVjQpd/RPBMvfBMc6M1SGAVe8wCPu+lWBVUHLis+WKofAMAAP//AwBQSwMEFAAGAAgAAAAhAITsoQcTAQAAVAIAABMAAABbQ29udGVudF9UeXBlc10ueG1spJLNTsMwDMfvSLxDlCtq0nFACK3dgY8jcBgPYFK3jciXkmxsb4/brhKbNi5crMT23/7FznK1s4ZtMSbtXcUXouQMnfKNdl3FP9YvxT1nKYNrwHiHFd9j4qv6+mq53gdMjNQuVbzPOTxImVSPFpLwAR1FWh8tZLrGTgZQX9ChvC3LO6m8y+hykYcavF4+YQsbk9nzjtwTyacNnD1OeUOrims76Ae/PKuIaNKJBEIwWkGmt8mta064igOTIOWYk3od0g2BX+gwRI6Zfjc46N5omFE3yN4h5lewRC5VT+fJir+LnKH0basVNl5tLM1MNBG+aTnWiLHqjHu5baadoBztnLT4N8VRuZlBjn+i/gEAAP//AwBQSwMEFAAGAAgAAAAhABmqkvPRAAAAswEAAAsAAABfcmVscy8ucmVsc6yQy4oCMRBF9wP+Q6i9Xd0uRAbTbkRwK/oBNUl1d7DzIImif2+c2UyLMJtZFpc693DXm5sdxZVjMt5JaKoaBDvltXG9hNNxN1+BSJmcptE7lnDnBJt29rE+8Ei5PKXBhCQKxSUJQ87hEzGpgS2lygd2Jel8tJTLGXsMpM7UMy7qeonxNwPaCVPstYS41wsQx3sozX+zfdcZxVuvLpZdflOBxpbuAqTYc5agBooZLWtDP1FTfdkA+N6k+U+Tqeur0rdYVaZ7uuBk6vYBAAD//wMAUEsBAi0AFAAGAAgAAAAhAO+F9G9tBQAArREAAA8AAAAAAAAAAAAAAAAAAAAAAGNoYXJ0L2NoYXJ0LnhtbFBLAQItABQABgAIAAAAIQC/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==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6"/>
  <p:tag name="FONTSIZE" val="32"/>
  <p:tag name="BULLETTYPE" val="ppBulletArabicPeriod"/>
  <p:tag name="ANSWERTEXT" val="Yes&#10;No"/>
  <p:tag name="OLDNUMANSWERS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B9098300488443A192FA3200374FBCD1"/>
  <p:tag name="SLIDEID" val="B9098300488443A192FA3200374FBCD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Do you binge-drink (drink 5 or more alcoholic beverages in one sitting)?"/>
  <p:tag name="ANSWERSALIAS" val="1. never|smicln|2. about once every 6 months|smicln|3. about once a month|smicln|4. about once a week|smicln|5. more than once a week"/>
  <p:tag name="VALUES" val="No Value|smicln|No Value|smicln|No Value|smicln|No Value|smicln|No Value"/>
  <p:tag name="TOTALRESPONSES" val="5"/>
  <p:tag name="RESPONSECOUNT" val="5"/>
  <p:tag name="SLICED" val="False"/>
  <p:tag name="RESPONSES" val="1;1;3;1;3;"/>
  <p:tag name="CHARTSTRINGSTD" val="3 0 2 0 0"/>
  <p:tag name="CHARTSTRINGREV" val="0 0 2 0 3"/>
  <p:tag name="CHARTSTRINGSTDPER" val="0.6 0 0.4 0 0"/>
  <p:tag name="CHARTSTRINGREVPER" val="0 0 0.4 0 0.6"/>
  <p:tag name="RESPONSESGATHERED" val="False"/>
  <p:tag name="TYPE" val="MultiChoiceSlide"/>
  <p:tag name="TPQUESTIONXML" val="﻿&lt;?xml version=&quot;1.0&quot; encoding=&quot;utf-8&quot;?&gt;&#10;&lt;questionlist&gt;&#10;    &lt;properties&gt;&#10;        &lt;guid&gt;ACC1F01F752D41019A99168D09787E9D&lt;/guid&gt;&#10;        &lt;description /&gt;&#10;        &lt;date&gt;8/24/2017 2:18:1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AB0CBBA42FFF41CF8D3B6B1337100B26&lt;/guid&gt;&#10;            &lt;repollguid&gt;254DC139E4FC436C82932CF9D5C7008B&lt;/repollguid&gt;&#10;            &lt;sourceid&gt;819E4519A7D5445C84E30C84B2233E2F&lt;/sourceid&gt;&#10;            &lt;questiontext&gt;Do you binge-drink (drink 5 or more alcoholic beverages in one sitting)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F51669DE2DEE4F86B90D0DB94FE30BF4&lt;/guid&gt;&#10;                    &lt;answertext&gt;never&lt;/answertext&gt;&#10;                    &lt;valuetype&gt;0&lt;/valuetype&gt;&#10;                &lt;/answer&gt;&#10;                &lt;answer&gt;&#10;                    &lt;guid&gt;0C4D85A97C0541F0870BE70E6BFC2681&lt;/guid&gt;&#10;                    &lt;answertext&gt;about once every 6 months&lt;/answertext&gt;&#10;                    &lt;valuetype&gt;0&lt;/valuetype&gt;&#10;                &lt;/answer&gt;&#10;                &lt;answer&gt;&#10;                    &lt;guid&gt;97B866437F7E4D8A8E1FC789875F21B5&lt;/guid&gt;&#10;                    &lt;answertext&gt;about once a month&lt;/answertext&gt;&#10;                    &lt;valuetype&gt;0&lt;/valuetype&gt;&#10;                &lt;/answer&gt;&#10;                &lt;answer&gt;&#10;                    &lt;guid&gt;3864C8DB3F2C4A29A377DC30B3A815CB&lt;/guid&gt;&#10;                    &lt;answertext&gt;about once a week&lt;/answertext&gt;&#10;                    &lt;valuetype&gt;0&lt;/valuetype&gt;&#10;                &lt;/answer&gt;&#10;                &lt;answer&gt;&#10;                    &lt;guid&gt;6F475DA211FA4DCDAC37FF037DD32771&lt;/guid&gt;&#10;                    &lt;answertext&gt;more than once a week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  <p:tag name="AUTOOPENPOLL" val="True"/>
  <p:tag name="AUTOFORMATCHART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  <p:tag name="CHARTFORMAT" val="UEsDBBQABgAIAAAAIQDvhfRvbQUAAK0RAAAPAAAAY2hhcnQvY2hhcnQueG1s3Fhtb9s2EP4+YP/B0HfHliy/ok7h2M02zGmCJm23faMpSuZMkRpJOXaH/fcdXyTLbpAWdQoMy5dQx+Pp7rmHd2e9er3LWWtLpKKCT4Pwohu0CMcioTybBu8frtujoKU04gligpNpsCcqeH354w+v8ASvkdT3BcKkBUa4muBpsNa6mHQ6Cq9JjtSFKAiHvVTIHGl4lFknkegRjOesE3W7g441EngD6BsM5Ijy6rz8mvMiTSkmC4HLnHDtvJCEIQ0IqDUtVHAJwSVIk3DcjVtbxKZBN+gYIUM8cwLC2+/vnVCKkickmQvJAcaGfo4nM6aJ5GBqLriGt/k4869CKkdyUxZtLPICnFtRRvXeugsOgu35WkAcrXfkr5JKoqYBDuMKCFh+BkVOsRRKpPoCLHYcClU2jNlhZ9SJfD4g2DCeKL1nxAUUdiMTbad+r3XhGjG2QnhjsGko16qHfXPwFAxzCjN5g4rbrTyfQqssnAZMh0FL72CVbGC1yiIji4wMVskGVghjyARo+EUlgX0nqXV6laRX6QCqTgeQdot+JelXkkElGQStNaN8A5kw/4JWKtjPTlCtHIPsHTBooFKLB6oZWRBGNEk89k5rS8ljb2HUpNC/NXhmBb8fC2Y8m+2ORAWQsyBY061P6cCSuoMnB8MpE0KaN+g1xRtOVJPOoFnvK5qQj5D8Z3SbKoYjX1BvqhRM6JkkyFhnaC9KbVY54iViy/p5dyMSHwpJMuJA2j8l9ECMLnrHf9Gbds8fc1ANL8JBNx73RtHQLuI3bctlPHn0WF6Mx+Gg8Td059fV9qg7Gg/7URjGPVM9eu4qnDoPUB7iWiHZW8xNLTVRwtOCSmcOC+bMZ1BjCiiaXsxKBWWFJG5zi+R+Lpioak/oxIrYTNLkmAZCJsSb90VN78x7lZbvSGquOGTfSiiHtqB/Sd+SDMpPxRp/KFmumLLnirvz7+7lKzTh4poydm4jgADQhPFzzRwcMogYi0ZC0hQu0FJVZfyb25WDWQF0FsK1eFySjPDkV7L3RPI5hJ0PCPqz6UFVXkE2R/otyj35fUYUyO+JfFJ+R6SpeZ/ZvipXK0bu6afPTS0JAqIsKRSBo2NkZwAwbsOqVUo6Df6evxn0e8NZ2F4MruftOB302+PFOGwPoyiex+O4P7q6+ufQmqBknowJX2hNYbMt9f3VAQxx2J+YsJ/2FYgMLlpCV06DqCYuRjaKJu+9CNA28fEyr2+EFcFpf6lqI+7tX0xdI0XfNXXN+DJUfKSJ9pUp7Nc+oMJnG++hGUGSHdfQ7hffb6IwisM4iv2J042BK2rQreoTVhNeflzKAM6ZrSQHxRPTCiNwITNoC0mBoXYIc3zLKb9BO+Obwf2gmNjWeMRJtLsTnqUrFwzk7jrX0HDN3DmHPjENfiIwniEG06wo4TYAszckqW9Vjv4U8gGa3g0MXc44tB1nDDw53eMwC7tNDWegFtYOcODag3B75oKfPde8TEFrPU6DQQ9I8FRlMwD7WmRGRFVNDi5bdb7tXlUOzKjyB5E+UvPkUPNViq3YjGXcybD2HAPpbZoq4itR2PUU4+KmZJoutwygbKQWHKtJBFfwaTbV/jVI8gyboBdT71dF28bB59nl2/ET7IKfTd+ZVzXj/h+sqsvLM6yyW1dEPxLiM7ZyD+Z6ATc8JWDVnBjN+gNVt5z5ZuopmVBVXMEvuI2a+WKhCsT9TYUusgDuqVuYeaDsnHCwGs5eDPr/1LDztbVB716onK1Esq9NnTNEwWCm9L39leq+QJxnrHiJsdEWUjRJSPoOYlSfoMWMXJ2DOdJvwqh3hyQyCuaTwjSoPycYHcttA7ZdHL6yXP4LAAD//wMAUEsDBBQABgAIAAAAIQC/uqyqxgYAADYbAAAWAAAAY2hhcnQvbWVkaWEvaW1hZ2UxLmJtcOyY2VNTVxzH6T/Q58700bpUpU0IQh+qD636UHcWK0slcQPZusBYBWULYYtEBBsFTSAJssomEAjUhJhAQCABBGVRAqKyCQi4UO1M+733AnNluAxXsdMHfkPOnJz8zu/3+X3POfdy73d7HD63Ic0B7QZ8OLOfT2w+Q48y46c2NsRnzv5ZtVUF/q8KPCetjTS1Wp2dnX3lypX4+Hh0PjYyMvf39yOz0Wikp0Z2MMAwCIMD3DCIzkohzaemUqBYxKcMefEV46Cq1JsL9b2NvW/Hxsaqq6v1en1VVVVfXx8wAAN/gLFCYlIbociK3ymZCj74oKWnOHJQE2etzVl3TGsXPmUX8WKbtyolJaWgoECpVBYVFVEyIgiwl8OD0uYXmko9X7LG0GZq6Z2YmLBYLE2kLQh4SxVr+eNHq5KvSziw7ugtimfrCQV4bty4oVKpoqOjL5NWXl5uMBgWTF/0K3ji4uLgjEImRp4OmHJR79M7+U6hldywKW749Pd+WTKZDPVSuwIyQn8YUshFJ1ukh3oVXvrzTmsFGm7YJDdi+tvjiuTkZIpHp9MtmnTpQZDExsYCaWL0qTbhAOptTDm4/aQC9QJpu3/OPE9ISAhVb1ZWFngKLp0mefi3E53W8ivswqcJnmMZSUlJ4MnMzEQVS6dm+hVVX79+XZqcWCMmeBqSXXf6qUieyR0BOXK5nNIHYtIjVCtjLdJD8Cd4vNTkek1/41MskUjAA2bsH7o/275Bp4HyiF+f7OpwLI+oN4zgmdenp6eHHrNKGWOWEvvHkOj8xeFSav84+hQnJiaCBwWWlJTQ/dn2rfeajRJnq1JgSnJxOF5A8IRPzfNgpRbwQJ9mcj8bEp3WeBYTPJEvHb2LKB7oU1paypaB7t/f2Vwrce5TETyOJ4rsIgh9dgbO6rMYT8wsj8R5jQf4J+0iXzl4z+qDc1pWVkaPz7b/qMtce8G5Tymou+CCsLiYgGeX/zVq/4Cnu7ubHhPr1XTpIPQ0XnDmHcmxC5vkRb7a4l0iFovz8/M/nOdxt6UuyQX61BI8N0me57sDZOApLCxchEdB8fBRBU+QzT03wYsCz01cx8CTk5OTkZFB52fbB0/DRddZfXxKeZEvuWETewIIfRbl0Shimi8R+xl68viZJM9rjq8OV4+8vLzc3FwcebYMdP8nPRZceaA/6nU8WU7wnBsHT3p6OnikUumC9arMmOWpv+jCE2RR+nB8a6APeKAPjhg9Ptt+e50aPFgvnLL1R7UQn3tubAmeinSRmTxfpiRXHv864HnCGfAIhcK0tLTU1FTcMtgy0P3vmWZ5cH3D/ZEX9Zp7dmxvoIxJH3W6iDpf2HU8vsoO+0c4s9H3jlarxRQYOvT4bPud9RXYD9AHPOuP63lRM5zQUfAkJCTgFoDbXFdXFz2mWh5N+eP6wPNSkus1s9Gvke7zIf3uhkpSf0HNeacNJwz2ED901EdSZ7VazWYz2gXBG8rT4U+cR4kzz0tBrdcmf/MCt/f+aiqVkfGP6MQHNviY7IV/gccj5p17Fj14Q7kcynTJD+P6wPGUY7NhyqYAy6PBcbrbe/fvqNNxf0S9uKt+4VWx0c/8pW+ju4jx/xacR01qUEGsJ9ptgWXYbARPYOujoefvzUCf2FSR0XrZDTzahP1Gg7H+/jP80R2W6G/1L+GGjtpHvwHPwNDkEp7L/8msUdxNdbOqBLfi9+PeuvyJ8KTxtA0MrwxPSxV43MFTHbevt6OJFY+HqJZ7dnSL6M2mn+8ODE+xmsvk3FatJHiUAk3svgeseYwUz+ZfOgaGp5lSsBrXZ8d3pHmApzJmb087u8uIe7SBEzK8RfR286/3B0ZWhseYm3Dvmkevkq+O3oP/pVnV4i4yUjy2v3XWtbJ71GJKVJsr7pT99FBB8IyPsOPxIHiGHGL+tg16YLr7mCkFq3FT/vlOmSd4yoW7x0eesJrrLqzhnCF5gsHDbi5TIvB0kfqURu0eG2YX012ow3o5iN5+FfzQ1M5OWyaeystB968R+tyM3MWWxy1KyzkzOMczyJSC1XhVajC1XsURu54NsdsDbpF/fn36Cbl/uus7hljlZXLWXj3VJfPEeS8K/2GULU9EtW3wQ/uoF7ZBPab2ldFHJzulFTvpxE6q0zuYmJnGC24PXCzs/v1qK9rHo6+Y3NiOT48P4Y/trFX//0YBvMb5wETUWzW0eGkDI98MEQ3e3sDwvEwZHnxgeGJaOh0c8OyGFnMRbflhqYmYu8AwThkFMIdTRtIZllM+GOCM6fOR50JKmWJSIpB6EA0l0dKFr/66qsDHUOBfAAAA//8DAFBLAwQUAAAACABSf0pGhI+kftcCAAAhDgAAHgAAAGNoYXJ0L3RoZW1lL3RoZW1lT3ZlcnJpZGUxLnhtbO1X3WoUMRS+VvAdwtzbWWsVKd2W7vZP+0u7LfTy7Gx2J938DEmmde6kvRQEsYo3gndeiFpowZv6NKsVrdBXMLO1NanNUBZBhGVhmZzzfSfnJCf5yMjYQ0bRJpaKCF4Obg2UAoR5JBqEt8rBam3q5r0AKQ28AVRwXA4yrIKx0RvXR2BYx5jhRcOVpIGRicPVMJSDWOtkOAxVZNygBkSCufE1hWSgzVC2woaELROf0XCwVLobMiA8MCGvmZgRlSs5ESMOzEy32GySCJ96Q8v9C94UXPvwuZ/BhpBTBpQbuhYKmnCkswQ3ITKEKlBSlwTNkVasA5QAF8qYS4OlqdJt85//hrpfQ0F4HgWDFcKyR+pP+1meSEWSJLocPDCTBBbu5PDdyeE+Ojnc62wfdLY/dnZ2OtsffOwZ4C2bffzm6Y9Xj9D3/dfHu88LSMomfXn/+POnZwVobaOPXux9Pdg7evnk29tdH2dcQt3m1AjDCi3gLbQsGHDvVLgue6DVYiA2bZy3FHDIiT7KpI4dykIGFHzgCnYXeU0S3vCip9MNp4iVWKaa+NCzMXPQ80LQipD+YmfN1M4apbxVkItMbfAywKY3leqFtphME3OWCHjxMXZSX6KmU6CFOdYo94k2xj7uOiHEKZtEUijR1GidoAoQ/4LVSF1fzpwhzGxiBgVtAg5zDVUE9U40gTddOJiFpt7gmDorPQ2pBuavAhi14XOgY2/iK5mMnI1RWppkMBVosoGV8hIXZeaUMGuut4JumacZc+FSk7YHnucshA2fEO1qDCzx10F4bBPuq7bpdkBLQvtzEvbZOx2bTQNe3CVrBOsebpJVc+9f3ly5J5Xec4aFe+Yz2gR8Ns1IaGnPuRgRfjUxuiBDd/oy1LMMjUsC9Kri0wVfVXKqQjbI/6k4E5DyJczjvuD0BacvOH9LcLq3xz+QGUtVjOGU7z6SmC54U/12G4MZu8+60Z9QSwMEFAAGAAgAAAAhAPzwneC+AAAAMQEAABoAAABjaGFydC9fcmVscy9jaGFydC54bWwucmVsc4SPwQrCMBBE74L/EPZu03oQkSa9iNCTIPoBIdm2wTYJSRT79y6eLAged4d5M1M3r2lkT4zJeiegKkpg6LQ31vUCbtfTZg8sZeWMGr1DATMmaOR6VV9wVJlMabAhMaK4JGDIORw4T3rASaXCB3SkdD5OKtMZex6Uvqse+bYsdzx+M0AumKw1AmJrKmDXOVDyf7bvOqvx6PVjQpd/RPBMvfBMc6M1SGAVe8wCPu+lWBVUHLis+WKofAMAAP//AwBQSwMEFAAGAAgAAAAhAITsoQcTAQAAVAIAABMAAABbQ29udGVudF9UeXBlc10ueG1spJLNTsMwDMfvSLxDlCtq0nFACK3dgY8jcBgPYFK3jciXkmxsb4/brhKbNi5crMT23/7FznK1s4ZtMSbtXcUXouQMnfKNdl3FP9YvxT1nKYNrwHiHFd9j4qv6+mq53gdMjNQuVbzPOTxImVSPFpLwAR1FWh8tZLrGTgZQX9ChvC3LO6m8y+hykYcavF4+YQsbk9nzjtwTyacNnD1OeUOrims76Ae/PKuIaNKJBEIwWkGmt8mta064igOTIOWYk3od0g2BX+gwRI6Zfjc46N5omFE3yN4h5lewRC5VT+fJir+LnKH0basVNl5tLM1MNBG+aTnWiLHqjHu5baadoBztnLT4N8VRuZlBjn+i/gEAAP//AwBQSwMEFAAGAAgAAAAhABmqkvPRAAAAswEAAAsAAABfcmVscy8ucmVsc6yQy4oCMRBF9wP+Q6i9Xd0uRAbTbkRwK/oBNUl1d7DzIImif2+c2UyLMJtZFpc693DXm5sdxZVjMt5JaKoaBDvltXG9hNNxN1+BSJmcptE7lnDnBJt29rE+8Ei5PKXBhCQKxSUJQ87hEzGpgS2lygd2Jel8tJTLGXsMpM7UMy7qeonxNwPaCVPstYS41wsQx3sozX+zfdcZxVuvLpZdflOBxpbuAqTYc5agBooZLWtDP1FTfdkA+N6k+U+Tqeur0rdYVaZ7uuBk6vYBAAD//wMAUEsBAi0AFAAGAAgAAAAhAO+F9G9tBQAArREAAA8AAAAAAAAAAAAAAAAAAAAAAGNoYXJ0L2NoYXJ0LnhtbFBLAQItABQABgAIAAAAIQC/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==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05"/>
  <p:tag name="FONTSIZE" val="32"/>
  <p:tag name="BULLETTYPE" val="ppBulletArabicPeriod"/>
  <p:tag name="ANSWERTEXT" val="1. never&#10;2. about once every 6 months&#10;3. about once a month&#10;4. about once a week&#10;5. more than once a week"/>
  <p:tag name="OLDNUMANSWERS" val="5"/>
  <p:tag name="ZEROBASED" val="Fals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97D5C88EBF04E05BB885C6132222E27"/>
  <p:tag name="SLIDEID" val="297D5C88EBF04E05BB885C6132222E2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Do you use marijuana or ecstasy?"/>
  <p:tag name="ANSWERSALIAS" val="1. never|smicln|2. about once every 6 months|smicln|3. about once a month|smicln|4. about once a week|smicln|5. more than once a week"/>
  <p:tag name="VALUES" val="No Value|smicln|No Value|smicln|No Value|smicln|No Value|smicln|No Value"/>
  <p:tag name="TOTALRESPONSES" val="5"/>
  <p:tag name="RESPONSECOUNT" val="5"/>
  <p:tag name="SLICED" val="False"/>
  <p:tag name="RESPONSES" val="1;3;2;2;1;"/>
  <p:tag name="CHARTSTRINGSTD" val="2 2 1 0 0"/>
  <p:tag name="CHARTSTRINGREV" val="0 0 1 2 2"/>
  <p:tag name="CHARTSTRINGSTDPER" val="0.4 0.4 0.2 0 0"/>
  <p:tag name="CHARTSTRINGREVPER" val="0 0 0.2 0.4 0.4"/>
  <p:tag name="RESPONSESGATHERED" val="False"/>
  <p:tag name="TYPE" val="MultiChoiceSlide"/>
  <p:tag name="TPQUESTIONXML" val="﻿&lt;?xml version=&quot;1.0&quot; encoding=&quot;utf-8&quot;?&gt;&#10;&lt;questionlist&gt;&#10;    &lt;properties&gt;&#10;        &lt;guid&gt;7625335B5EE04D25AB94873EEA03FD1F&lt;/guid&gt;&#10;        &lt;description /&gt;&#10;        &lt;date&gt;8/24/2017 2:18:1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156DEB2B43F14DCBA6198CE3C0DF30DB&lt;/guid&gt;&#10;            &lt;repollguid&gt;F9735C7FC6934C13878F6C702E699A07&lt;/repollguid&gt;&#10;            &lt;sourceid&gt;4A961446A7A04115A841F66A62058E91&lt;/sourceid&gt;&#10;            &lt;questiontext&gt;Do you use marijuana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41C4136BF7F347CAAB83101CCD670FB6&lt;/guid&gt;&#10;                    &lt;answertext&gt;never&lt;/answertext&gt;&#10;                    &lt;valuetype&gt;0&lt;/valuetype&gt;&#10;                &lt;/answer&gt;&#10;                &lt;answer&gt;&#10;                    &lt;guid&gt;6C5C3CBA814048FFBF4EFAD7A76C7FB2&lt;/guid&gt;&#10;                    &lt;answertext&gt;about once every 6 months&lt;/answertext&gt;&#10;                    &lt;valuetype&gt;0&lt;/valuetype&gt;&#10;                &lt;/answer&gt;&#10;                &lt;answer&gt;&#10;                    &lt;guid&gt;B8B28A58B70841CEA00361A16A73CD2C&lt;/guid&gt;&#10;                    &lt;answertext&gt;about once a month&lt;/answertext&gt;&#10;                    &lt;valuetype&gt;0&lt;/valuetype&gt;&#10;                &lt;/answer&gt;&#10;                &lt;answer&gt;&#10;                    &lt;guid&gt;7B2F5527E34A43CD86CBEDD43A31333C&lt;/guid&gt;&#10;                    &lt;answertext&gt;about once a week&lt;/answertext&gt;&#10;                    &lt;valuetype&gt;0&lt;/valuetype&gt;&#10;                &lt;/answer&gt;&#10;                &lt;answer&gt;&#10;                    &lt;guid&gt;92A1364925FE46A4908C40A15E350190&lt;/guid&gt;&#10;                    &lt;answertext&gt;more than once a week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  <p:tag name="AUTOOPENPOLL" val="True"/>
  <p:tag name="AUTOFORMATCHART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  <p:tag name="CHARTFORMAT" val="UEsDBBQABgAIAAAAIQDvhfRvbQUAAK0RAAAPAAAAY2hhcnQvY2hhcnQueG1s3Fhtb9s2EP4+YP/B0HfHliy/ok7h2M02zGmCJm23faMpSuZMkRpJOXaH/fcdXyTLbpAWdQoMy5dQx+Pp7rmHd2e9er3LWWtLpKKCT4Pwohu0CMcioTybBu8frtujoKU04gligpNpsCcqeH354w+v8ASvkdT3BcKkBUa4muBpsNa6mHQ6Cq9JjtSFKAiHvVTIHGl4lFknkegRjOesE3W7g441EngD6BsM5Ijy6rz8mvMiTSkmC4HLnHDtvJCEIQ0IqDUtVHAJwSVIk3DcjVtbxKZBN+gYIUM8cwLC2+/vnVCKkickmQvJAcaGfo4nM6aJ5GBqLriGt/k4869CKkdyUxZtLPICnFtRRvXeugsOgu35WkAcrXfkr5JKoqYBDuMKCFh+BkVOsRRKpPoCLHYcClU2jNlhZ9SJfD4g2DCeKL1nxAUUdiMTbad+r3XhGjG2QnhjsGko16qHfXPwFAxzCjN5g4rbrTyfQqssnAZMh0FL72CVbGC1yiIji4wMVskGVghjyARo+EUlgX0nqXV6laRX6QCqTgeQdot+JelXkkElGQStNaN8A5kw/4JWKtjPTlCtHIPsHTBooFKLB6oZWRBGNEk89k5rS8ljb2HUpNC/NXhmBb8fC2Y8m+2ORAWQsyBY061P6cCSuoMnB8MpE0KaN+g1xRtOVJPOoFnvK5qQj5D8Z3SbKoYjX1BvqhRM6JkkyFhnaC9KbVY54iViy/p5dyMSHwpJMuJA2j8l9ECMLnrHf9Gbds8fc1ANL8JBNx73RtHQLuI3bctlPHn0WF6Mx+Gg8Td059fV9qg7Gg/7URjGPVM9eu4qnDoPUB7iWiHZW8xNLTVRwtOCSmcOC+bMZ1BjCiiaXsxKBWWFJG5zi+R+Lpioak/oxIrYTNLkmAZCJsSb90VN78x7lZbvSGquOGTfSiiHtqB/Sd+SDMpPxRp/KFmumLLnirvz7+7lKzTh4poydm4jgADQhPFzzRwcMogYi0ZC0hQu0FJVZfyb25WDWQF0FsK1eFySjPDkV7L3RPI5hJ0PCPqz6UFVXkE2R/otyj35fUYUyO+JfFJ+R6SpeZ/ZvipXK0bu6afPTS0JAqIsKRSBo2NkZwAwbsOqVUo6Df6evxn0e8NZ2F4MruftOB302+PFOGwPoyiex+O4P7q6+ufQmqBknowJX2hNYbMt9f3VAQxx2J+YsJ/2FYgMLlpCV06DqCYuRjaKJu+9CNA28fEyr2+EFcFpf6lqI+7tX0xdI0XfNXXN+DJUfKSJ9pUp7Nc+oMJnG++hGUGSHdfQ7hffb6IwisM4iv2J042BK2rQreoTVhNeflzKAM6ZrSQHxRPTCiNwITNoC0mBoXYIc3zLKb9BO+Obwf2gmNjWeMRJtLsTnqUrFwzk7jrX0HDN3DmHPjENfiIwniEG06wo4TYAszckqW9Vjv4U8gGa3g0MXc44tB1nDDw53eMwC7tNDWegFtYOcODag3B75oKfPde8TEFrPU6DQQ9I8FRlMwD7WmRGRFVNDi5bdb7tXlUOzKjyB5E+UvPkUPNViq3YjGXcybD2HAPpbZoq4itR2PUU4+KmZJoutwygbKQWHKtJBFfwaTbV/jVI8gyboBdT71dF28bB59nl2/ET7IKfTd+ZVzXj/h+sqsvLM6yyW1dEPxLiM7ZyD+Z6ATc8JWDVnBjN+gNVt5z5ZuopmVBVXMEvuI2a+WKhCsT9TYUusgDuqVuYeaDsnHCwGs5eDPr/1LDztbVB716onK1Esq9NnTNEwWCm9L39leq+QJxnrHiJsdEWUjRJSPoOYlSfoMWMXJ2DOdJvwqh3hyQyCuaTwjSoPycYHcttA7ZdHL6yXP4LAAD//wMAUEsDBBQABgAIAAAAIQC/uqyqxgYAADYbAAAWAAAAY2hhcnQvbWVkaWEvaW1hZ2UxLmJtcOyY2VNTVxzH6T/Q58700bpUpU0IQh+qD636UHcWK0slcQPZusBYBWULYYtEBBsFTSAJssomEAjUhJhAQCABBGVRAqKyCQi4UO1M+733AnNluAxXsdMHfkPOnJz8zu/3+X3POfdy73d7HD63Ic0B7QZ8OLOfT2w+Q48y46c2NsRnzv5ZtVUF/q8KPCetjTS1Wp2dnX3lypX4+Hh0PjYyMvf39yOz0Wikp0Z2MMAwCIMD3DCIzkohzaemUqBYxKcMefEV46Cq1JsL9b2NvW/Hxsaqq6v1en1VVVVfXx8wAAN/gLFCYlIbociK3ymZCj74oKWnOHJQE2etzVl3TGsXPmUX8WKbtyolJaWgoECpVBYVFVEyIgiwl8OD0uYXmko9X7LG0GZq6Z2YmLBYLE2kLQh4SxVr+eNHq5KvSziw7ugtimfrCQV4bty4oVKpoqOjL5NWXl5uMBgWTF/0K3ji4uLgjEImRp4OmHJR79M7+U6hldywKW749Pd+WTKZDPVSuwIyQn8YUshFJ1ukh3oVXvrzTmsFGm7YJDdi+tvjiuTkZIpHp9MtmnTpQZDExsYCaWL0qTbhAOptTDm4/aQC9QJpu3/OPE9ISAhVb1ZWFngKLp0mefi3E53W8ivswqcJnmMZSUlJ4MnMzEQVS6dm+hVVX79+XZqcWCMmeBqSXXf6qUieyR0BOXK5nNIHYtIjVCtjLdJD8Cd4vNTkek1/41MskUjAA2bsH7o/275Bp4HyiF+f7OpwLI+oN4zgmdenp6eHHrNKGWOWEvvHkOj8xeFSav84+hQnJiaCBwWWlJTQ/dn2rfeajRJnq1JgSnJxOF5A8IRPzfNgpRbwQJ9mcj8bEp3WeBYTPJEvHb2LKB7oU1paypaB7t/f2Vwrce5TETyOJ4rsIgh9dgbO6rMYT8wsj8R5jQf4J+0iXzl4z+qDc1pWVkaPz7b/qMtce8G5Tymou+CCsLiYgGeX/zVq/4Cnu7ubHhPr1XTpIPQ0XnDmHcmxC5vkRb7a4l0iFovz8/M/nOdxt6UuyQX61BI8N0me57sDZOApLCxchEdB8fBRBU+QzT03wYsCz01cx8CTk5OTkZFB52fbB0/DRddZfXxKeZEvuWETewIIfRbl0Shimi8R+xl68viZJM9rjq8OV4+8vLzc3FwcebYMdP8nPRZceaA/6nU8WU7wnBsHT3p6OnikUumC9arMmOWpv+jCE2RR+nB8a6APeKAPjhg9Ptt+e50aPFgvnLL1R7UQn3tubAmeinSRmTxfpiRXHv864HnCGfAIhcK0tLTU1FTcMtgy0P3vmWZ5cH3D/ZEX9Zp7dmxvoIxJH3W6iDpf2HU8vsoO+0c4s9H3jlarxRQYOvT4bPud9RXYD9AHPOuP63lRM5zQUfAkJCTgFoDbXFdXFz2mWh5N+eP6wPNSkus1s9Gvke7zIf3uhkpSf0HNeacNJwz2ED901EdSZ7VazWYz2gXBG8rT4U+cR4kzz0tBrdcmf/MCt/f+aiqVkfGP6MQHNviY7IV/gccj5p17Fj14Q7kcynTJD+P6wPGUY7NhyqYAy6PBcbrbe/fvqNNxf0S9uKt+4VWx0c/8pW+ju4jx/xacR01qUEGsJ9ptgWXYbARPYOujoefvzUCf2FSR0XrZDTzahP1Gg7H+/jP80R2W6G/1L+GGjtpHvwHPwNDkEp7L/8msUdxNdbOqBLfi9+PeuvyJ8KTxtA0MrwxPSxV43MFTHbevt6OJFY+HqJZ7dnSL6M2mn+8ODE+xmsvk3FatJHiUAk3svgeseYwUz+ZfOgaGp5lSsBrXZ8d3pHmApzJmb087u8uIe7SBEzK8RfR286/3B0ZWhseYm3Dvmkevkq+O3oP/pVnV4i4yUjy2v3XWtbJ71GJKVJsr7pT99FBB8IyPsOPxIHiGHGL+tg16YLr7mCkFq3FT/vlOmSd4yoW7x0eesJrrLqzhnCF5gsHDbi5TIvB0kfqURu0eG2YX012ow3o5iN5+FfzQ1M5OWyaeystB968R+tyM3MWWxy1KyzkzOMczyJSC1XhVajC1XsURu54NsdsDbpF/fn36Cbl/uus7hljlZXLWXj3VJfPEeS8K/2GULU9EtW3wQ/uoF7ZBPab2ldFHJzulFTvpxE6q0zuYmJnGC24PXCzs/v1qK9rHo6+Y3NiOT48P4Y/trFX//0YBvMb5wETUWzW0eGkDI98MEQ3e3sDwvEwZHnxgeGJaOh0c8OyGFnMRbflhqYmYu8AwThkFMIdTRtIZllM+GOCM6fOR50JKmWJSIpB6EA0l0dKFr/66qsDHUOBfAAAA//8DAFBLAwQUAAAACABSf0pGhI+kftcCAAAhDgAAHgAAAGNoYXJ0L3RoZW1lL3RoZW1lT3ZlcnJpZGUxLnhtbO1X3WoUMRS+VvAdwtzbWWsVKd2W7vZP+0u7LfTy7Gx2J938DEmmde6kvRQEsYo3gndeiFpowZv6NKsVrdBXMLO1NanNUBZBhGVhmZzzfSfnJCf5yMjYQ0bRJpaKCF4Obg2UAoR5JBqEt8rBam3q5r0AKQ28AVRwXA4yrIKx0RvXR2BYx5jhRcOVpIGRicPVMJSDWOtkOAxVZNygBkSCufE1hWSgzVC2woaELROf0XCwVLobMiA8MCGvmZgRlSs5ESMOzEy32GySCJ96Q8v9C94UXPvwuZ/BhpBTBpQbuhYKmnCkswQ3ITKEKlBSlwTNkVasA5QAF8qYS4OlqdJt85//hrpfQ0F4HgWDFcKyR+pP+1meSEWSJLocPDCTBBbu5PDdyeE+Ojnc62wfdLY/dnZ2OtsffOwZ4C2bffzm6Y9Xj9D3/dfHu88LSMomfXn/+POnZwVobaOPXux9Pdg7evnk29tdH2dcQt3m1AjDCi3gLbQsGHDvVLgue6DVYiA2bZy3FHDIiT7KpI4dykIGFHzgCnYXeU0S3vCip9MNp4iVWKaa+NCzMXPQ80LQipD+YmfN1M4apbxVkItMbfAywKY3leqFtphME3OWCHjxMXZSX6KmU6CFOdYo94k2xj7uOiHEKZtEUijR1GidoAoQ/4LVSF1fzpwhzGxiBgVtAg5zDVUE9U40gTddOJiFpt7gmDorPQ2pBuavAhi14XOgY2/iK5mMnI1RWppkMBVosoGV8hIXZeaUMGuut4JumacZc+FSk7YHnucshA2fEO1qDCzx10F4bBPuq7bpdkBLQvtzEvbZOx2bTQNe3CVrBOsebpJVc+9f3ly5J5Xec4aFe+Yz2gR8Ns1IaGnPuRgRfjUxuiBDd/oy1LMMjUsC9Kri0wVfVXKqQjbI/6k4E5DyJczjvuD0BacvOH9LcLq3xz+QGUtVjOGU7z6SmC54U/12G4MZu8+60Z9QSwMEFAAGAAgAAAAhAPzwneC+AAAAMQEAABoAAABjaGFydC9fcmVscy9jaGFydC54bWwucmVsc4SPwQrCMBBE74L/EPZu03oQkSa9iNCTIPoBIdm2wTYJSRT79y6eLAged4d5M1M3r2lkT4zJeiegKkpg6LQ31vUCbtfTZg8sZeWMGr1DATMmaOR6VV9wVJlMabAhMaK4JGDIORw4T3rASaXCB3SkdD5OKtMZex6Uvqse+bYsdzx+M0AumKw1AmJrKmDXOVDyf7bvOqvx6PVjQpd/RPBMvfBMc6M1SGAVe8wCPu+lWBVUHLis+WKofAMAAP//AwBQSwMEFAAGAAgAAAAhAITsoQcTAQAAVAIAABMAAABbQ29udGVudF9UeXBlc10ueG1spJLNTsMwDMfvSLxDlCtq0nFACK3dgY8jcBgPYFK3jciXkmxsb4/brhKbNi5crMT23/7FznK1s4ZtMSbtXcUXouQMnfKNdl3FP9YvxT1nKYNrwHiHFd9j4qv6+mq53gdMjNQuVbzPOTxImVSPFpLwAR1FWh8tZLrGTgZQX9ChvC3LO6m8y+hykYcavF4+YQsbk9nzjtwTyacNnD1OeUOrims76Ae/PKuIaNKJBEIwWkGmt8mta064igOTIOWYk3od0g2BX+gwRI6Zfjc46N5omFE3yN4h5lewRC5VT+fJir+LnKH0basVNl5tLM1MNBG+aTnWiLHqjHu5baadoBztnLT4N8VRuZlBjn+i/gEAAP//AwBQSwMEFAAGAAgAAAAhABmqkvPRAAAAswEAAAsAAABfcmVscy8ucmVsc6yQy4oCMRBF9wP+Q6i9Xd0uRAbTbkRwK/oBNUl1d7DzIImif2+c2UyLMJtZFpc693DXm5sdxZVjMt5JaKoaBDvltXG9hNNxN1+BSJmcptE7lnDnBJt29rE+8Ei5PKXBhCQKxSUJQ87hEzGpgS2lygd2Jel8tJTLGXsMpM7UMy7qeonxNwPaCVPstYS41wsQx3sozX+zfdcZxVuvLpZdflOBxpbuAqTYc5agBooZLWtDP1FTfdkA+N6k+U+Tqeur0rdYVaZ7uuBk6vYBAAD//wMAUEsBAi0AFAAGAAgAAAAhAO+F9G9tBQAArREAAA8AAAAAAAAAAAAAAAAAAAAAAGNoYXJ0L2NoYXJ0LnhtbFBLAQItABQABgAIAAAAIQC/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==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05"/>
  <p:tag name="FONTSIZE" val="32"/>
  <p:tag name="BULLETTYPE" val="ppBulletArabicPeriod"/>
  <p:tag name="ANSWERTEXT" val="1. never&#10;2. about once every 6 months&#10;3. about once a month&#10;4. about once a week&#10;5. more than once a week"/>
  <p:tag name="OLDNUMANSWERS" val="5"/>
  <p:tag name="ZEROBASED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BFEC85DC795E48FCA7B414F761674DAA"/>
  <p:tag name="SLIDEID" val="BFEC85DC795E48FCA7B414F761674DA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year are you?"/>
  <p:tag name="ANSWERSALIAS" val="Freshman|smicln|Sophomore|smicln|Junior|smicln|Senior"/>
  <p:tag name="TOTALRESPONSES" val="5"/>
  <p:tag name="RESPONSECOUNT" val="5"/>
  <p:tag name="SLICED" val="False"/>
  <p:tag name="RESPONSES" val="1;1;3;2;4;"/>
  <p:tag name="CHARTSTRINGSTD" val="2 1 1 1"/>
  <p:tag name="CHARTSTRINGREV" val="1 1 1 2"/>
  <p:tag name="CHARTSTRINGSTDPER" val="0.4 0.2 0.2 0.2"/>
  <p:tag name="CHARTSTRINGREVPER" val="0.2 0.2 0.2 0.4"/>
  <p:tag name="RESPONSESGATHERED" val="False"/>
  <p:tag name="VALUES" val="No Value|smicln|No Value|smicln|No Value|smicln|No Value"/>
  <p:tag name="TYPE" val="MultiChoiceSlide"/>
  <p:tag name="TPQUESTIONXML" val="﻿&lt;?xml version=&quot;1.0&quot; encoding=&quot;utf-8&quot;?&gt;&#10;&lt;questionlist&gt;&#10;    &lt;properties&gt;&#10;        &lt;guid&gt;E4E881EFA31740A68C4E8974035CC621&lt;/guid&gt;&#10;        &lt;description /&gt;&#10;        &lt;date&gt;8/24/2017 2:18:1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91D64331844E4834B855483D510CDC0F&lt;/guid&gt;&#10;            &lt;repollguid&gt;668CA4AC7C7949418FBD9E5E0E444C07&lt;/repollguid&gt;&#10;            &lt;sourceid&gt;62D117F9806F4073AF71D96F172C7751&lt;/sourceid&gt;&#10;            &lt;questiontext&gt;What year are you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48333CF0FD37466B910BFAE50A65BF91&lt;/guid&gt;&#10;                    &lt;answertext&gt;Freshman &lt;/answertext&gt;&#10;                    &lt;valuetype&gt;0&lt;/valuetype&gt;&#10;                &lt;/answer&gt;&#10;                &lt;answer&gt;&#10;                    &lt;guid&gt;27B91FBE8B7F4BE6B38777B7D17691BC&lt;/guid&gt;&#10;                    &lt;answertext&gt;Sophomore &lt;/answertext&gt;&#10;                    &lt;valuetype&gt;0&lt;/valuetype&gt;&#10;                &lt;/answer&gt;&#10;                &lt;answer&gt;&#10;                    &lt;guid&gt;CA07C967185E475CB466262263F042CE&lt;/guid&gt;&#10;                    &lt;answertext&gt;Junior &lt;/answertext&gt;&#10;                    &lt;valuetype&gt;0&lt;/valuetype&gt;&#10;                &lt;/answer&gt;&#10;                &lt;answer&gt;&#10;                    &lt;guid&gt;AA1FD15711B04C2AA9FF508BEB133EE4&lt;/guid&gt;&#10;                    &lt;answertext&gt;Senior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  <p:tag name="AUTOOPENPOLL" val="True"/>
  <p:tag name="AUTOFORMATCHART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48D06F57CE64558AA328559520D43FB"/>
  <p:tag name="SLIDEID" val="548D06F57CE64558AA328559520D43FB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Do you use ecstasy?"/>
  <p:tag name="ANSWERSALIAS" val="1. never|smicln|2. I tried it once|smicln|3. about once every 6 months|smicln|4. about once a month"/>
  <p:tag name="TOTALRESPONSES" val="5"/>
  <p:tag name="RESPONSECOUNT" val="5"/>
  <p:tag name="SLICED" val="False"/>
  <p:tag name="RESPONSES" val="1;2;2;3;2;"/>
  <p:tag name="CHARTSTRINGSTD" val="1 3 1 0"/>
  <p:tag name="CHARTSTRINGREV" val="0 1 3 1"/>
  <p:tag name="CHARTSTRINGSTDPER" val="0.2 0.6 0.2 0"/>
  <p:tag name="CHARTSTRINGREVPER" val="0 0.2 0.6 0.2"/>
  <p:tag name="RESPONSESGATHERED" val="False"/>
  <p:tag name="VALUES" val="No Value|smicln|No Value|smicln|No Value|smicln|No Value"/>
  <p:tag name="TYPE" val="MultiChoiceSlide"/>
  <p:tag name="TPQUESTIONXML" val="﻿&lt;?xml version=&quot;1.0&quot; encoding=&quot;utf-8&quot;?&gt;&#10;&lt;questionlist&gt;&#10;    &lt;properties&gt;&#10;        &lt;guid&gt;4CFD8E3F44FC47B8B55BE330A69DF752&lt;/guid&gt;&#10;        &lt;description /&gt;&#10;        &lt;date&gt;8/24/2017 2:18:1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A345BC8F0C1F41B1B42D3A7A3A9E93CF&lt;/guid&gt;&#10;            &lt;repollguid&gt;0DBB729E199C4DAD9AE64A2ECE595D78&lt;/repollguid&gt;&#10;            &lt;sourceid&gt;AE6DDFC41E524551A1F0EEB31DCBC74D&lt;/sourceid&gt;&#10;            &lt;questiontext&gt;Do you use ecstasy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BEE9EBB12DE145739DA3C3D5BD72D8F7&lt;/guid&gt;&#10;                    &lt;answertext&gt;never&lt;/answertext&gt;&#10;                    &lt;valuetype&gt;0&lt;/valuetype&gt;&#10;                &lt;/answer&gt;&#10;                &lt;answer&gt;&#10;                    &lt;guid&gt;F85378E6ABD348EDAFF3858F927B79B8&lt;/guid&gt;&#10;                    &lt;answertext&gt;I tried it once&lt;/answertext&gt;&#10;                    &lt;valuetype&gt;0&lt;/valuetype&gt;&#10;                &lt;/answer&gt;&#10;                &lt;answer&gt;&#10;                    &lt;guid&gt;DEB2C0A36B3A4443ADB1719310269B37&lt;/guid&gt;&#10;                    &lt;answertext&gt;about once every 6 months&lt;/answertext&gt;&#10;                    &lt;valuetype&gt;0&lt;/valuetype&gt;&#10;                &lt;/answer&gt;&#10;                &lt;answer&gt;&#10;                    &lt;guid&gt;A24A787A13B245499CD8006247418BCF&lt;/guid&gt;&#10;                    &lt;answertext&gt;about once a month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  <p:tag name="AUTOOPENPOLL" val="True"/>
  <p:tag name="AUTOFORMATCHART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  <p:tag name="CHARTFORMAT" val="UEsDBBQABgAIAAAAIQDvhfRvbQUAAK0RAAAPAAAAY2hhcnQvY2hhcnQueG1s3Fhtb9s2EP4+YP/B0HfHliy/ok7h2M02zGmCJm23faMpSuZMkRpJOXaH/fcdXyTLbpAWdQoMy5dQx+Pp7rmHd2e9er3LWWtLpKKCT4Pwohu0CMcioTybBu8frtujoKU04gligpNpsCcqeH354w+v8ASvkdT3BcKkBUa4muBpsNa6mHQ6Cq9JjtSFKAiHvVTIHGl4lFknkegRjOesE3W7g441EngD6BsM5Ijy6rz8mvMiTSkmC4HLnHDtvJCEIQ0IqDUtVHAJwSVIk3DcjVtbxKZBN+gYIUM8cwLC2+/vnVCKkickmQvJAcaGfo4nM6aJ5GBqLriGt/k4869CKkdyUxZtLPICnFtRRvXeugsOgu35WkAcrXfkr5JKoqYBDuMKCFh+BkVOsRRKpPoCLHYcClU2jNlhZ9SJfD4g2DCeKL1nxAUUdiMTbad+r3XhGjG2QnhjsGko16qHfXPwFAxzCjN5g4rbrTyfQqssnAZMh0FL72CVbGC1yiIji4wMVskGVghjyARo+EUlgX0nqXV6laRX6QCqTgeQdot+JelXkkElGQStNaN8A5kw/4JWKtjPTlCtHIPsHTBooFKLB6oZWRBGNEk89k5rS8ljb2HUpNC/NXhmBb8fC2Y8m+2ORAWQsyBY061P6cCSuoMnB8MpE0KaN+g1xRtOVJPOoFnvK5qQj5D8Z3SbKoYjX1BvqhRM6JkkyFhnaC9KbVY54iViy/p5dyMSHwpJMuJA2j8l9ECMLnrHf9Gbds8fc1ANL8JBNx73RtHQLuI3bctlPHn0WF6Mx+Gg8Td059fV9qg7Gg/7URjGPVM9eu4qnDoPUB7iWiHZW8xNLTVRwtOCSmcOC+bMZ1BjCiiaXsxKBWWFJG5zi+R+Lpioak/oxIrYTNLkmAZCJsSb90VN78x7lZbvSGquOGTfSiiHtqB/Sd+SDMpPxRp/KFmumLLnirvz7+7lKzTh4poydm4jgADQhPFzzRwcMogYi0ZC0hQu0FJVZfyb25WDWQF0FsK1eFySjPDkV7L3RPI5hJ0PCPqz6UFVXkE2R/otyj35fUYUyO+JfFJ+R6SpeZ/ZvipXK0bu6afPTS0JAqIsKRSBo2NkZwAwbsOqVUo6Df6evxn0e8NZ2F4MruftOB302+PFOGwPoyiex+O4P7q6+ufQmqBknowJX2hNYbMt9f3VAQxx2J+YsJ/2FYgMLlpCV06DqCYuRjaKJu+9CNA28fEyr2+EFcFpf6lqI+7tX0xdI0XfNXXN+DJUfKSJ9pUp7Nc+oMJnG++hGUGSHdfQ7hffb6IwisM4iv2J042BK2rQreoTVhNeflzKAM6ZrSQHxRPTCiNwITNoC0mBoXYIc3zLKb9BO+Obwf2gmNjWeMRJtLsTnqUrFwzk7jrX0HDN3DmHPjENfiIwniEG06wo4TYAszckqW9Vjv4U8gGa3g0MXc44tB1nDDw53eMwC7tNDWegFtYOcODag3B75oKfPde8TEFrPU6DQQ9I8FRlMwD7WmRGRFVNDi5bdb7tXlUOzKjyB5E+UvPkUPNViq3YjGXcybD2HAPpbZoq4itR2PUU4+KmZJoutwygbKQWHKtJBFfwaTbV/jVI8gyboBdT71dF28bB59nl2/ET7IKfTd+ZVzXj/h+sqsvLM6yyW1dEPxLiM7ZyD+Z6ATc8JWDVnBjN+gNVt5z5ZuopmVBVXMEvuI2a+WKhCsT9TYUusgDuqVuYeaDsnHCwGs5eDPr/1LDztbVB716onK1Esq9NnTNEwWCm9L39leq+QJxnrHiJsdEWUjRJSPoOYlSfoMWMXJ2DOdJvwqh3hyQyCuaTwjSoPycYHcttA7ZdHL6yXP4LAAD//wMAUEsDBBQABgAIAAAAIQC/uqyqxgYAADYbAAAWAAAAY2hhcnQvbWVkaWEvaW1hZ2UxLmJtcOyY2VNTVxzH6T/Q58700bpUpU0IQh+qD636UHcWK0slcQPZusBYBWULYYtEBBsFTSAJssomEAjUhJhAQCABBGVRAqKyCQi4UO1M+733AnNluAxXsdMHfkPOnJz8zu/3+X3POfdy73d7HD63Ic0B7QZ8OLOfT2w+Q48y46c2NsRnzv5ZtVUF/q8KPCetjTS1Wp2dnX3lypX4+Hh0PjYyMvf39yOz0Wikp0Z2MMAwCIMD3DCIzkohzaemUqBYxKcMefEV46Cq1JsL9b2NvW/Hxsaqq6v1en1VVVVfXx8wAAN/gLFCYlIbociK3ymZCj74oKWnOHJQE2etzVl3TGsXPmUX8WKbtyolJaWgoECpVBYVFVEyIgiwl8OD0uYXmko9X7LG0GZq6Z2YmLBYLE2kLQh4SxVr+eNHq5KvSziw7ugtimfrCQV4bty4oVKpoqOjL5NWXl5uMBgWTF/0K3ji4uLgjEImRp4OmHJR79M7+U6hldywKW749Pd+WTKZDPVSuwIyQn8YUshFJ1ukh3oVXvrzTmsFGm7YJDdi+tvjiuTkZIpHp9MtmnTpQZDExsYCaWL0qTbhAOptTDm4/aQC9QJpu3/OPE9ISAhVb1ZWFngKLp0mefi3E53W8ivswqcJnmMZSUlJ4MnMzEQVS6dm+hVVX79+XZqcWCMmeBqSXXf6qUieyR0BOXK5nNIHYtIjVCtjLdJD8Cd4vNTkek1/41MskUjAA2bsH7o/275Bp4HyiF+f7OpwLI+oN4zgmdenp6eHHrNKGWOWEvvHkOj8xeFSav84+hQnJiaCBwWWlJTQ/dn2rfeajRJnq1JgSnJxOF5A8IRPzfNgpRbwQJ9mcj8bEp3WeBYTPJEvHb2LKB7oU1paypaB7t/f2Vwrce5TETyOJ4rsIgh9dgbO6rMYT8wsj8R5jQf4J+0iXzl4z+qDc1pWVkaPz7b/qMtce8G5Tymou+CCsLiYgGeX/zVq/4Cnu7ubHhPr1XTpIPQ0XnDmHcmxC5vkRb7a4l0iFovz8/M/nOdxt6UuyQX61BI8N0me57sDZOApLCxchEdB8fBRBU+QzT03wYsCz01cx8CTk5OTkZFB52fbB0/DRddZfXxKeZEvuWETewIIfRbl0Shimi8R+xl68viZJM9rjq8OV4+8vLzc3FwcebYMdP8nPRZceaA/6nU8WU7wnBsHT3p6OnikUumC9arMmOWpv+jCE2RR+nB8a6APeKAPjhg9Ptt+e50aPFgvnLL1R7UQn3tubAmeinSRmTxfpiRXHv864HnCGfAIhcK0tLTU1FTcMtgy0P3vmWZ5cH3D/ZEX9Zp7dmxvoIxJH3W6iDpf2HU8vsoO+0c4s9H3jlarxRQYOvT4bPud9RXYD9AHPOuP63lRM5zQUfAkJCTgFoDbXFdXFz2mWh5N+eP6wPNSkus1s9Gvke7zIf3uhkpSf0HNeacNJwz2ED901EdSZ7VazWYz2gXBG8rT4U+cR4kzz0tBrdcmf/MCt/f+aiqVkfGP6MQHNviY7IV/gccj5p17Fj14Q7kcynTJD+P6wPGUY7NhyqYAy6PBcbrbe/fvqNNxf0S9uKt+4VWx0c/8pW+ju4jx/xacR01qUEGsJ9ptgWXYbARPYOujoefvzUCf2FSR0XrZDTzahP1Gg7H+/jP80R2W6G/1L+GGjtpHvwHPwNDkEp7L/8msUdxNdbOqBLfi9+PeuvyJ8KTxtA0MrwxPSxV43MFTHbevt6OJFY+HqJZ7dnSL6M2mn+8ODE+xmsvk3FatJHiUAk3svgeseYwUz+ZfOgaGp5lSsBrXZ8d3pHmApzJmb087u8uIe7SBEzK8RfR286/3B0ZWhseYm3Dvmkevkq+O3oP/pVnV4i4yUjy2v3XWtbJ71GJKVJsr7pT99FBB8IyPsOPxIHiGHGL+tg16YLr7mCkFq3FT/vlOmSd4yoW7x0eesJrrLqzhnCF5gsHDbi5TIvB0kfqURu0eG2YX012ow3o5iN5+FfzQ1M5OWyaeystB968R+tyM3MWWxy1KyzkzOMczyJSC1XhVajC1XsURu54NsdsDbpF/fn36Cbl/uus7hljlZXLWXj3VJfPEeS8K/2GULU9EtW3wQ/uoF7ZBPab2ldFHJzulFTvpxE6q0zuYmJnGC24PXCzs/v1qK9rHo6+Y3NiOT48P4Y/trFX//0YBvMb5wETUWzW0eGkDI98MEQ3e3sDwvEwZHnxgeGJaOh0c8OyGFnMRbflhqYmYu8AwThkFMIdTRtIZllM+GOCM6fOR50JKmWJSIpB6EA0l0dKFr/66qsDHUOBfAAAA//8DAFBLAwQUAAAACABSf0pGhI+kftcCAAAhDgAAHgAAAGNoYXJ0L3RoZW1lL3RoZW1lT3ZlcnJpZGUxLnhtbO1X3WoUMRS+VvAdwtzbWWsVKd2W7vZP+0u7LfTy7Gx2J938DEmmde6kvRQEsYo3gndeiFpowZv6NKsVrdBXMLO1NanNUBZBhGVhmZzzfSfnJCf5yMjYQ0bRJpaKCF4Obg2UAoR5JBqEt8rBam3q5r0AKQ28AVRwXA4yrIKx0RvXR2BYx5jhRcOVpIGRicPVMJSDWOtkOAxVZNygBkSCufE1hWSgzVC2woaELROf0XCwVLobMiA8MCGvmZgRlSs5ESMOzEy32GySCJ96Q8v9C94UXPvwuZ/BhpBTBpQbuhYKmnCkswQ3ITKEKlBSlwTNkVasA5QAF8qYS4OlqdJt85//hrpfQ0F4HgWDFcKyR+pP+1meSEWSJLocPDCTBBbu5PDdyeE+Ojnc62wfdLY/dnZ2OtsffOwZ4C2bffzm6Y9Xj9D3/dfHu88LSMomfXn/+POnZwVobaOPXux9Pdg7evnk29tdH2dcQt3m1AjDCi3gLbQsGHDvVLgue6DVYiA2bZy3FHDIiT7KpI4dykIGFHzgCnYXeU0S3vCip9MNp4iVWKaa+NCzMXPQ80LQipD+YmfN1M4apbxVkItMbfAywKY3leqFtphME3OWCHjxMXZSX6KmU6CFOdYo94k2xj7uOiHEKZtEUijR1GidoAoQ/4LVSF1fzpwhzGxiBgVtAg5zDVUE9U40gTddOJiFpt7gmDorPQ2pBuavAhi14XOgY2/iK5mMnI1RWppkMBVosoGV8hIXZeaUMGuut4JumacZc+FSk7YHnucshA2fEO1qDCzx10F4bBPuq7bpdkBLQvtzEvbZOx2bTQNe3CVrBOsebpJVc+9f3ly5J5Xec4aFe+Yz2gR8Ns1IaGnPuRgRfjUxuiBDd/oy1LMMjUsC9Kri0wVfVXKqQjbI/6k4E5DyJczjvuD0BacvOH9LcLq3xz+QGUtVjOGU7z6SmC54U/12G4MZu8+60Z9QSwMEFAAGAAgAAAAhAPzwneC+AAAAMQEAABoAAABjaGFydC9fcmVscy9jaGFydC54bWwucmVsc4SPwQrCMBBE74L/EPZu03oQkSa9iNCTIPoBIdm2wTYJSRT79y6eLAged4d5M1M3r2lkT4zJeiegKkpg6LQ31vUCbtfTZg8sZeWMGr1DATMmaOR6VV9wVJlMabAhMaK4JGDIORw4T3rASaXCB3SkdD5OKtMZex6Uvqse+bYsdzx+M0AumKw1AmJrKmDXOVDyf7bvOqvx6PVjQpd/RPBMvfBMc6M1SGAVe8wCPu+lWBVUHLis+WKofAMAAP//AwBQSwMEFAAGAAgAAAAhAITsoQcTAQAAVAIAABMAAABbQ29udGVudF9UeXBlc10ueG1spJLNTsMwDMfvSLxDlCtq0nFACK3dgY8jcBgPYFK3jciXkmxsb4/brhKbNi5crMT23/7FznK1s4ZtMSbtXcUXouQMnfKNdl3FP9YvxT1nKYNrwHiHFd9j4qv6+mq53gdMjNQuVbzPOTxImVSPFpLwAR1FWh8tZLrGTgZQX9ChvC3LO6m8y+hykYcavF4+YQsbk9nzjtwTyacNnD1OeUOrims76Ae/PKuIaNKJBEIwWkGmt8mta064igOTIOWYk3od0g2BX+gwRI6Zfjc46N5omFE3yN4h5lewRC5VT+fJir+LnKH0basVNl5tLM1MNBG+aTnWiLHqjHu5baadoBztnLT4N8VRuZlBjn+i/gEAAP//AwBQSwMEFAAGAAgAAAAhABmqkvPRAAAAswEAAAsAAABfcmVscy8ucmVsc6yQy4oCMRBF9wP+Q6i9Xd0uRAbTbkRwK/oBNUl1d7DzIImif2+c2UyLMJtZFpc693DXm5sdxZVjMt5JaKoaBDvltXG9hNNxN1+BSJmcptE7lnDnBJt29rE+8Ei5PKXBhCQKxSUJQ87hEzGpgS2lygd2Jel8tJTLGXsMpM7UMy7qeonxNwPaCVPstYS41wsQx3sozX+zfdcZxVuvLpZdflOBxpbuAqTYc5agBooZLWtDP1FTfdkA+N6k+U+Tqeur0rdYVaZ7uuBk6vYBAAD//wMAUEsBAi0AFAAGAAgAAAAhAO+F9G9tBQAArREAAA8AAAAAAAAAAAAAAAAAAAAAAGNoYXJ0L2NoYXJ0LnhtbFBLAQItABQABgAIAAAAIQC/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==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8"/>
  <p:tag name="FONTSIZE" val="32"/>
  <p:tag name="BULLETTYPE" val="ppBulletArabicPeriod"/>
  <p:tag name="ANSWERTEXT" val="1. never&#10;2. I tried it once&#10;3. about once every 6 months&#10;4. about once a month"/>
  <p:tag name="ZEROBASED" val="Fals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914D949D5B34EEC83406161E5E7328E"/>
  <p:tag name="SLIDEID" val="3914D949D5B34EEC83406161E5E7328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Have you ever used “hard” drugs (cocaine or heroin)"/>
  <p:tag name="ANSWERSALIAS" val="No, never|smicln|Yes, tried once|smicln|Yes, used more than once"/>
  <p:tag name="VALUES" val="No Value|smicln|No Value|smicln|No Value"/>
  <p:tag name="TYPE" val="MultiChoiceSlide"/>
  <p:tag name="TPQUESTIONXML" val="﻿&lt;?xml version=&quot;1.0&quot; encoding=&quot;utf-8&quot;?&gt;&#10;&lt;questionlist&gt;&#10;    &lt;properties&gt;&#10;        &lt;guid&gt;8A8D9746671D4A8489326734CCC26D54&lt;/guid&gt;&#10;        &lt;description /&gt;&#10;        &lt;date&gt;8/24/2017 2:18:1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949B002BC5B14857A5BC61DE35AEE303&lt;/guid&gt;&#10;            &lt;repollguid&gt;07EC0FEBE1534BB78348862AB74BA952&lt;/repollguid&gt;&#10;            &lt;sourceid&gt;31EDF56741B34C49B166D8788BB3C889&lt;/sourceid&gt;&#10;            &lt;questiontext&gt;Have you ever used “hard” drugs (cocaine or heroin)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E52B08F4B92C4ECCBECD8F1573E5B031&lt;/guid&gt;&#10;                    &lt;answertext&gt;No, never &lt;/answertext&gt;&#10;                    &lt;valuetype&gt;0&lt;/valuetype&gt;&#10;                &lt;/answer&gt;&#10;                &lt;answer&gt;&#10;                    &lt;guid&gt;252AA1B268A742B0ABE326637120DBF0&lt;/guid&gt;&#10;                    &lt;answertext&gt;Yes, tried once &lt;/answertext&gt;&#10;                    &lt;valuetype&gt;0&lt;/valuetype&gt;&#10;                &lt;/answer&gt;&#10;                &lt;answer&gt;&#10;                    &lt;guid&gt;2BE3F9A901524A77A6106D0A92FACF1B&lt;/guid&gt;&#10;                    &lt;answertext&gt;Yes, used more than once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  <p:tag name="AUTOOPENPOLL" val="True"/>
  <p:tag name="AUTOFORMATCHART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  <p:tag name="CHARTFORMAT" val="UEsDBBQABgAIAAAAIQDvhfRvbQUAAK0RAAAPAAAAY2hhcnQvY2hhcnQueG1s3Fhtb9s2EP4+YP/B0HfHliy/ok7h2M02zGmCJm23faMpSuZMkRpJOXaH/fcdXyTLbpAWdQoMy5dQx+Pp7rmHd2e9er3LWWtLpKKCT4Pwohu0CMcioTybBu8frtujoKU04gligpNpsCcqeH354w+v8ASvkdT3BcKkBUa4muBpsNa6mHQ6Cq9JjtSFKAiHvVTIHGl4lFknkegRjOesE3W7g441EngD6BsM5Ijy6rz8mvMiTSkmC4HLnHDtvJCEIQ0IqDUtVHAJwSVIk3DcjVtbxKZBN+gYIUM8cwLC2+/vnVCKkickmQvJAcaGfo4nM6aJ5GBqLriGt/k4869CKkdyUxZtLPICnFtRRvXeugsOgu35WkAcrXfkr5JKoqYBDuMKCFh+BkVOsRRKpPoCLHYcClU2jNlhZ9SJfD4g2DCeKL1nxAUUdiMTbad+r3XhGjG2QnhjsGko16qHfXPwFAxzCjN5g4rbrTyfQqssnAZMh0FL72CVbGC1yiIji4wMVskGVghjyARo+EUlgX0nqXV6laRX6QCqTgeQdot+JelXkkElGQStNaN8A5kw/4JWKtjPTlCtHIPsHTBooFKLB6oZWRBGNEk89k5rS8ljb2HUpNC/NXhmBb8fC2Y8m+2ORAWQsyBY061P6cCSuoMnB8MpE0KaN+g1xRtOVJPOoFnvK5qQj5D8Z3SbKoYjX1BvqhRM6JkkyFhnaC9KbVY54iViy/p5dyMSHwpJMuJA2j8l9ECMLnrHf9Gbds8fc1ANL8JBNx73RtHQLuI3bctlPHn0WF6Mx+Gg8Td059fV9qg7Gg/7URjGPVM9eu4qnDoPUB7iWiHZW8xNLTVRwtOCSmcOC+bMZ1BjCiiaXsxKBWWFJG5zi+R+Lpioak/oxIrYTNLkmAZCJsSb90VN78x7lZbvSGquOGTfSiiHtqB/Sd+SDMpPxRp/KFmumLLnirvz7+7lKzTh4poydm4jgADQhPFzzRwcMogYi0ZC0hQu0FJVZfyb25WDWQF0FsK1eFySjPDkV7L3RPI5hJ0PCPqz6UFVXkE2R/otyj35fUYUyO+JfFJ+R6SpeZ/ZvipXK0bu6afPTS0JAqIsKRSBo2NkZwAwbsOqVUo6Df6evxn0e8NZ2F4MruftOB302+PFOGwPoyiex+O4P7q6+ufQmqBknowJX2hNYbMt9f3VAQxx2J+YsJ/2FYgMLlpCV06DqCYuRjaKJu+9CNA28fEyr2+EFcFpf6lqI+7tX0xdI0XfNXXN+DJUfKSJ9pUp7Nc+oMJnG++hGUGSHdfQ7hffb6IwisM4iv2J042BK2rQreoTVhNeflzKAM6ZrSQHxRPTCiNwITNoC0mBoXYIc3zLKb9BO+Obwf2gmNjWeMRJtLsTnqUrFwzk7jrX0HDN3DmHPjENfiIwniEG06wo4TYAszckqW9Vjv4U8gGa3g0MXc44tB1nDDw53eMwC7tNDWegFtYOcODag3B75oKfPde8TEFrPU6DQQ9I8FRlMwD7WmRGRFVNDi5bdb7tXlUOzKjyB5E+UvPkUPNViq3YjGXcybD2HAPpbZoq4itR2PUU4+KmZJoutwygbKQWHKtJBFfwaTbV/jVI8gyboBdT71dF28bB59nl2/ET7IKfTd+ZVzXj/h+sqsvLM6yyW1dEPxLiM7ZyD+Z6ATc8JWDVnBjN+gNVt5z5ZuopmVBVXMEvuI2a+WKhCsT9TYUusgDuqVuYeaDsnHCwGs5eDPr/1LDztbVB716onK1Esq9NnTNEwWCm9L39leq+QJxnrHiJsdEWUjRJSPoOYlSfoMWMXJ2DOdJvwqh3hyQyCuaTwjSoPycYHcttA7ZdHL6yXP4LAAD//wMAUEsDBBQABgAIAAAAIQC/uqyqxgYAADYbAAAWAAAAY2hhcnQvbWVkaWEvaW1hZ2UxLmJtcOyY2VNTVxzH6T/Q58700bpUpU0IQh+qD636UHcWK0slcQPZusBYBWULYYtEBBsFTSAJssomEAjUhJhAQCABBGVRAqKyCQi4UO1M+733AnNluAxXsdMHfkPOnJz8zu/3+X3POfdy73d7HD63Ic0B7QZ8OLOfT2w+Q48y46c2NsRnzv5ZtVUF/q8KPCetjTS1Wp2dnX3lypX4+Hh0PjYyMvf39yOz0Wikp0Z2MMAwCIMD3DCIzkohzaemUqBYxKcMefEV46Cq1JsL9b2NvW/Hxsaqq6v1en1VVVVfXx8wAAN/gLFCYlIbociK3ymZCj74oKWnOHJQE2etzVl3TGsXPmUX8WKbtyolJaWgoECpVBYVFVEyIgiwl8OD0uYXmko9X7LG0GZq6Z2YmLBYLE2kLQh4SxVr+eNHq5KvSziw7ugtimfrCQV4bty4oVKpoqOjL5NWXl5uMBgWTF/0K3ji4uLgjEImRp4OmHJR79M7+U6hldywKW749Pd+WTKZDPVSuwIyQn8YUshFJ1ukh3oVXvrzTmsFGm7YJDdi+tvjiuTkZIpHp9MtmnTpQZDExsYCaWL0qTbhAOptTDm4/aQC9QJpu3/OPE9ISAhVb1ZWFngKLp0mefi3E53W8ivswqcJnmMZSUlJ4MnMzEQVS6dm+hVVX79+XZqcWCMmeBqSXXf6qUieyR0BOXK5nNIHYtIjVCtjLdJD8Cd4vNTkek1/41MskUjAA2bsH7o/275Bp4HyiF+f7OpwLI+oN4zgmdenp6eHHrNKGWOWEvvHkOj8xeFSav84+hQnJiaCBwWWlJTQ/dn2rfeajRJnq1JgSnJxOF5A8IRPzfNgpRbwQJ9mcj8bEp3WeBYTPJEvHb2LKB7oU1paypaB7t/f2Vwrce5TETyOJ4rsIgh9dgbO6rMYT8wsj8R5jQf4J+0iXzl4z+qDc1pWVkaPz7b/qMtce8G5Tymou+CCsLiYgGeX/zVq/4Cnu7ubHhPr1XTpIPQ0XnDmHcmxC5vkRb7a4l0iFovz8/M/nOdxt6UuyQX61BI8N0me57sDZOApLCxchEdB8fBRBU+QzT03wYsCz01cx8CTk5OTkZFB52fbB0/DRddZfXxKeZEvuWETewIIfRbl0Shimi8R+xl68viZJM9rjq8OV4+8vLzc3FwcebYMdP8nPRZceaA/6nU8WU7wnBsHT3p6OnikUumC9arMmOWpv+jCE2RR+nB8a6APeKAPjhg9Ptt+e50aPFgvnLL1R7UQn3tubAmeinSRmTxfpiRXHv864HnCGfAIhcK0tLTU1FTcMtgy0P3vmWZ5cH3D/ZEX9Zp7dmxvoIxJH3W6iDpf2HU8vsoO+0c4s9H3jlarxRQYOvT4bPud9RXYD9AHPOuP63lRM5zQUfAkJCTgFoDbXFdXFz2mWh5N+eP6wPNSkus1s9Gvke7zIf3uhkpSf0HNeacNJwz2ED901EdSZ7VazWYz2gXBG8rT4U+cR4kzz0tBrdcmf/MCt/f+aiqVkfGP6MQHNviY7IV/gccj5p17Fj14Q7kcynTJD+P6wPGUY7NhyqYAy6PBcbrbe/fvqNNxf0S9uKt+4VWx0c/8pW+ju4jx/xacR01qUEGsJ9ptgWXYbARPYOujoefvzUCf2FSR0XrZDTzahP1Gg7H+/jP80R2W6G/1L+GGjtpHvwHPwNDkEp7L/8msUdxNdbOqBLfi9+PeuvyJ8KTxtA0MrwxPSxV43MFTHbevt6OJFY+HqJZ7dnSL6M2mn+8ODE+xmsvk3FatJHiUAk3svgeseYwUz+ZfOgaGp5lSsBrXZ8d3pHmApzJmb087u8uIe7SBEzK8RfR286/3B0ZWhseYm3Dvmkevkq+O3oP/pVnV4i4yUjy2v3XWtbJ71GJKVJsr7pT99FBB8IyPsOPxIHiGHGL+tg16YLr7mCkFq3FT/vlOmSd4yoW7x0eesJrrLqzhnCF5gsHDbi5TIvB0kfqURu0eG2YX012ow3o5iN5+FfzQ1M5OWyaeystB968R+tyM3MWWxy1KyzkzOMczyJSC1XhVajC1XsURu54NsdsDbpF/fn36Cbl/uus7hljlZXLWXj3VJfPEeS8K/2GULU9EtW3wQ/uoF7ZBPab2ldFHJzulFTvpxE6q0zuYmJnGC24PXCzs/v1qK9rHo6+Y3NiOT48P4Y/trFX//0YBvMb5wETUWzW0eGkDI98MEQ3e3sDwvEwZHnxgeGJaOh0c8OyGFnMRbflhqYmYu8AwThkFMIdTRtIZllM+GOCM6fOR50JKmWJSIpB6EA0l0dKFr/66qsDHUOBfAAAA//8DAFBLAwQUAAAACABSf0pGhI+kftcCAAAhDgAAHgAAAGNoYXJ0L3RoZW1lL3RoZW1lT3ZlcnJpZGUxLnhtbO1X3WoUMRS+VvAdwtzbWWsVKd2W7vZP+0u7LfTy7Gx2J938DEmmde6kvRQEsYo3gndeiFpowZv6NKsVrdBXMLO1NanNUBZBhGVhmZzzfSfnJCf5yMjYQ0bRJpaKCF4Obg2UAoR5JBqEt8rBam3q5r0AKQ28AVRwXA4yrIKx0RvXR2BYx5jhRcOVpIGRicPVMJSDWOtkOAxVZNygBkSCufE1hWSgzVC2woaELROf0XCwVLobMiA8MCGvmZgRlSs5ESMOzEy32GySCJ96Q8v9C94UXPvwuZ/BhpBTBpQbuhYKmnCkswQ3ITKEKlBSlwTNkVasA5QAF8qYS4OlqdJt85//hrpfQ0F4HgWDFcKyR+pP+1meSEWSJLocPDCTBBbu5PDdyeE+Ojnc62wfdLY/dnZ2OtsffOwZ4C2bffzm6Y9Xj9D3/dfHu88LSMomfXn/+POnZwVobaOPXux9Pdg7evnk29tdH2dcQt3m1AjDCi3gLbQsGHDvVLgue6DVYiA2bZy3FHDIiT7KpI4dykIGFHzgCnYXeU0S3vCip9MNp4iVWKaa+NCzMXPQ80LQipD+YmfN1M4apbxVkItMbfAywKY3leqFtphME3OWCHjxMXZSX6KmU6CFOdYo94k2xj7uOiHEKZtEUijR1GidoAoQ/4LVSF1fzpwhzGxiBgVtAg5zDVUE9U40gTddOJiFpt7gmDorPQ2pBuavAhi14XOgY2/iK5mMnI1RWppkMBVosoGV8hIXZeaUMGuut4JumacZc+FSk7YHnucshA2fEO1qDCzx10F4bBPuq7bpdkBLQvtzEvbZOx2bTQNe3CVrBOsebpJVc+9f3ly5J5Xec4aFe+Yz2gR8Ns1IaGnPuRgRfjUxuiBDd/oy1LMMjUsC9Kri0wVfVXKqQjbI/6k4E5DyJczjvuD0BacvOH9LcLq3xz+QGUtVjOGU7z6SmC54U/12G4MZu8+60Z9QSwMEFAAGAAgAAAAhAPzwneC+AAAAMQEAABoAAABjaGFydC9fcmVscy9jaGFydC54bWwucmVsc4SPwQrCMBBE74L/EPZu03oQkSa9iNCTIPoBIdm2wTYJSRT79y6eLAged4d5M1M3r2lkT4zJeiegKkpg6LQ31vUCbtfTZg8sZeWMGr1DATMmaOR6VV9wVJlMabAhMaK4JGDIORw4T3rASaXCB3SkdD5OKtMZex6Uvqse+bYsdzx+M0AumKw1AmJrKmDXOVDyf7bvOqvx6PVjQpd/RPBMvfBMc6M1SGAVe8wCPu+lWBVUHLis+WKofAMAAP//AwBQSwMEFAAGAAgAAAAhAITsoQcTAQAAVAIAABMAAABbQ29udGVudF9UeXBlc10ueG1spJLNTsMwDMfvSLxDlCtq0nFACK3dgY8jcBgPYFK3jciXkmxsb4/brhKbNi5crMT23/7FznK1s4ZtMSbtXcUXouQMnfKNdl3FP9YvxT1nKYNrwHiHFd9j4qv6+mq53gdMjNQuVbzPOTxImVSPFpLwAR1FWh8tZLrGTgZQX9ChvC3LO6m8y+hykYcavF4+YQsbk9nzjtwTyacNnD1OeUOrims76Ae/PKuIaNKJBEIwWkGmt8mta064igOTIOWYk3od0g2BX+gwRI6Zfjc46N5omFE3yN4h5lewRC5VT+fJir+LnKH0basVNl5tLM1MNBG+aTnWiLHqjHu5baadoBztnLT4N8VRuZlBjn+i/gEAAP//AwBQSwMEFAAGAAgAAAAhABmqkvPRAAAAswEAAAsAAABfcmVscy8ucmVsc6yQy4oCMRBF9wP+Q6i9Xd0uRAbTbkRwK/oBNUl1d7DzIImif2+c2UyLMJtZFpc693DXm5sdxZVjMt5JaKoaBDvltXG9hNNxN1+BSJmcptE7lnDnBJt29rE+8Ei5PKXBhCQKxSUJQ87hEzGpgS2lygd2Jel8tJTLGXsMpM7UMy7qeonxNwPaCVPstYS41wsQx3sozX+zfdcZxVuvLpZdflOBxpbuAqTYc5agBooZLWtDP1FTfdkA+N6k+U+Tqeur0rdYVaZ7uuBk6vYBAAD//wMAUEsBAi0AFAAGAAgAAAAhAO+F9G9tBQAArREAAA8AAAAAAAAAAAAAAAAAAAAAAGNoYXJ0L2NoYXJ0LnhtbFBLAQItABQABgAIAAAAIQC/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==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0"/>
  <p:tag name="FONTSIZE" val="32"/>
  <p:tag name="BULLETTYPE" val="ppBulletArabicPeriod"/>
  <p:tag name="ANSWERTEXT" val="No, never&#10;Yes, tried once&#10;Yes, used more than onc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87FC499748504AAF909C5A112C8F8072"/>
  <p:tag name="SLIDEID" val="87FC499748504AAF909C5A112C8F807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Have you ever used prescription painkillers on a recreational basis?"/>
  <p:tag name="ANSWERSALIAS" val="No, never|smicln|Yes, once |smicln|Yes, more than once"/>
  <p:tag name="VALUES" val="No Value|smicln|No Value|smicln|No Value"/>
  <p:tag name="TYPE" val="MultiChoiceSlide"/>
  <p:tag name="TPQUESTIONXML" val="﻿&lt;?xml version=&quot;1.0&quot; encoding=&quot;utf-8&quot;?&gt;&#10;&lt;questionlist&gt;&#10;    &lt;properties&gt;&#10;        &lt;guid&gt;56984B76B4034269BC8A5C56A775897A&lt;/guid&gt;&#10;        &lt;description /&gt;&#10;        &lt;date&gt;8/24/2017 2:18:1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E2B2E3C134604DC585C48F770CF91D62&lt;/guid&gt;&#10;            &lt;repollguid&gt;D913248C922349339DD8BB28F755E0BD&lt;/repollguid&gt;&#10;            &lt;sourceid&gt;16B9FF53F9114486A7317565139FD20B&lt;/sourceid&gt;&#10;            &lt;questiontext&gt;Have you ever used prescription painkillers on a recreational basis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62E27A42297447C2A4C193A867C14451&lt;/guid&gt;&#10;                    &lt;answertext&gt;No, never &lt;/answertext&gt;&#10;                    &lt;valuetype&gt;0&lt;/valuetype&gt;&#10;                &lt;/answer&gt;&#10;                &lt;answer&gt;&#10;                    &lt;guid&gt;D7609A7AEBD04A7D8D1F9A9B2BCF7B09&lt;/guid&gt;&#10;                    &lt;answertext&gt;Yes, once  &lt;/answertext&gt;&#10;                    &lt;valuetype&gt;0&lt;/valuetype&gt;&#10;                &lt;/answer&gt;&#10;                &lt;answer&gt;&#10;                    &lt;guid&gt;BF5642763E2F428B9E578CF3B08DB177&lt;/guid&gt;&#10;                    &lt;answertext&gt;Yes, more than once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  <p:tag name="AUTOOPENPOLL" val="True"/>
  <p:tag name="AUTOFORMATCHART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  <p:tag name="CHARTFORMAT" val="UEsDBBQABgAIAAAAIQDvhfRvbQUAAK0RAAAPAAAAY2hhcnQvY2hhcnQueG1s3Fhtb9s2EP4+YP/B0HfHliy/ok7h2M02zGmCJm23faMpSuZMkRpJOXaH/fcdXyTLbpAWdQoMy5dQx+Pp7rmHd2e9er3LWWtLpKKCT4Pwohu0CMcioTybBu8frtujoKU04gligpNpsCcqeH354w+v8ASvkdT3BcKkBUa4muBpsNa6mHQ6Cq9JjtSFKAiHvVTIHGl4lFknkegRjOesE3W7g441EngD6BsM5Ijy6rz8mvMiTSkmC4HLnHDtvJCEIQ0IqDUtVHAJwSVIk3DcjVtbxKZBN+gYIUM8cwLC2+/vnVCKkickmQvJAcaGfo4nM6aJ5GBqLriGt/k4869CKkdyUxZtLPICnFtRRvXeugsOgu35WkAcrXfkr5JKoqYBDuMKCFh+BkVOsRRKpPoCLHYcClU2jNlhZ9SJfD4g2DCeKL1nxAUUdiMTbad+r3XhGjG2QnhjsGko16qHfXPwFAxzCjN5g4rbrTyfQqssnAZMh0FL72CVbGC1yiIji4wMVskGVghjyARo+EUlgX0nqXV6laRX6QCqTgeQdot+JelXkkElGQStNaN8A5kw/4JWKtjPTlCtHIPsHTBooFKLB6oZWRBGNEk89k5rS8ljb2HUpNC/NXhmBb8fC2Y8m+2ORAWQsyBY061P6cCSuoMnB8MpE0KaN+g1xRtOVJPOoFnvK5qQj5D8Z3SbKoYjX1BvqhRM6JkkyFhnaC9KbVY54iViy/p5dyMSHwpJMuJA2j8l9ECMLnrHf9Gbds8fc1ANL8JBNx73RtHQLuI3bctlPHn0WF6Mx+Gg8Td059fV9qg7Gg/7URjGPVM9eu4qnDoPUB7iWiHZW8xNLTVRwtOCSmcOC+bMZ1BjCiiaXsxKBWWFJG5zi+R+Lpioak/oxIrYTNLkmAZCJsSb90VN78x7lZbvSGquOGTfSiiHtqB/Sd+SDMpPxRp/KFmumLLnirvz7+7lKzTh4poydm4jgADQhPFzzRwcMogYi0ZC0hQu0FJVZfyb25WDWQF0FsK1eFySjPDkV7L3RPI5hJ0PCPqz6UFVXkE2R/otyj35fUYUyO+JfFJ+R6SpeZ/ZvipXK0bu6afPTS0JAqIsKRSBo2NkZwAwbsOqVUo6Df6evxn0e8NZ2F4MruftOB302+PFOGwPoyiex+O4P7q6+ufQmqBknowJX2hNYbMt9f3VAQxx2J+YsJ/2FYgMLlpCV06DqCYuRjaKJu+9CNA28fEyr2+EFcFpf6lqI+7tX0xdI0XfNXXN+DJUfKSJ9pUp7Nc+oMJnG++hGUGSHdfQ7hffb6IwisM4iv2J042BK2rQreoTVhNeflzKAM6ZrSQHxRPTCiNwITNoC0mBoXYIc3zLKb9BO+Obwf2gmNjWeMRJtLsTnqUrFwzk7jrX0HDN3DmHPjENfiIwniEG06wo4TYAszckqW9Vjv4U8gGa3g0MXc44tB1nDDw53eMwC7tNDWegFtYOcODag3B75oKfPde8TEFrPU6DQQ9I8FRlMwD7WmRGRFVNDi5bdb7tXlUOzKjyB5E+UvPkUPNViq3YjGXcybD2HAPpbZoq4itR2PUU4+KmZJoutwygbKQWHKtJBFfwaTbV/jVI8gyboBdT71dF28bB59nl2/ET7IKfTd+ZVzXj/h+sqsvLM6yyW1dEPxLiM7ZyD+Z6ATc8JWDVnBjN+gNVt5z5ZuopmVBVXMEvuI2a+WKhCsT9TYUusgDuqVuYeaDsnHCwGs5eDPr/1LDztbVB716onK1Esq9NnTNEwWCm9L39leq+QJxnrHiJsdEWUjRJSPoOYlSfoMWMXJ2DOdJvwqh3hyQyCuaTwjSoPycYHcttA7ZdHL6yXP4LAAD//wMAUEsDBBQABgAIAAAAIQC/uqyqxgYAADYbAAAWAAAAY2hhcnQvbWVkaWEvaW1hZ2UxLmJtcOyY2VNTVxzH6T/Q58700bpUpU0IQh+qD636UHcWK0slcQPZusBYBWULYYtEBBsFTSAJssomEAjUhJhAQCABBGVRAqKyCQi4UO1M+733AnNluAxXsdMHfkPOnJz8zu/3+X3POfdy73d7HD63Ic0B7QZ8OLOfT2w+Q48y46c2NsRnzv5ZtVUF/q8KPCetjTS1Wp2dnX3lypX4+Hh0PjYyMvf39yOz0Wikp0Z2MMAwCIMD3DCIzkohzaemUqBYxKcMefEV46Cq1JsL9b2NvW/Hxsaqq6v1en1VVVVfXx8wAAN/gLFCYlIbociK3ymZCj74oKWnOHJQE2etzVl3TGsXPmUX8WKbtyolJaWgoECpVBYVFVEyIgiwl8OD0uYXmko9X7LG0GZq6Z2YmLBYLE2kLQh4SxVr+eNHq5KvSziw7ugtimfrCQV4bty4oVKpoqOjL5NWXl5uMBgWTF/0K3ji4uLgjEImRp4OmHJR79M7+U6hldywKW749Pd+WTKZDPVSuwIyQn8YUshFJ1ukh3oVXvrzTmsFGm7YJDdi+tvjiuTkZIpHp9MtmnTpQZDExsYCaWL0qTbhAOptTDm4/aQC9QJpu3/OPE9ISAhVb1ZWFngKLp0mefi3E53W8ivswqcJnmMZSUlJ4MnMzEQVS6dm+hVVX79+XZqcWCMmeBqSXXf6qUieyR0BOXK5nNIHYtIjVCtjLdJD8Cd4vNTkek1/41MskUjAA2bsH7o/275Bp4HyiF+f7OpwLI+oN4zgmdenp6eHHrNKGWOWEvvHkOj8xeFSav84+hQnJiaCBwWWlJTQ/dn2rfeajRJnq1JgSnJxOF5A8IRPzfNgpRbwQJ9mcj8bEp3WeBYTPJEvHb2LKB7oU1paypaB7t/f2Vwrce5TETyOJ4rsIgh9dgbO6rMYT8wsj8R5jQf4J+0iXzl4z+qDc1pWVkaPz7b/qMtce8G5Tymou+CCsLiYgGeX/zVq/4Cnu7ubHhPr1XTpIPQ0XnDmHcmxC5vkRb7a4l0iFovz8/M/nOdxt6UuyQX61BI8N0me57sDZOApLCxchEdB8fBRBU+QzT03wYsCz01cx8CTk5OTkZFB52fbB0/DRddZfXxKeZEvuWETewIIfRbl0Shimi8R+xl68viZJM9rjq8OV4+8vLzc3FwcebYMdP8nPRZceaA/6nU8WU7wnBsHT3p6OnikUumC9arMmOWpv+jCE2RR+nB8a6APeKAPjhg9Ptt+e50aPFgvnLL1R7UQn3tubAmeinSRmTxfpiRXHv864HnCGfAIhcK0tLTU1FTcMtgy0P3vmWZ5cH3D/ZEX9Zp7dmxvoIxJH3W6iDpf2HU8vsoO+0c4s9H3jlarxRQYOvT4bPud9RXYD9AHPOuP63lRM5zQUfAkJCTgFoDbXFdXFz2mWh5N+eP6wPNSkus1s9Gvke7zIf3uhkpSf0HNeacNJwz2ED901EdSZ7VazWYz2gXBG8rT4U+cR4kzz0tBrdcmf/MCt/f+aiqVkfGP6MQHNviY7IV/gccj5p17Fj14Q7kcynTJD+P6wPGUY7NhyqYAy6PBcbrbe/fvqNNxf0S9uKt+4VWx0c/8pW+ju4jx/xacR01qUEGsJ9ptgWXYbARPYOujoefvzUCf2FSR0XrZDTzahP1Gg7H+/jP80R2W6G/1L+GGjtpHvwHPwNDkEp7L/8msUdxNdbOqBLfi9+PeuvyJ8KTxtA0MrwxPSxV43MFTHbevt6OJFY+HqJZ7dnSL6M2mn+8ODE+xmsvk3FatJHiUAk3svgeseYwUz+ZfOgaGp5lSsBrXZ8d3pHmApzJmb087u8uIe7SBEzK8RfR286/3B0ZWhseYm3Dvmkevkq+O3oP/pVnV4i4yUjy2v3XWtbJ71GJKVJsr7pT99FBB8IyPsOPxIHiGHGL+tg16YLr7mCkFq3FT/vlOmSd4yoW7x0eesJrrLqzhnCF5gsHDbi5TIvB0kfqURu0eG2YX012ow3o5iN5+FfzQ1M5OWyaeystB968R+tyM3MWWxy1KyzkzOMczyJSC1XhVajC1XsURu54NsdsDbpF/fn36Cbl/uus7hljlZXLWXj3VJfPEeS8K/2GULU9EtW3wQ/uoF7ZBPab2ldFHJzulFTvpxE6q0zuYmJnGC24PXCzs/v1qK9rHo6+Y3NiOT48P4Y/trFX//0YBvMb5wETUWzW0eGkDI98MEQ3e3sDwvEwZHnxgeGJaOh0c8OyGFnMRbflhqYmYu8AwThkFMIdTRtIZllM+GOCM6fOR50JKmWJSIpB6EA0l0dKFr/66qsDHUOBfAAAA//8DAFBLAwQUAAAACABSf0pGhI+kftcCAAAhDgAAHgAAAGNoYXJ0L3RoZW1lL3RoZW1lT3ZlcnJpZGUxLnhtbO1X3WoUMRS+VvAdwtzbWWsVKd2W7vZP+0u7LfTy7Gx2J938DEmmde6kvRQEsYo3gndeiFpowZv6NKsVrdBXMLO1NanNUBZBhGVhmZzzfSfnJCf5yMjYQ0bRJpaKCF4Obg2UAoR5JBqEt8rBam3q5r0AKQ28AVRwXA4yrIKx0RvXR2BYx5jhRcOVpIGRicPVMJSDWOtkOAxVZNygBkSCufE1hWSgzVC2woaELROf0XCwVLobMiA8MCGvmZgRlSs5ESMOzEy32GySCJ96Q8v9C94UXPvwuZ/BhpBTBpQbuhYKmnCkswQ3ITKEKlBSlwTNkVasA5QAF8qYS4OlqdJt85//hrpfQ0F4HgWDFcKyR+pP+1meSEWSJLocPDCTBBbu5PDdyeE+Ojnc62wfdLY/dnZ2OtsffOwZ4C2bffzm6Y9Xj9D3/dfHu88LSMomfXn/+POnZwVobaOPXux9Pdg7evnk29tdH2dcQt3m1AjDCi3gLbQsGHDvVLgue6DVYiA2bZy3FHDIiT7KpI4dykIGFHzgCnYXeU0S3vCip9MNp4iVWKaa+NCzMXPQ80LQipD+YmfN1M4apbxVkItMbfAywKY3leqFtphME3OWCHjxMXZSX6KmU6CFOdYo94k2xj7uOiHEKZtEUijR1GidoAoQ/4LVSF1fzpwhzGxiBgVtAg5zDVUE9U40gTddOJiFpt7gmDorPQ2pBuavAhi14XOgY2/iK5mMnI1RWppkMBVosoGV8hIXZeaUMGuut4JumacZc+FSk7YHnucshA2fEO1qDCzx10F4bBPuq7bpdkBLQvtzEvbZOx2bTQNe3CVrBOsebpJVc+9f3ly5J5Xec4aFe+Yz2gR8Ns1IaGnPuRgRfjUxuiBDd/oy1LMMjUsC9Kri0wVfVXKqQjbI/6k4E5DyJczjvuD0BacvOH9LcLq3xz+QGUtVjOGU7z6SmC54U/12G4MZu8+60Z9QSwMEFAAGAAgAAAAhAPzwneC+AAAAMQEAABoAAABjaGFydC9fcmVscy9jaGFydC54bWwucmVsc4SPwQrCMBBE74L/EPZu03oQkSa9iNCTIPoBIdm2wTYJSRT79y6eLAged4d5M1M3r2lkT4zJeiegKkpg6LQ31vUCbtfTZg8sZeWMGr1DATMmaOR6VV9wVJlMabAhMaK4JGDIORw4T3rASaXCB3SkdD5OKtMZex6Uvqse+bYsdzx+M0AumKw1AmJrKmDXOVDyf7bvOqvx6PVjQpd/RPBMvfBMc6M1SGAVe8wCPu+lWBVUHLis+WKofAMAAP//AwBQSwMEFAAGAAgAAAAhAITsoQcTAQAAVAIAABMAAABbQ29udGVudF9UeXBlc10ueG1spJLNTsMwDMfvSLxDlCtq0nFACK3dgY8jcBgPYFK3jciXkmxsb4/brhKbNi5crMT23/7FznK1s4ZtMSbtXcUXouQMnfKNdl3FP9YvxT1nKYNrwHiHFd9j4qv6+mq53gdMjNQuVbzPOTxImVSPFpLwAR1FWh8tZLrGTgZQX9ChvC3LO6m8y+hykYcavF4+YQsbk9nzjtwTyacNnD1OeUOrims76Ae/PKuIaNKJBEIwWkGmt8mta064igOTIOWYk3od0g2BX+gwRI6Zfjc46N5omFE3yN4h5lewRC5VT+fJir+LnKH0basVNl5tLM1MNBG+aTnWiLHqjHu5baadoBztnLT4N8VRuZlBjn+i/gEAAP//AwBQSwMEFAAGAAgAAAAhABmqkvPRAAAAswEAAAsAAABfcmVscy8ucmVsc6yQy4oCMRBF9wP+Q6i9Xd0uRAbTbkRwK/oBNUl1d7DzIImif2+c2UyLMJtZFpc693DXm5sdxZVjMt5JaKoaBDvltXG9hNNxN1+BSJmcptE7lnDnBJt29rE+8Ei5PKXBhCQKxSUJQ87hEzGpgS2lygd2Jel8tJTLGXsMpM7UMy7qeonxNwPaCVPstYS41wsQx3sozX+zfdcZxVuvLpZdflOBxpbuAqTYc5agBooZLWtDP1FTfdkA+N6k+U+Tqeur0rdYVaZ7uuBk6vYBAAD//wMAUEsBAi0AFAAGAAgAAAAhAO+F9G9tBQAArREAAA8AAAAAAAAAAAAAAAAAAAAAAGNoYXJ0L2NoYXJ0LnhtbFBLAQItABQABgAIAAAAIQC/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==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40"/>
  <p:tag name="FONTSIZE" val="32"/>
  <p:tag name="BULLETTYPE" val="ppBulletArabicPeriod"/>
  <p:tag name="ANSWERTEXT" val="No, never&#10;Yes, once &#10;Yes, more than onc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CF48F8987934572BD5B5C8694625320"/>
  <p:tag name="SLIDEID" val="1CF48F8987934572BD5B5C869462532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In terms of the number of people negatively affected, what causes the most harm to society? "/>
  <p:tag name="ANSWERSALIAS" val="Legal drugs|smicln|Illegal drugs"/>
  <p:tag name="VALUES" val="No Value|smicln|No Value"/>
  <p:tag name="TYPE" val="MultiChoiceSlide"/>
  <p:tag name="TPQUESTIONXML" val="﻿&lt;?xml version=&quot;1.0&quot; encoding=&quot;utf-8&quot;?&gt;&#10;&lt;questionlist&gt;&#10;    &lt;properties&gt;&#10;        &lt;guid&gt;5E6E0DF6824D4241BE3DAC556FD60B2E&lt;/guid&gt;&#10;        &lt;description /&gt;&#10;        &lt;date&gt;8/24/2017 2:18:1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E46A48FC6BEC4502BBF401168C0CAEFC&lt;/guid&gt;&#10;            &lt;repollguid&gt;E99102D4DF8348B9AF597BAEACF02D31&lt;/repollguid&gt;&#10;            &lt;sourceid&gt;EDD6CB62F02645079C430E687084D245&lt;/sourceid&gt;&#10;            &lt;questiontext&gt;In terms of the number of people negatively affected (health problems, money spent on treatment, etc.), what causes the most harm to society? 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547EC1799A084C30BA1B2200F280E7BA&lt;/guid&gt;&#10;                    &lt;answertext&gt;Legal drugs &lt;/answertext&gt;&#10;                    &lt;valuetype&gt;0&lt;/valuetype&gt;&#10;                &lt;/answer&gt;&#10;                &lt;answer&gt;&#10;                    &lt;guid&gt;6A70A4403DA14168A1CF8C448A405E7C&lt;/guid&gt;&#10;                    &lt;answertext&gt;Illegal drugs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  <p:tag name="AUTOOPENPOLL" val="True"/>
  <p:tag name="AUTOFORMATCHART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LABELFORMAT" val="1"/>
  <p:tag name="COLORTYPE" val="SCHEME"/>
  <p:tag name="DEFINEDCOLORS" val="3,6,10,45,32,50,13,4,9,55,1"/>
  <p:tag name="NUMBERFORMAT" val="0"/>
  <p:tag name="CHARTFORMAT" val="UEsDBBQABgAIAAAAIQDvhfRvbQUAAK0RAAAPAAAAY2hhcnQvY2hhcnQueG1s3Fhtb9s2EP4+YP/B0HfHliy/ok7h2M02zGmCJm23faMpSuZMkRpJOXaH/fcdXyTLbpAWdQoMy5dQx+Pp7rmHd2e9er3LWWtLpKKCT4Pwohu0CMcioTybBu8frtujoKU04gligpNpsCcqeH354w+v8ASvkdT3BcKkBUa4muBpsNa6mHQ6Cq9JjtSFKAiHvVTIHGl4lFknkegRjOesE3W7g441EngD6BsM5Ijy6rz8mvMiTSkmC4HLnHDtvJCEIQ0IqDUtVHAJwSVIk3DcjVtbxKZBN+gYIUM8cwLC2+/vnVCKkickmQvJAcaGfo4nM6aJ5GBqLriGt/k4869CKkdyUxZtLPICnFtRRvXeugsOgu35WkAcrXfkr5JKoqYBDuMKCFh+BkVOsRRKpPoCLHYcClU2jNlhZ9SJfD4g2DCeKL1nxAUUdiMTbad+r3XhGjG2QnhjsGko16qHfXPwFAxzCjN5g4rbrTyfQqssnAZMh0FL72CVbGC1yiIji4wMVskGVghjyARo+EUlgX0nqXV6laRX6QCqTgeQdot+JelXkkElGQStNaN8A5kw/4JWKtjPTlCtHIPsHTBooFKLB6oZWRBGNEk89k5rS8ljb2HUpNC/NXhmBb8fC2Y8m+2ORAWQsyBY061P6cCSuoMnB8MpE0KaN+g1xRtOVJPOoFnvK5qQj5D8Z3SbKoYjX1BvqhRM6JkkyFhnaC9KbVY54iViy/p5dyMSHwpJMuJA2j8l9ECMLnrHf9Gbds8fc1ANL8JBNx73RtHQLuI3bctlPHn0WF6Mx+Gg8Td059fV9qg7Gg/7URjGPVM9eu4qnDoPUB7iWiHZW8xNLTVRwtOCSmcOC+bMZ1BjCiiaXsxKBWWFJG5zi+R+Lpioak/oxIrYTNLkmAZCJsSb90VN78x7lZbvSGquOGTfSiiHtqB/Sd+SDMpPxRp/KFmumLLnirvz7+7lKzTh4poydm4jgADQhPFzzRwcMogYi0ZC0hQu0FJVZfyb25WDWQF0FsK1eFySjPDkV7L3RPI5hJ0PCPqz6UFVXkE2R/otyj35fUYUyO+JfFJ+R6SpeZ/ZvipXK0bu6afPTS0JAqIsKRSBo2NkZwAwbsOqVUo6Df6evxn0e8NZ2F4MruftOB302+PFOGwPoyiex+O4P7q6+ufQmqBknowJX2hNYbMt9f3VAQxx2J+YsJ/2FYgMLlpCV06DqCYuRjaKJu+9CNA28fEyr2+EFcFpf6lqI+7tX0xdI0XfNXXN+DJUfKSJ9pUp7Nc+oMJnG++hGUGSHdfQ7hffb6IwisM4iv2J042BK2rQreoTVhNeflzKAM6ZrSQHxRPTCiNwITNoC0mBoXYIc3zLKb9BO+Obwf2gmNjWeMRJtLsTnqUrFwzk7jrX0HDN3DmHPjENfiIwniEG06wo4TYAszckqW9Vjv4U8gGa3g0MXc44tB1nDDw53eMwC7tNDWegFtYOcODag3B75oKfPde8TEFrPU6DQQ9I8FRlMwD7WmRGRFVNDi5bdb7tXlUOzKjyB5E+UvPkUPNViq3YjGXcybD2HAPpbZoq4itR2PUU4+KmZJoutwygbKQWHKtJBFfwaTbV/jVI8gyboBdT71dF28bB59nl2/ET7IKfTd+ZVzXj/h+sqsvLM6yyW1dEPxLiM7ZyD+Z6ATc8JWDVnBjN+gNVt5z5ZuopmVBVXMEvuI2a+WKhCsT9TYUusgDuqVuYeaDsnHCwGs5eDPr/1LDztbVB716onK1Esq9NnTNEwWCm9L39leq+QJxnrHiJsdEWUjRJSPoOYlSfoMWMXJ2DOdJvwqh3hyQyCuaTwjSoPycYHcttA7ZdHL6yXP4LAAD//wMAUEsDBBQABgAIAAAAIQC/uqyqxgYAADYbAAAWAAAAY2hhcnQvbWVkaWEvaW1hZ2UxLmJtcOyY2VNTVxzH6T/Q58700bpUpU0IQh+qD636UHcWK0slcQPZusBYBWULYYtEBBsFTSAJssomEAjUhJhAQCABBGVRAqKyCQi4UO1M+733AnNluAxXsdMHfkPOnJz8zu/3+X3POfdy73d7HD63Ic0B7QZ8OLOfT2w+Q48y46c2NsRnzv5ZtVUF/q8KPCetjTS1Wp2dnX3lypX4+Hh0PjYyMvf39yOz0Wikp0Z2MMAwCIMD3DCIzkohzaemUqBYxKcMefEV46Cq1JsL9b2NvW/Hxsaqq6v1en1VVVVfXx8wAAN/gLFCYlIbociK3ymZCj74oKWnOHJQE2etzVl3TGsXPmUX8WKbtyolJaWgoECpVBYVFVEyIgiwl8OD0uYXmko9X7LG0GZq6Z2YmLBYLE2kLQh4SxVr+eNHq5KvSziw7ugtimfrCQV4bty4oVKpoqOjL5NWXl5uMBgWTF/0K3ji4uLgjEImRp4OmHJR79M7+U6hldywKW749Pd+WTKZDPVSuwIyQn8YUshFJ1ukh3oVXvrzTmsFGm7YJDdi+tvjiuTkZIpHp9MtmnTpQZDExsYCaWL0qTbhAOptTDm4/aQC9QJpu3/OPE9ISAhVb1ZWFngKLp0mefi3E53W8ivswqcJnmMZSUlJ4MnMzEQVS6dm+hVVX79+XZqcWCMmeBqSXXf6qUieyR0BOXK5nNIHYtIjVCtjLdJD8Cd4vNTkek1/41MskUjAA2bsH7o/275Bp4HyiF+f7OpwLI+oN4zgmdenp6eHHrNKGWOWEvvHkOj8xeFSav84+hQnJiaCBwWWlJTQ/dn2rfeajRJnq1JgSnJxOF5A8IRPzfNgpRbwQJ9mcj8bEp3WeBYTPJEvHb2LKB7oU1paypaB7t/f2Vwrce5TETyOJ4rsIgh9dgbO6rMYT8wsj8R5jQf4J+0iXzl4z+qDc1pWVkaPz7b/qMtce8G5Tymou+CCsLiYgGeX/zVq/4Cnu7ubHhPr1XTpIPQ0XnDmHcmxC5vkRb7a4l0iFovz8/M/nOdxt6UuyQX61BI8N0me57sDZOApLCxchEdB8fBRBU+QzT03wYsCz01cx8CTk5OTkZFB52fbB0/DRddZfXxKeZEvuWETewIIfRbl0Shimi8R+xl68viZJM9rjq8OV4+8vLzc3FwcebYMdP8nPRZceaA/6nU8WU7wnBsHT3p6OnikUumC9arMmOWpv+jCE2RR+nB8a6APeKAPjhg9Ptt+e50aPFgvnLL1R7UQn3tubAmeinSRmTxfpiRXHv864HnCGfAIhcK0tLTU1FTcMtgy0P3vmWZ5cH3D/ZEX9Zp7dmxvoIxJH3W6iDpf2HU8vsoO+0c4s9H3jlarxRQYOvT4bPud9RXYD9AHPOuP63lRM5zQUfAkJCTgFoDbXFdXFz2mWh5N+eP6wPNSkus1s9Gvke7zIf3uhkpSf0HNeacNJwz2ED901EdSZ7VazWYz2gXBG8rT4U+cR4kzz0tBrdcmf/MCt/f+aiqVkfGP6MQHNviY7IV/gccj5p17Fj14Q7kcynTJD+P6wPGUY7NhyqYAy6PBcbrbe/fvqNNxf0S9uKt+4VWx0c/8pW+ju4jx/xacR01qUEGsJ9ptgWXYbARPYOujoefvzUCf2FSR0XrZDTzahP1Gg7H+/jP80R2W6G/1L+GGjtpHvwHPwNDkEp7L/8msUdxNdbOqBLfi9+PeuvyJ8KTxtA0MrwxPSxV43MFTHbevt6OJFY+HqJZ7dnSL6M2mn+8ODE+xmsvk3FatJHiUAk3svgeseYwUz+ZfOgaGp5lSsBrXZ8d3pHmApzJmb087u8uIe7SBEzK8RfR286/3B0ZWhseYm3Dvmkevkq+O3oP/pVnV4i4yUjy2v3XWtbJ71GJKVJsr7pT99FBB8IyPsOPxIHiGHGL+tg16YLr7mCkFq3FT/vlOmSd4yoW7x0eesJrrLqzhnCF5gsHDbi5TIvB0kfqURu0eG2YX012ow3o5iN5+FfzQ1M5OWyaeystB968R+tyM3MWWxy1KyzkzOMczyJSC1XhVajC1XsURu54NsdsDbpF/fn36Cbl/uus7hljlZXLWXj3VJfPEeS8K/2GULU9EtW3wQ/uoF7ZBPab2ldFHJzulFTvpxE6q0zuYmJnGC24PXCzs/v1qK9rHo6+Y3NiOT48P4Y/trFX//0YBvMb5wETUWzW0eGkDI98MEQ3e3sDwvEwZHnxgeGJaOh0c8OyGFnMRbflhqYmYu8AwThkFMIdTRtIZllM+GOCM6fOR50JKmWJSIpB6EA0l0dKFr/66qsDHUOBfAAAA//8DAFBLAwQUAAAACABSf0pGhI+kftcCAAAhDgAAHgAAAGNoYXJ0L3RoZW1lL3RoZW1lT3ZlcnJpZGUxLnhtbO1X3WoUMRS+VvAdwtzbWWsVKd2W7vZP+0u7LfTy7Gx2J938DEmmde6kvRQEsYo3gndeiFpowZv6NKsVrdBXMLO1NanNUBZBhGVhmZzzfSfnJCf5yMjYQ0bRJpaKCF4Obg2UAoR5JBqEt8rBam3q5r0AKQ28AVRwXA4yrIKx0RvXR2BYx5jhRcOVpIGRicPVMJSDWOtkOAxVZNygBkSCufE1hWSgzVC2woaELROf0XCwVLobMiA8MCGvmZgRlSs5ESMOzEy32GySCJ96Q8v9C94UXPvwuZ/BhpBTBpQbuhYKmnCkswQ3ITKEKlBSlwTNkVasA5QAF8qYS4OlqdJt85//hrpfQ0F4HgWDFcKyR+pP+1meSEWSJLocPDCTBBbu5PDdyeE+Ojnc62wfdLY/dnZ2OtsffOwZ4C2bffzm6Y9Xj9D3/dfHu88LSMomfXn/+POnZwVobaOPXux9Pdg7evnk29tdH2dcQt3m1AjDCi3gLbQsGHDvVLgue6DVYiA2bZy3FHDIiT7KpI4dykIGFHzgCnYXeU0S3vCip9MNp4iVWKaa+NCzMXPQ80LQipD+YmfN1M4apbxVkItMbfAywKY3leqFtphME3OWCHjxMXZSX6KmU6CFOdYo94k2xj7uOiHEKZtEUijR1GidoAoQ/4LVSF1fzpwhzGxiBgVtAg5zDVUE9U40gTddOJiFpt7gmDorPQ2pBuavAhi14XOgY2/iK5mMnI1RWppkMBVosoGV8hIXZeaUMGuut4JumacZc+FSk7YHnucshA2fEO1qDCzx10F4bBPuq7bpdkBLQvtzEvbZOx2bTQNe3CVrBOsebpJVc+9f3ly5J5Xec4aFe+Yz2gR8Ns1IaGnPuRgRfjUxuiBDd/oy1LMMjUsC9Kri0wVfVXKqQjbI/6k4E5DyJczjvuD0BacvOH9LcLq3xz+QGUtVjOGU7z6SmC54U/12G4MZu8+60Z9QSwMEFAAGAAgAAAAhAPzwneC+AAAAMQEAABoAAABjaGFydC9fcmVscy9jaGFydC54bWwucmVsc4SPwQrCMBBE74L/EPZu03oQkSa9iNCTIPoBIdm2wTYJSRT79y6eLAged4d5M1M3r2lkT4zJeiegKkpg6LQ31vUCbtfTZg8sZeWMGr1DATMmaOR6VV9wVJlMabAhMaK4JGDIORw4T3rASaXCB3SkdD5OKtMZex6Uvqse+bYsdzx+M0AumKw1AmJrKmDXOVDyf7bvOqvx6PVjQpd/RPBMvfBMc6M1SGAVe8wCPu+lWBVUHLis+WKofAMAAP//AwBQSwMEFAAGAAgAAAAhAITsoQcTAQAAVAIAABMAAABbQ29udGVudF9UeXBlc10ueG1spJLNTsMwDMfvSLxDlCtq0nFACK3dgY8jcBgPYFK3jciXkmxsb4/brhKbNi5crMT23/7FznK1s4ZtMSbtXcUXouQMnfKNdl3FP9YvxT1nKYNrwHiHFd9j4qv6+mq53gdMjNQuVbzPOTxImVSPFpLwAR1FWh8tZLrGTgZQX9ChvC3LO6m8y+hykYcavF4+YQsbk9nzjtwTyacNnD1OeUOrims76Ae/PKuIaNKJBEIwWkGmt8mta064igOTIOWYk3od0g2BX+gwRI6Zfjc46N5omFE3yN4h5lewRC5VT+fJir+LnKH0basVNl5tLM1MNBG+aTnWiLHqjHu5baadoBztnLT4N8VRuZlBjn+i/gEAAP//AwBQSwMEFAAGAAgAAAAhABmqkvPRAAAAswEAAAsAAABfcmVscy8ucmVsc6yQy4oCMRBF9wP+Q6i9Xd0uRAbTbkRwK/oBNUl1d7DzIImif2+c2UyLMJtZFpc693DXm5sdxZVjMt5JaKoaBDvltXG9hNNxN1+BSJmcptE7lnDnBJt29rE+8Ei5PKXBhCQKxSUJQ87hEzGpgS2lygd2Jel8tJTLGXsMpM7UMy7qeonxNwPaCVPstYS41wsQx3sozX+zfdcZxVuvLpZdflOBxpbuAqTYc5agBooZLWtDP1FTfdkA+N6k+U+Tqeur0rdYVaZ7uuBk6vYBAAD//wMAUEsBAi0AFAAGAAgAAAAhAO+F9G9tBQAArREAAA8AAAAAAAAAAAAAAAAAAAAAAGNoYXJ0L2NoYXJ0LnhtbFBLAQItABQABgAIAAAAIQC/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==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  <p:tag name="CHARTFORMAT" val="UEsDBBQABgAIAAAAIQDvhfRvbQUAAK0RAAAPAAAAY2hhcnQvY2hhcnQueG1s3Fhtb9s2EP4+YP/B0HfHliy/ok7h2M02zGmCJm23faMpSuZMkRpJOXaH/fcdXyTLbpAWdQoMy5dQx+Pp7rmHd2e9er3LWWtLpKKCT4Pwohu0CMcioTybBu8frtujoKU04gligpNpsCcqeH354w+v8ASvkdT3BcKkBUa4muBpsNa6mHQ6Cq9JjtSFKAiHvVTIHGl4lFknkegRjOesE3W7g441EngD6BsM5Ijy6rz8mvMiTSkmC4HLnHDtvJCEIQ0IqDUtVHAJwSVIk3DcjVtbxKZBN+gYIUM8cwLC2+/vnVCKkickmQvJAcaGfo4nM6aJ5GBqLriGt/k4869CKkdyUxZtLPICnFtRRvXeugsOgu35WkAcrXfkr5JKoqYBDuMKCFh+BkVOsRRKpPoCLHYcClU2jNlhZ9SJfD4g2DCeKL1nxAUUdiMTbad+r3XhGjG2QnhjsGko16qHfXPwFAxzCjN5g4rbrTyfQqssnAZMh0FL72CVbGC1yiIji4wMVskGVghjyARo+EUlgX0nqXV6laRX6QCqTgeQdot+JelXkkElGQStNaN8A5kw/4JWKtjPTlCtHIPsHTBooFKLB6oZWRBGNEk89k5rS8ljb2HUpNC/NXhmBb8fC2Y8m+2ORAWQsyBY061P6cCSuoMnB8MpE0KaN+g1xRtOVJPOoFnvK5qQj5D8Z3SbKoYjX1BvqhRM6JkkyFhnaC9KbVY54iViy/p5dyMSHwpJMuJA2j8l9ECMLnrHf9Gbds8fc1ANL8JBNx73RtHQLuI3bctlPHn0WF6Mx+Gg8Td059fV9qg7Gg/7URjGPVM9eu4qnDoPUB7iWiHZW8xNLTVRwtOCSmcOC+bMZ1BjCiiaXsxKBWWFJG5zi+R+Lpioak/oxIrYTNLkmAZCJsSb90VN78x7lZbvSGquOGTfSiiHtqB/Sd+SDMpPxRp/KFmumLLnirvz7+7lKzTh4poydm4jgADQhPFzzRwcMogYi0ZC0hQu0FJVZfyb25WDWQF0FsK1eFySjPDkV7L3RPI5hJ0PCPqz6UFVXkE2R/otyj35fUYUyO+JfFJ+R6SpeZ/ZvipXK0bu6afPTS0JAqIsKRSBo2NkZwAwbsOqVUo6Df6evxn0e8NZ2F4MruftOB302+PFOGwPoyiex+O4P7q6+ufQmqBknowJX2hNYbMt9f3VAQxx2J+YsJ/2FYgMLlpCV06DqCYuRjaKJu+9CNA28fEyr2+EFcFpf6lqI+7tX0xdI0XfNXXN+DJUfKSJ9pUp7Nc+oMJnG++hGUGSHdfQ7hffb6IwisM4iv2J042BK2rQreoTVhNeflzKAM6ZrSQHxRPTCiNwITNoC0mBoXYIc3zLKb9BO+Obwf2gmNjWeMRJtLsTnqUrFwzk7jrX0HDN3DmHPjENfiIwniEG06wo4TYAszckqW9Vjv4U8gGa3g0MXc44tB1nDDw53eMwC7tNDWegFtYOcODag3B75oKfPde8TEFrPU6DQQ9I8FRlMwD7WmRGRFVNDi5bdb7tXlUOzKjyB5E+UvPkUPNViq3YjGXcybD2HAPpbZoq4itR2PUU4+KmZJoutwygbKQWHKtJBFfwaTbV/jVI8gyboBdT71dF28bB59nl2/ET7IKfTd+ZVzXj/h+sqsvLM6yyW1dEPxLiM7ZyD+Z6ATc8JWDVnBjN+gNVt5z5ZuopmVBVXMEvuI2a+WKhCsT9TYUusgDuqVuYeaDsnHCwGs5eDPr/1LDztbVB716onK1Esq9NnTNEwWCm9L39leq+QJxnrHiJsdEWUjRJSPoOYlSfoMWMXJ2DOdJvwqh3hyQyCuaTwjSoPycYHcttA7ZdHL6yXP4LAAD//wMAUEsDBBQABgAIAAAAIQC/uqyqxgYAADYbAAAWAAAAY2hhcnQvbWVkaWEvaW1hZ2UxLmJtcOyY2VNTVxzH6T/Q58700bpUpU0IQh+qD636UHcWK0slcQPZusBYBWULYYtEBBsFTSAJssomEAjUhJhAQCABBGVRAqKyCQi4UO1M+733AnNluAxXsdMHfkPOnJz8zu/3+X3POfdy73d7HD63Ic0B7QZ8OLOfT2w+Q48y46c2NsRnzv5ZtVUF/q8KPCetjTS1Wp2dnX3lypX4+Hh0PjYyMvf39yOz0Wikp0Z2MMAwCIMD3DCIzkohzaemUqBYxKcMefEV46Cq1JsL9b2NvW/Hxsaqq6v1en1VVVVfXx8wAAN/gLFCYlIbociK3ymZCj74oKWnOHJQE2etzVl3TGsXPmUX8WKbtyolJaWgoECpVBYVFVEyIgiwl8OD0uYXmko9X7LG0GZq6Z2YmLBYLE2kLQh4SxVr+eNHq5KvSziw7ugtimfrCQV4bty4oVKpoqOjL5NWXl5uMBgWTF/0K3ji4uLgjEImRp4OmHJR79M7+U6hldywKW749Pd+WTKZDPVSuwIyQn8YUshFJ1ukh3oVXvrzTmsFGm7YJDdi+tvjiuTkZIpHp9MtmnTpQZDExsYCaWL0qTbhAOptTDm4/aQC9QJpu3/OPE9ISAhVb1ZWFngKLp0mefi3E53W8ivswqcJnmMZSUlJ4MnMzEQVS6dm+hVVX79+XZqcWCMmeBqSXXf6qUieyR0BOXK5nNIHYtIjVCtjLdJD8Cd4vNTkek1/41MskUjAA2bsH7o/275Bp4HyiF+f7OpwLI+oN4zgmdenp6eHHrNKGWOWEvvHkOj8xeFSav84+hQnJiaCBwWWlJTQ/dn2rfeajRJnq1JgSnJxOF5A8IRPzfNgpRbwQJ9mcj8bEp3WeBYTPJEvHb2LKB7oU1paypaB7t/f2Vwrce5TETyOJ4rsIgh9dgbO6rMYT8wsj8R5jQf4J+0iXzl4z+qDc1pWVkaPz7b/qMtce8G5Tymou+CCsLiYgGeX/zVq/4Cnu7ubHhPr1XTpIPQ0XnDmHcmxC5vkRb7a4l0iFovz8/M/nOdxt6UuyQX61BI8N0me57sDZOApLCxchEdB8fBRBU+QzT03wYsCz01cx8CTk5OTkZFB52fbB0/DRddZfXxKeZEvuWETewIIfRbl0Shimi8R+xl68viZJM9rjq8OV4+8vLzc3FwcebYMdP8nPRZceaA/6nU8WU7wnBsHT3p6OnikUumC9arMmOWpv+jCE2RR+nB8a6APeKAPjhg9Ptt+e50aPFgvnLL1R7UQn3tubAmeinSRmTxfpiRXHv864HnCGfAIhcK0tLTU1FTcMtgy0P3vmWZ5cH3D/ZEX9Zp7dmxvoIxJH3W6iDpf2HU8vsoO+0c4s9H3jlarxRQYOvT4bPud9RXYD9AHPOuP63lRM5zQUfAkJCTgFoDbXFdXFz2mWh5N+eP6wPNSkus1s9Gvke7zIf3uhkpSf0HNeacNJwz2ED901EdSZ7VazWYz2gXBG8rT4U+cR4kzz0tBrdcmf/MCt/f+aiqVkfGP6MQHNviY7IV/gccj5p17Fj14Q7kcynTJD+P6wPGUY7NhyqYAy6PBcbrbe/fvqNNxf0S9uKt+4VWx0c/8pW+ju4jx/xacR01qUEGsJ9ptgWXYbARPYOujoefvzUCf2FSR0XrZDTzahP1Gg7H+/jP80R2W6G/1L+GGjtpHvwHPwNDkEp7L/8msUdxNdbOqBLfi9+PeuvyJ8KTxtA0MrwxPSxV43MFTHbevt6OJFY+HqJZ7dnSL6M2mn+8ODE+xmsvk3FatJHiUAk3svgeseYwUz+ZfOgaGp5lSsBrXZ8d3pHmApzJmb087u8uIe7SBEzK8RfR286/3B0ZWhseYm3Dvmkevkq+O3oP/pVnV4i4yUjy2v3XWtbJ71GJKVJsr7pT99FBB8IyPsOPxIHiGHGL+tg16YLr7mCkFq3FT/vlOmSd4yoW7x0eesJrrLqzhnCF5gsHDbi5TIvB0kfqURu0eG2YX012ow3o5iN5+FfzQ1M5OWyaeystB968R+tyM3MWWxy1KyzkzOMczyJSC1XhVajC1XsURu54NsdsDbpF/fn36Cbl/uus7hljlZXLWXj3VJfPEeS8K/2GULU9EtW3wQ/uoF7ZBPab2ldFHJzulFTvpxE6q0zuYmJnGC24PXCzs/v1qK9rHo6+Y3NiOT48P4Y/trFX//0YBvMb5wETUWzW0eGkDI98MEQ3e3sDwvEwZHnxgeGJaOh0c8OyGFnMRbflhqYmYu8AwThkFMIdTRtIZllM+GOCM6fOR50JKmWJSIpB6EA0l0dKFr/66qsDHUOBfAAAA//8DAFBLAwQUAAAACABSf0pGhI+kftcCAAAhDgAAHgAAAGNoYXJ0L3RoZW1lL3RoZW1lT3ZlcnJpZGUxLnhtbO1X3WoUMRS+VvAdwtzbWWsVKd2W7vZP+0u7LfTy7Gx2J938DEmmde6kvRQEsYo3gndeiFpowZv6NKsVrdBXMLO1NanNUBZBhGVhmZzzfSfnJCf5yMjYQ0bRJpaKCF4Obg2UAoR5JBqEt8rBam3q5r0AKQ28AVRwXA4yrIKx0RvXR2BYx5jhRcOVpIGRicPVMJSDWOtkOAxVZNygBkSCufE1hWSgzVC2woaELROf0XCwVLobMiA8MCGvmZgRlSs5ESMOzEy32GySCJ96Q8v9C94UXPvwuZ/BhpBTBpQbuhYKmnCkswQ3ITKEKlBSlwTNkVasA5QAF8qYS4OlqdJt85//hrpfQ0F4HgWDFcKyR+pP+1meSEWSJLocPDCTBBbu5PDdyeE+Ojnc62wfdLY/dnZ2OtsffOwZ4C2bffzm6Y9Xj9D3/dfHu88LSMomfXn/+POnZwVobaOPXux9Pdg7evnk29tdH2dcQt3m1AjDCi3gLbQsGHDvVLgue6DVYiA2bZy3FHDIiT7KpI4dykIGFHzgCnYXeU0S3vCip9MNp4iVWKaa+NCzMXPQ80LQipD+YmfN1M4apbxVkItMbfAywKY3leqFtphME3OWCHjxMXZSX6KmU6CFOdYo94k2xj7uOiHEKZtEUijR1GidoAoQ/4LVSF1fzpwhzGxiBgVtAg5zDVUE9U40gTddOJiFpt7gmDorPQ2pBuavAhi14XOgY2/iK5mMnI1RWppkMBVosoGV8hIXZeaUMGuut4JumacZc+FSk7YHnucshA2fEO1qDCzx10F4bBPuq7bpdkBLQvtzEvbZOx2bTQNe3CVrBOsebpJVc+9f3ly5J5Xec4aFe+Yz2gR8Ns1IaGnPuRgRfjUxuiBDd/oy1LMMjUsC9Kri0wVfVXKqQjbI/6k4E5DyJczjvuD0BacvOH9LcLq3xz+QGUtVjOGU7z6SmC54U/12G4MZu8+60Z9QSwMEFAAGAAgAAAAhAPzwneC+AAAAMQEAABoAAABjaGFydC9fcmVscy9jaGFydC54bWwucmVsc4SPwQrCMBBE74L/EPZu03oQkSa9iNCTIPoBIdm2wTYJSRT79y6eLAged4d5M1M3r2lkT4zJeiegKkpg6LQ31vUCbtfTZg8sZeWMGr1DATMmaOR6VV9wVJlMabAhMaK4JGDIORw4T3rASaXCB3SkdD5OKtMZex6Uvqse+bYsdzx+M0AumKw1AmJrKmDXOVDyf7bvOqvx6PVjQpd/RPBMvfBMc6M1SGAVe8wCPu+lWBVUHLis+WKofAMAAP//AwBQSwMEFAAGAAgAAAAhAITsoQcTAQAAVAIAABMAAABbQ29udGVudF9UeXBlc10ueG1spJLNTsMwDMfvSLxDlCtq0nFACK3dgY8jcBgPYFK3jciXkmxsb4/brhKbNi5crMT23/7FznK1s4ZtMSbtXcUXouQMnfKNdl3FP9YvxT1nKYNrwHiHFd9j4qv6+mq53gdMjNQuVbzPOTxImVSPFpLwAR1FWh8tZLrGTgZQX9ChvC3LO6m8y+hykYcavF4+YQsbk9nzjtwTyacNnD1OeUOrims76Ae/PKuIaNKJBEIwWkGmt8mta064igOTIOWYk3od0g2BX+gwRI6Zfjc46N5omFE3yN4h5lewRC5VT+fJir+LnKH0basVNl5tLM1MNBG+aTnWiLHqjHu5baadoBztnLT4N8VRuZlBjn+i/gEAAP//AwBQSwMEFAAGAAgAAAAhABmqkvPRAAAAswEAAAsAAABfcmVscy8ucmVsc6yQy4oCMRBF9wP+Q6i9Xd0uRAbTbkRwK/oBNUl1d7DzIImif2+c2UyLMJtZFpc693DXm5sdxZVjMt5JaKoaBDvltXG9hNNxN1+BSJmcptE7lnDnBJt29rE+8Ei5PKXBhCQKxSUJQ87hEzGpgS2lygd2Jel8tJTLGXsMpM7UMy7qeonxNwPaCVPstYS41wsQx3sozX+zfdcZxVuvLpZdflOBxpbuAqTYc5agBooZLWtDP1FTfdkA+N6k+U+Tqeur0rdYVaZ7uuBk6vYBAAD//wMAUEsBAi0AFAAGAAgAAAAhAO+F9G9tBQAArREAAA8AAAAAAAAAAAAAAAAAAAAAAGNoYXJ0L2NoYXJ0LnhtbFBLAQItABQABgAIAAAAIQC/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==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25"/>
  <p:tag name="FONTSIZE" val="32"/>
  <p:tag name="BULLETTYPE" val="ppBulletArabicPeriod"/>
  <p:tag name="ANSWERTEXT" val="Legal drugs&#10;Illegal drugs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775ABD5D1B84BAEB4BA35CD7BFE80F1"/>
  <p:tag name="SLIDEID" val="1775ABD5D1B84BAEB4BA35CD7BFE80F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of the following drugs is the most addictive?"/>
  <p:tag name="ANSWERSALIAS" val="Nicotine|smicln|Heroin|smicln|LSD"/>
  <p:tag name="VALUES" val="No Value|smicln|No Value|smicln|No Value"/>
  <p:tag name="TYPE" val="MultiChoiceSlide"/>
  <p:tag name="TPQUESTIONXML" val="﻿&lt;?xml version=&quot;1.0&quot; encoding=&quot;utf-8&quot;?&gt;&#10;&lt;questionlist&gt;&#10;    &lt;properties&gt;&#10;        &lt;guid&gt;698741E0A2554F55BBAD90DC0C36AD4B&lt;/guid&gt;&#10;        &lt;description /&gt;&#10;        &lt;date&gt;8/24/2017 2:18:1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E11F515E21CD4139AF6BD634AF40D61D&lt;/guid&gt;&#10;            &lt;repollguid&gt;A02D49A506C34E2781BE75B31E42DA65&lt;/repollguid&gt;&#10;            &lt;sourceid&gt;9BC42B029974428E83A00B1DE5A54831&lt;/sourceid&gt;&#10;            &lt;questiontext&gt;Which of the following drugs is the most addictive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24EFFDAD8B184845A365136B2806A0CB&lt;/guid&gt;&#10;                    &lt;answertext&gt;Nicotine &lt;/answertext&gt;&#10;                    &lt;valuetype&gt;0&lt;/valuetype&gt;&#10;                &lt;/answer&gt;&#10;                &lt;answer&gt;&#10;                    &lt;guid&gt;68A0D6826BAE497D801BE73F90F40C4A&lt;/guid&gt;&#10;                    &lt;answertext&gt;Heroin &lt;/answertext&gt;&#10;                    &lt;valuetype&gt;0&lt;/valuetype&gt;&#10;                &lt;/answer&gt;&#10;                &lt;answer&gt;&#10;                    &lt;guid&gt;8470A092389841E0B3D9560961E25896&lt;/guid&gt;&#10;                    &lt;answertext&gt;LSD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  <p:tag name="AUTOOPENPOLL" val="True"/>
  <p:tag name="AUTOFORMATCHART" val="Tru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  <p:tag name="CHARTFORMAT" val="UEsDBBQABgAIAAAAIQDvhfRvbQUAAK0RAAAPAAAAY2hhcnQvY2hhcnQueG1s3Fhtb9s2EP4+YP/B0HfHliy/ok7h2M02zGmCJm23faMpSuZMkRpJOXaH/fcdXyTLbpAWdQoMy5dQx+Pp7rmHd2e9er3LWWtLpKKCT4Pwohu0CMcioTybBu8frtujoKU04gligpNpsCcqeH354w+v8ASvkdT3BcKkBUa4muBpsNa6mHQ6Cq9JjtSFKAiHvVTIHGl4lFknkegRjOesE3W7g441EngD6BsM5Ijy6rz8mvMiTSkmC4HLnHDtvJCEIQ0IqDUtVHAJwSVIk3DcjVtbxKZBN+gYIUM8cwLC2+/vnVCKkickmQvJAcaGfo4nM6aJ5GBqLriGt/k4869CKkdyUxZtLPICnFtRRvXeugsOgu35WkAcrXfkr5JKoqYBDuMKCFh+BkVOsRRKpPoCLHYcClU2jNlhZ9SJfD4g2DCeKL1nxAUUdiMTbad+r3XhGjG2QnhjsGko16qHfXPwFAxzCjN5g4rbrTyfQqssnAZMh0FL72CVbGC1yiIji4wMVskGVghjyARo+EUlgX0nqXV6laRX6QCqTgeQdot+JelXkkElGQStNaN8A5kw/4JWKtjPTlCtHIPsHTBooFKLB6oZWRBGNEk89k5rS8ljb2HUpNC/NXhmBb8fC2Y8m+2ORAWQsyBY061P6cCSuoMnB8MpE0KaN+g1xRtOVJPOoFnvK5qQj5D8Z3SbKoYjX1BvqhRM6JkkyFhnaC9KbVY54iViy/p5dyMSHwpJMuJA2j8l9ECMLnrHf9Gbds8fc1ANL8JBNx73RtHQLuI3bctlPHn0WF6Mx+Gg8Td059fV9qg7Gg/7URjGPVM9eu4qnDoPUB7iWiHZW8xNLTVRwtOCSmcOC+bMZ1BjCiiaXsxKBWWFJG5zi+R+Lpioak/oxIrYTNLkmAZCJsSb90VN78x7lZbvSGquOGTfSiiHtqB/Sd+SDMpPxRp/KFmumLLnirvz7+7lKzTh4poydm4jgADQhPFzzRwcMogYi0ZC0hQu0FJVZfyb25WDWQF0FsK1eFySjPDkV7L3RPI5hJ0PCPqz6UFVXkE2R/otyj35fUYUyO+JfFJ+R6SpeZ/ZvipXK0bu6afPTS0JAqIsKRSBo2NkZwAwbsOqVUo6Df6evxn0e8NZ2F4MruftOB302+PFOGwPoyiex+O4P7q6+ufQmqBknowJX2hNYbMt9f3VAQxx2J+YsJ/2FYgMLlpCV06DqCYuRjaKJu+9CNA28fEyr2+EFcFpf6lqI+7tX0xdI0XfNXXN+DJUfKSJ9pUp7Nc+oMJnG++hGUGSHdfQ7hffb6IwisM4iv2J042BK2rQreoTVhNeflzKAM6ZrSQHxRPTCiNwITNoC0mBoXYIc3zLKb9BO+Obwf2gmNjWeMRJtLsTnqUrFwzk7jrX0HDN3DmHPjENfiIwniEG06wo4TYAszckqW9Vjv4U8gGa3g0MXc44tB1nDDw53eMwC7tNDWegFtYOcODag3B75oKfPde8TEFrPU6DQQ9I8FRlMwD7WmRGRFVNDi5bdb7tXlUOzKjyB5E+UvPkUPNViq3YjGXcybD2HAPpbZoq4itR2PUU4+KmZJoutwygbKQWHKtJBFfwaTbV/jVI8gyboBdT71dF28bB59nl2/ET7IKfTd+ZVzXj/h+sqsvLM6yyW1dEPxLiM7ZyD+Z6ATc8JWDVnBjN+gNVt5z5ZuopmVBVXMEvuI2a+WKhCsT9TYUusgDuqVuYeaDsnHCwGs5eDPr/1LDztbVB716onK1Esq9NnTNEwWCm9L39leq+QJxnrHiJsdEWUjRJSPoOYlSfoMWMXJ2DOdJvwqh3hyQyCuaTwjSoPycYHcttA7ZdHL6yXP4LAAD//wMAUEsDBBQABgAIAAAAIQC/uqyqxgYAADYbAAAWAAAAY2hhcnQvbWVkaWEvaW1hZ2UxLmJtcOyY2VNTVxzH6T/Q58700bpUpU0IQh+qD636UHcWK0slcQPZusBYBWULYYtEBBsFTSAJssomEAjUhJhAQCABBGVRAqKyCQi4UO1M+733AnNluAxXsdMHfkPOnJz8zu/3+X3POfdy73d7HD63Ic0B7QZ8OLOfT2w+Q48y46c2NsRnzv5ZtVUF/q8KPCetjTS1Wp2dnX3lypX4+Hh0PjYyMvf39yOz0Wikp0Z2MMAwCIMD3DCIzkohzaemUqBYxKcMefEV46Cq1JsL9b2NvW/Hxsaqq6v1en1VVVVfXx8wAAN/gLFCYlIbociK3ymZCj74oKWnOHJQE2etzVl3TGsXPmUX8WKbtyolJaWgoECpVBYVFVEyIgiwl8OD0uYXmko9X7LG0GZq6Z2YmLBYLE2kLQh4SxVr+eNHq5KvSziw7ugtimfrCQV4bty4oVKpoqOjL5NWXl5uMBgWTF/0K3ji4uLgjEImRp4OmHJR79M7+U6hldywKW749Pd+WTKZDPVSuwIyQn8YUshFJ1ukh3oVXvrzTmsFGm7YJDdi+tvjiuTkZIpHp9MtmnTpQZDExsYCaWL0qTbhAOptTDm4/aQC9QJpu3/OPE9ISAhVb1ZWFngKLp0mefi3E53W8ivswqcJnmMZSUlJ4MnMzEQVS6dm+hVVX79+XZqcWCMmeBqSXXf6qUieyR0BOXK5nNIHYtIjVCtjLdJD8Cd4vNTkek1/41MskUjAA2bsH7o/275Bp4HyiF+f7OpwLI+oN4zgmdenp6eHHrNKGWOWEvvHkOj8xeFSav84+hQnJiaCBwWWlJTQ/dn2rfeajRJnq1JgSnJxOF5A8IRPzfNgpRbwQJ9mcj8bEp3WeBYTPJEvHb2LKB7oU1paypaB7t/f2Vwrce5TETyOJ4rsIgh9dgbO6rMYT8wsj8R5jQf4J+0iXzl4z+qDc1pWVkaPz7b/qMtce8G5Tymou+CCsLiYgGeX/zVq/4Cnu7ubHhPr1XTpIPQ0XnDmHcmxC5vkRb7a4l0iFovz8/M/nOdxt6UuyQX61BI8N0me57sDZOApLCxchEdB8fBRBU+QzT03wYsCz01cx8CTk5OTkZFB52fbB0/DRddZfXxKeZEvuWETewIIfRbl0Shimi8R+xl68viZJM9rjq8OV4+8vLzc3FwcebYMdP8nPRZceaA/6nU8WU7wnBsHT3p6OnikUumC9arMmOWpv+jCE2RR+nB8a6APeKAPjhg9Ptt+e50aPFgvnLL1R7UQn3tubAmeinSRmTxfpiRXHv864HnCGfAIhcK0tLTU1FTcMtgy0P3vmWZ5cH3D/ZEX9Zp7dmxvoIxJH3W6iDpf2HU8vsoO+0c4s9H3jlarxRQYOvT4bPud9RXYD9AHPOuP63lRM5zQUfAkJCTgFoDbXFdXFz2mWh5N+eP6wPNSkus1s9Gvke7zIf3uhkpSf0HNeacNJwz2ED901EdSZ7VazWYz2gXBG8rT4U+cR4kzz0tBrdcmf/MCt/f+aiqVkfGP6MQHNviY7IV/gccj5p17Fj14Q7kcynTJD+P6wPGUY7NhyqYAy6PBcbrbe/fvqNNxf0S9uKt+4VWx0c/8pW+ju4jx/xacR01qUEGsJ9ptgWXYbARPYOujoefvzUCf2FSR0XrZDTzahP1Gg7H+/jP80R2W6G/1L+GGjtpHvwHPwNDkEp7L/8msUdxNdbOqBLfi9+PeuvyJ8KTxtA0MrwxPSxV43MFTHbevt6OJFY+HqJZ7dnSL6M2mn+8ODE+xmsvk3FatJHiUAk3svgeseYwUz+ZfOgaGp5lSsBrXZ8d3pHmApzJmb087u8uIe7SBEzK8RfR286/3B0ZWhseYm3Dvmkevkq+O3oP/pVnV4i4yUjy2v3XWtbJ71GJKVJsr7pT99FBB8IyPsOPxIHiGHGL+tg16YLr7mCkFq3FT/vlOmSd4yoW7x0eesJrrLqzhnCF5gsHDbi5TIvB0kfqURu0eG2YX012ow3o5iN5+FfzQ1M5OWyaeystB968R+tyM3MWWxy1KyzkzOMczyJSC1XhVajC1XsURu54NsdsDbpF/fn36Cbl/uus7hljlZXLWXj3VJfPEeS8K/2GULU9EtW3wQ/uoF7ZBPab2ldFHJzulFTvpxE6q0zuYmJnGC24PXCzs/v1qK9rHo6+Y3NiOT48P4Y/trFX//0YBvMb5wETUWzW0eGkDI98MEQ3e3sDwvEwZHnxgeGJaOh0c8OyGFnMRbflhqYmYu8AwThkFMIdTRtIZllM+GOCM6fOR50JKmWJSIpB6EA0l0dKFr/66qsDHUOBfAAAA//8DAFBLAwQUAAAACABSf0pGhI+kftcCAAAhDgAAHgAAAGNoYXJ0L3RoZW1lL3RoZW1lT3ZlcnJpZGUxLnhtbO1X3WoUMRS+VvAdwtzbWWsVKd2W7vZP+0u7LfTy7Gx2J938DEmmde6kvRQEsYo3gndeiFpowZv6NKsVrdBXMLO1NanNUBZBhGVhmZzzfSfnJCf5yMjYQ0bRJpaKCF4Obg2UAoR5JBqEt8rBam3q5r0AKQ28AVRwXA4yrIKx0RvXR2BYx5jhRcOVpIGRicPVMJSDWOtkOAxVZNygBkSCufE1hWSgzVC2woaELROf0XCwVLobMiA8MCGvmZgRlSs5ESMOzEy32GySCJ96Q8v9C94UXPvwuZ/BhpBTBpQbuhYKmnCkswQ3ITKEKlBSlwTNkVasA5QAF8qYS4OlqdJt85//hrpfQ0F4HgWDFcKyR+pP+1meSEWSJLocPDCTBBbu5PDdyeE+Ojnc62wfdLY/dnZ2OtsffOwZ4C2bffzm6Y9Xj9D3/dfHu88LSMomfXn/+POnZwVobaOPXux9Pdg7evnk29tdH2dcQt3m1AjDCi3gLbQsGHDvVLgue6DVYiA2bZy3FHDIiT7KpI4dykIGFHzgCnYXeU0S3vCip9MNp4iVWKaa+NCzMXPQ80LQipD+YmfN1M4apbxVkItMbfAywKY3leqFtphME3OWCHjxMXZSX6KmU6CFOdYo94k2xj7uOiHEKZtEUijR1GidoAoQ/4LVSF1fzpwhzGxiBgVtAg5zDVUE9U40gTddOJiFpt7gmDorPQ2pBuavAhi14XOgY2/iK5mMnI1RWppkMBVosoGV8hIXZeaUMGuut4JumacZc+FSk7YHnucshA2fEO1qDCzx10F4bBPuq7bpdkBLQvtzEvbZOx2bTQNe3CVrBOsebpJVc+9f3ly5J5Xec4aFe+Yz2gR8Ns1IaGnPuRgRfjUxuiBDd/oy1LMMjUsC9Kri0wVfVXKqQjbI/6k4E5DyJczjvuD0BacvOH9LcLq3xz+QGUtVjOGU7z6SmC54U/12G4MZu8+60Z9QSwMEFAAGAAgAAAAhAPzwneC+AAAAMQEAABoAAABjaGFydC9fcmVscy9jaGFydC54bWwucmVsc4SPwQrCMBBE74L/EPZu03oQkSa9iNCTIPoBIdm2wTYJSRT79y6eLAged4d5M1M3r2lkT4zJeiegKkpg6LQ31vUCbtfTZg8sZeWMGr1DATMmaOR6VV9wVJlMabAhMaK4JGDIORw4T3rASaXCB3SkdD5OKtMZex6Uvqse+bYsdzx+M0AumKw1AmJrKmDXOVDyf7bvOqvx6PVjQpd/RPBMvfBMc6M1SGAVe8wCPu+lWBVUHLis+WKofAMAAP//AwBQSwMEFAAGAAgAAAAhAITsoQcTAQAAVAIAABMAAABbQ29udGVudF9UeXBlc10ueG1spJLNTsMwDMfvSLxDlCtq0nFACK3dgY8jcBgPYFK3jciXkmxsb4/brhKbNi5crMT23/7FznK1s4ZtMSbtXcUXouQMnfKNdl3FP9YvxT1nKYNrwHiHFd9j4qv6+mq53gdMjNQuVbzPOTxImVSPFpLwAR1FWh8tZLrGTgZQX9ChvC3LO6m8y+hykYcavF4+YQsbk9nzjtwTyacNnD1OeUOrims76Ae/PKuIaNKJBEIwWkGmt8mta064igOTIOWYk3od0g2BX+gwRI6Zfjc46N5omFE3yN4h5lewRC5VT+fJir+LnKH0basVNl5tLM1MNBG+aTnWiLHqjHu5baadoBztnLT4N8VRuZlBjn+i/gEAAP//AwBQSwMEFAAGAAgAAAAhABmqkvPRAAAAswEAAAsAAABfcmVscy8ucmVsc6yQy4oCMRBF9wP+Q6i9Xd0uRAbTbkRwK/oBNUl1d7DzIImif2+c2UyLMJtZFpc693DXm5sdxZVjMt5JaKoaBDvltXG9hNNxN1+BSJmcptE7lnDnBJt29rE+8Ei5PKXBhCQKxSUJQ87hEzGpgS2lygd2Jel8tJTLGXsMpM7UMy7qeonxNwPaCVPstYS41wsQx3sozX+zfdcZxVuvLpZdflOBxpbuAqTYc5agBooZLWtDP1FTfdkA+N6k+U+Tqeur0rdYVaZ7uuBk6vYBAAD//wMAUEsBAi0AFAAGAAgAAAAhAO+F9G9tBQAArREAAA8AAAAAAAAAAAAAAAAAAAAAAGNoYXJ0L2NoYXJ0LnhtbFBLAQItABQABgAIAAAAIQC/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==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9"/>
  <p:tag name="FONTSIZE" val="32"/>
  <p:tag name="BULLETTYPE" val="ppBulletArabicPeriod"/>
  <p:tag name="ANSWERTEXT" val="Nicotine&#10;Heroin&#10;LSD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71B4F8F925D44C9ACFBBD4BB5326837"/>
  <p:tag name="SLIDEID" val="571B4F8F925D44C9ACFBBD4BB532683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drug is more likely to cause fatal overdose, alcohol or LSD?"/>
  <p:tag name="ANSWERSALIAS" val="Alcohol|smicln|LSD"/>
  <p:tag name="VALUES" val="No Value|smicln|No Value"/>
  <p:tag name="TYPE" val="MultiChoiceSlide"/>
  <p:tag name="TPQUESTIONXML" val="﻿&lt;?xml version=&quot;1.0&quot; encoding=&quot;utf-8&quot;?&gt;&#10;&lt;questionlist&gt;&#10;    &lt;properties&gt;&#10;        &lt;guid&gt;5E2737C32D71434CAB674FD9909B669E&lt;/guid&gt;&#10;        &lt;description /&gt;&#10;        &lt;date&gt;8/24/2017 2:18:1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1867179661334514A21995063485F116&lt;/guid&gt;&#10;            &lt;repollguid&gt;AD820BD918FA49079FABDD2BDD82ACEE&lt;/repollguid&gt;&#10;            &lt;sourceid&gt;B96EAB72EC6449ADA4A0AF62DB7602F2&lt;/sourceid&gt;&#10;            &lt;questiontext&gt;Which drug is more likely to cause fatal overdose, alcohol or LSD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A10AE5A275494E889C74E55F96D31716&lt;/guid&gt;&#10;                    &lt;answertext&gt;Alcohol &lt;/answertext&gt;&#10;                    &lt;valuetype&gt;0&lt;/valuetype&gt;&#10;                &lt;/answer&gt;&#10;                &lt;answer&gt;&#10;                    &lt;guid&gt;860FD95F9F1F4D7AA827CC1FAABA99CC&lt;/guid&gt;&#10;                    &lt;answertext&gt;LSD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  <p:tag name="AUTOOPENPOLL" val="True"/>
  <p:tag name="AUTOFORMATCHART" val="Tru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  <p:tag name="CHARTFORMAT" val="UEsDBBQABgAIAAAAIQDvhfRvbQUAAK0RAAAPAAAAY2hhcnQvY2hhcnQueG1s3Fhtb9s2EP4+YP/B0HfHliy/ok7h2M02zGmCJm23faMpSuZMkRpJOXaH/fcdXyTLbpAWdQoMy5dQx+Pp7rmHd2e9er3LWWtLpKKCT4Pwohu0CMcioTybBu8frtujoKU04gligpNpsCcqeH354w+v8ASvkdT3BcKkBUa4muBpsNa6mHQ6Cq9JjtSFKAiHvVTIHGl4lFknkegRjOesE3W7g441EngD6BsM5Ijy6rz8mvMiTSkmC4HLnHDtvJCEIQ0IqDUtVHAJwSVIk3DcjVtbxKZBN+gYIUM8cwLC2+/vnVCKkickmQvJAcaGfo4nM6aJ5GBqLriGt/k4869CKkdyUxZtLPICnFtRRvXeugsOgu35WkAcrXfkr5JKoqYBDuMKCFh+BkVOsRRKpPoCLHYcClU2jNlhZ9SJfD4g2DCeKL1nxAUUdiMTbad+r3XhGjG2QnhjsGko16qHfXPwFAxzCjN5g4rbrTyfQqssnAZMh0FL72CVbGC1yiIji4wMVskGVghjyARo+EUlgX0nqXV6laRX6QCqTgeQdot+JelXkkElGQStNaN8A5kw/4JWKtjPTlCtHIPsHTBooFKLB6oZWRBGNEk89k5rS8ljb2HUpNC/NXhmBb8fC2Y8m+2ORAWQsyBY061P6cCSuoMnB8MpE0KaN+g1xRtOVJPOoFnvK5qQj5D8Z3SbKoYjX1BvqhRM6JkkyFhnaC9KbVY54iViy/p5dyMSHwpJMuJA2j8l9ECMLnrHf9Gbds8fc1ANL8JBNx73RtHQLuI3bctlPHn0WF6Mx+Gg8Td059fV9qg7Gg/7URjGPVM9eu4qnDoPUB7iWiHZW8xNLTVRwtOCSmcOC+bMZ1BjCiiaXsxKBWWFJG5zi+R+Lpioak/oxIrYTNLkmAZCJsSb90VN78x7lZbvSGquOGTfSiiHtqB/Sd+SDMpPxRp/KFmumLLnirvz7+7lKzTh4poydm4jgADQhPFzzRwcMogYi0ZC0hQu0FJVZfyb25WDWQF0FsK1eFySjPDkV7L3RPI5hJ0PCPqz6UFVXkE2R/otyj35fUYUyO+JfFJ+R6SpeZ/ZvipXK0bu6afPTS0JAqIsKRSBo2NkZwAwbsOqVUo6Df6evxn0e8NZ2F4MruftOB302+PFOGwPoyiex+O4P7q6+ufQmqBknowJX2hNYbMt9f3VAQxx2J+YsJ/2FYgMLlpCV06DqCYuRjaKJu+9CNA28fEyr2+EFcFpf6lqI+7tX0xdI0XfNXXN+DJUfKSJ9pUp7Nc+oMJnG++hGUGSHdfQ7hffb6IwisM4iv2J042BK2rQreoTVhNeflzKAM6ZrSQHxRPTCiNwITNoC0mBoXYIc3zLKb9BO+Obwf2gmNjWeMRJtLsTnqUrFwzk7jrX0HDN3DmHPjENfiIwniEG06wo4TYAszckqW9Vjv4U8gGa3g0MXc44tB1nDDw53eMwC7tNDWegFtYOcODag3B75oKfPde8TEFrPU6DQQ9I8FRlMwD7WmRGRFVNDi5bdb7tXlUOzKjyB5E+UvPkUPNViq3YjGXcybD2HAPpbZoq4itR2PUU4+KmZJoutwygbKQWHKtJBFfwaTbV/jVI8gyboBdT71dF28bB59nl2/ET7IKfTd+ZVzXj/h+sqsvLM6yyW1dEPxLiM7ZyD+Z6ATc8JWDVnBjN+gNVt5z5ZuopmVBVXMEvuI2a+WKhCsT9TYUusgDuqVuYeaDsnHCwGs5eDPr/1LDztbVB716onK1Esq9NnTNEwWCm9L39leq+QJxnrHiJsdEWUjRJSPoOYlSfoMWMXJ2DOdJvwqh3hyQyCuaTwjSoPycYHcttA7ZdHL6yXP4LAAD//wMAUEsDBBQABgAIAAAAIQC/uqyqxgYAADYbAAAWAAAAY2hhcnQvbWVkaWEvaW1hZ2UxLmJtcOyY2VNTVxzH6T/Q58700bpUpU0IQh+qD636UHcWK0slcQPZusBYBWULYYtEBBsFTSAJssomEAjUhJhAQCABBGVRAqKyCQi4UO1M+733AnNluAxXsdMHfkPOnJz8zu/3+X3POfdy73d7HD63Ic0B7QZ8OLOfT2w+Q48y46c2NsRnzv5ZtVUF/q8KPCetjTS1Wp2dnX3lypX4+Hh0PjYyMvf39yOz0Wikp0Z2MMAwCIMD3DCIzkohzaemUqBYxKcMefEV46Cq1JsL9b2NvW/Hxsaqq6v1en1VVVVfXx8wAAN/gLFCYlIbociK3ymZCj74oKWnOHJQE2etzVl3TGsXPmUX8WKbtyolJaWgoECpVBYVFVEyIgiwl8OD0uYXmko9X7LG0GZq6Z2YmLBYLE2kLQh4SxVr+eNHq5KvSziw7ugtimfrCQV4bty4oVKpoqOjL5NWXl5uMBgWTF/0K3ji4uLgjEImRp4OmHJR79M7+U6hldywKW749Pd+WTKZDPVSuwIyQn8YUshFJ1ukh3oVXvrzTmsFGm7YJDdi+tvjiuTkZIpHp9MtmnTpQZDExsYCaWL0qTbhAOptTDm4/aQC9QJpu3/OPE9ISAhVb1ZWFngKLp0mefi3E53W8ivswqcJnmMZSUlJ4MnMzEQVS6dm+hVVX79+XZqcWCMmeBqSXXf6qUieyR0BOXK5nNIHYtIjVCtjLdJD8Cd4vNTkek1/41MskUjAA2bsH7o/275Bp4HyiF+f7OpwLI+oN4zgmdenp6eHHrNKGWOWEvvHkOj8xeFSav84+hQnJiaCBwWWlJTQ/dn2rfeajRJnq1JgSnJxOF5A8IRPzfNgpRbwQJ9mcj8bEp3WeBYTPJEvHb2LKB7oU1paypaB7t/f2Vwrce5TETyOJ4rsIgh9dgbO6rMYT8wsj8R5jQf4J+0iXzl4z+qDc1pWVkaPz7b/qMtce8G5Tymou+CCsLiYgGeX/zVq/4Cnu7ubHhPr1XTpIPQ0XnDmHcmxC5vkRb7a4l0iFovz8/M/nOdxt6UuyQX61BI8N0me57sDZOApLCxchEdB8fBRBU+QzT03wYsCz01cx8CTk5OTkZFB52fbB0/DRddZfXxKeZEvuWETewIIfRbl0Shimi8R+xl68viZJM9rjq8OV4+8vLzc3FwcebYMdP8nPRZceaA/6nU8WU7wnBsHT3p6OnikUumC9arMmOWpv+jCE2RR+nB8a6APeKAPjhg9Ptt+e50aPFgvnLL1R7UQn3tubAmeinSRmTxfpiRXHv864HnCGfAIhcK0tLTU1FTcMtgy0P3vmWZ5cH3D/ZEX9Zp7dmxvoIxJH3W6iDpf2HU8vsoO+0c4s9H3jlarxRQYOvT4bPud9RXYD9AHPOuP63lRM5zQUfAkJCTgFoDbXFdXFz2mWh5N+eP6wPNSkus1s9Gvke7zIf3uhkpSf0HNeacNJwz2ED901EdSZ7VazWYz2gXBG8rT4U+cR4kzz0tBrdcmf/MCt/f+aiqVkfGP6MQHNviY7IV/gccj5p17Fj14Q7kcynTJD+P6wPGUY7NhyqYAy6PBcbrbe/fvqNNxf0S9uKt+4VWx0c/8pW+ju4jx/xacR01qUEGsJ9ptgWXYbARPYOujoefvzUCf2FSR0XrZDTzahP1Gg7H+/jP80R2W6G/1L+GGjtpHvwHPwNDkEp7L/8msUdxNdbOqBLfi9+PeuvyJ8KTxtA0MrwxPSxV43MFTHbevt6OJFY+HqJZ7dnSL6M2mn+8ODE+xmsvk3FatJHiUAk3svgeseYwUz+ZfOgaGp5lSsBrXZ8d3pHmApzJmb087u8uIe7SBEzK8RfR286/3B0ZWhseYm3Dvmkevkq+O3oP/pVnV4i4yUjy2v3XWtbJ71GJKVJsr7pT99FBB8IyPsOPxIHiGHGL+tg16YLr7mCkFq3FT/vlOmSd4yoW7x0eesJrrLqzhnCF5gsHDbi5TIvB0kfqURu0eG2YX012ow3o5iN5+FfzQ1M5OWyaeystB968R+tyM3MWWxy1KyzkzOMczyJSC1XhVajC1XsURu54NsdsDbpF/fn36Cbl/uus7hljlZXLWXj3VJfPEeS8K/2GULU9EtW3wQ/uoF7ZBPab2ldFHJzulFTvpxE6q0zuYmJnGC24PXCzs/v1qK9rHo6+Y3NiOT48P4Y/trFX//0YBvMb5wETUWzW0eGkDI98MEQ3e3sDwvEwZHnxgeGJaOh0c8OyGFnMRbflhqYmYu8AwThkFMIdTRtIZllM+GOCM6fOR50JKmWJSIpB6EA0l0dKFr/66qsDHUOBfAAAA//8DAFBLAwQUAAAACABSf0pGhI+kftcCAAAhDgAAHgAAAGNoYXJ0L3RoZW1lL3RoZW1lT3ZlcnJpZGUxLnhtbO1X3WoUMRS+VvAdwtzbWWsVKd2W7vZP+0u7LfTy7Gx2J938DEmmde6kvRQEsYo3gndeiFpowZv6NKsVrdBXMLO1NanNUBZBhGVhmZzzfSfnJCf5yMjYQ0bRJpaKCF4Obg2UAoR5JBqEt8rBam3q5r0AKQ28AVRwXA4yrIKx0RvXR2BYx5jhRcOVpIGRicPVMJSDWOtkOAxVZNygBkSCufE1hWSgzVC2woaELROf0XCwVLobMiA8MCGvmZgRlSs5ESMOzEy32GySCJ96Q8v9C94UXPvwuZ/BhpBTBpQbuhYKmnCkswQ3ITKEKlBSlwTNkVasA5QAF8qYS4OlqdJt85//hrpfQ0F4HgWDFcKyR+pP+1meSEWSJLocPDCTBBbu5PDdyeE+Ojnc62wfdLY/dnZ2OtsffOwZ4C2bffzm6Y9Xj9D3/dfHu88LSMomfXn/+POnZwVobaOPXux9Pdg7evnk29tdH2dcQt3m1AjDCi3gLbQsGHDvVLgue6DVYiA2bZy3FHDIiT7KpI4dykIGFHzgCnYXeU0S3vCip9MNp4iVWKaa+NCzMXPQ80LQipD+YmfN1M4apbxVkItMbfAywKY3leqFtphME3OWCHjxMXZSX6KmU6CFOdYo94k2xj7uOiHEKZtEUijR1GidoAoQ/4LVSF1fzpwhzGxiBgVtAg5zDVUE9U40gTddOJiFpt7gmDorPQ2pBuavAhi14XOgY2/iK5mMnI1RWppkMBVosoGV8hIXZeaUMGuut4JumacZc+FSk7YHnucshA2fEO1qDCzx10F4bBPuq7bpdkBLQvtzEvbZOx2bTQNe3CVrBOsebpJVc+9f3ly5J5Xec4aFe+Yz2gR8Ns1IaGnPuRgRfjUxuiBDd/oy1LMMjUsC9Kri0wVfVXKqQjbI/6k4E5DyJczjvuD0BacvOH9LcLq3xz+QGUtVjOGU7z6SmC54U/12G4MZu8+60Z9QSwMEFAAGAAgAAAAhAPzwneC+AAAAMQEAABoAAABjaGFydC9fcmVscy9jaGFydC54bWwucmVsc4SPwQrCMBBE74L/EPZu03oQkSa9iNCTIPoBIdm2wTYJSRT79y6eLAged4d5M1M3r2lkT4zJeiegKkpg6LQ31vUCbtfTZg8sZeWMGr1DATMmaOR6VV9wVJlMabAhMaK4JGDIORw4T3rASaXCB3SkdD5OKtMZex6Uvqse+bYsdzx+M0AumKw1AmJrKmDXOVDyf7bvOqvx6PVjQpd/RPBMvfBMc6M1SGAVe8wCPu+lWBVUHLis+WKofAMAAP//AwBQSwMEFAAGAAgAAAAhAITsoQcTAQAAVAIAABMAAABbQ29udGVudF9UeXBlc10ueG1spJLNTsMwDMfvSLxDlCtq0nFACK3dgY8jcBgPYFK3jciXkmxsb4/brhKbNi5crMT23/7FznK1s4ZtMSbtXcUXouQMnfKNdl3FP9YvxT1nKYNrwHiHFd9j4qv6+mq53gdMjNQuVbzPOTxImVSPFpLwAR1FWh8tZLrGTgZQX9ChvC3LO6m8y+hykYcavF4+YQsbk9nzjtwTyacNnD1OeUOrims76Ae/PKuIaNKJBEIwWkGmt8mta064igOTIOWYk3od0g2BX+gwRI6Zfjc46N5omFE3yN4h5lewRC5VT+fJir+LnKH0basVNl5tLM1MNBG+aTnWiLHqjHu5baadoBztnLT4N8VRuZlBjn+i/gEAAP//AwBQSwMEFAAGAAgAAAAhABmqkvPRAAAAswEAAAsAAABfcmVscy8ucmVsc6yQy4oCMRBF9wP+Q6i9Xd0uRAbTbkRwK/oBNUl1d7DzIImif2+c2UyLMJtZFpc693DXm5sdxZVjMt5JaKoaBDvltXG9hNNxN1+BSJmcptE7lnDnBJt29rE+8Ei5PKXBhCQKxSUJQ87hEzGpgS2lygd2Jel8tJTLGXsMpM7UMy7qeonxNwPaCVPstYS41wsQx3sozX+zfdcZxVuvLpZdflOBxpbuAqTYc5agBooZLWtDP1FTfdkA+N6k+U+Tqeur0rdYVaZ7uuBk6vYBAAD//wMAUEsBAi0AFAAGAAgAAAAhAO+F9G9tBQAArREAAA8AAAAAAAAAAAAAAAAAAAAAAGNoYXJ0L2NoYXJ0LnhtbFBLAQItABQABgAIAAAAIQC/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==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11"/>
  <p:tag name="FONTSIZE" val="32"/>
  <p:tag name="BULLETTYPE" val="ppBulletArabicPeriod"/>
  <p:tag name="ANSWERTEXT" val="Alcohol&#10;LSD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2"/>
  <p:tag name="FONTSIZE" val="32"/>
  <p:tag name="BULLETTYPE" val="ppBulletArabicPeriod"/>
  <p:tag name="ANSWERTEXT" val="Freshman&#10;Sophomore&#10;Junior&#10;Senior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53C5268A0BA418D938293E759B64338"/>
  <p:tag name="SLIDEID" val="953C5268A0BA418D938293E759B6433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is your major?"/>
  <p:tag name="ANSWERSALIAS" val="Psychology|smicln|Biology/Psychology|smicln|Biology|smicln|Other"/>
  <p:tag name="TOTALRESPONSES" val="5"/>
  <p:tag name="RESPONSECOUNT" val="5"/>
  <p:tag name="SLICED" val="False"/>
  <p:tag name="RESPONSES" val="1;1;2;4;2;"/>
  <p:tag name="CHARTSTRINGSTD" val="2 2 0 1"/>
  <p:tag name="CHARTSTRINGREV" val="1 0 2 2"/>
  <p:tag name="CHARTSTRINGSTDPER" val="0.4 0.4 0 0.2"/>
  <p:tag name="CHARTSTRINGREVPER" val="0.2 0 0.4 0.4"/>
  <p:tag name="RESPONSESGATHERED" val="False"/>
  <p:tag name="VALUES" val="No Value|smicln|No Value|smicln|No Value|smicln|No Value"/>
  <p:tag name="TYPE" val="MultiChoiceSlide"/>
  <p:tag name="TPQUESTIONXML" val="﻿&lt;?xml version=&quot;1.0&quot; encoding=&quot;utf-8&quot;?&gt;&#10;&lt;questionlist&gt;&#10;    &lt;properties&gt;&#10;        &lt;guid&gt;FA3ADE65FD2A4EA9B756DB61C7BEA944&lt;/guid&gt;&#10;        &lt;description /&gt;&#10;        &lt;date&gt;8/24/2017 2:18:1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C7BC1CEC97B54B1FAA642E761AD1A457&lt;/guid&gt;&#10;            &lt;repollguid&gt;BCA525E4B19F44A4BB32C9B5DE69A208&lt;/repollguid&gt;&#10;            &lt;sourceid&gt;E0EBF95B6E9941ECBC92C3C67CCFD0D2&lt;/sourceid&gt;&#10;            &lt;questiontext&gt;What is your major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37275D92ED164AC4B6BCE12905242C2C&lt;/guid&gt;&#10;                    &lt;answertext&gt;Psychology &lt;/answertext&gt;&#10;                    &lt;valuetype&gt;0&lt;/valuetype&gt;&#10;                &lt;/answer&gt;&#10;                &lt;answer&gt;&#10;                    &lt;guid&gt;278D45C816754DC49CC9ADF97B265BB9&lt;/guid&gt;&#10;                    &lt;answertext&gt;Biology/Psychology &lt;/answertext&gt;&#10;                    &lt;valuetype&gt;0&lt;/valuetype&gt;&#10;                &lt;/answer&gt;&#10;                &lt;answer&gt;&#10;                    &lt;guid&gt;D0783D340F45460388A3DB59362425C0&lt;/guid&gt;&#10;                    &lt;answertext&gt;Biology &lt;/answertext&gt;&#10;                    &lt;valuetype&gt;0&lt;/valuetype&gt;&#10;                &lt;/answer&gt;&#10;                &lt;answer&gt;&#10;                    &lt;guid&gt;516CB0D2768741C1A6A1BC05E6602B4F&lt;/guid&gt;&#10;                    &lt;answertext&gt;Other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  <p:tag name="AUTOOPENPOLL" val="True"/>
  <p:tag name="AUTOFORMATCHART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  <p:tag name="CHARTFORMAT" val="UEsDBBQABgAIAAAAIQDvhfRvbQUAAK0RAAAPAAAAY2hhcnQvY2hhcnQueG1s3Fhtb9s2EP4+YP/B0HfHliy/ok7h2M02zGmCJm23faMpSuZMkRpJOXaH/fcdXyTLbpAWdQoMy5dQx+Pp7rmHd2e9er3LWWtLpKKCT4Pwohu0CMcioTybBu8frtujoKU04gligpNpsCcqeH354w+v8ASvkdT3BcKkBUa4muBpsNa6mHQ6Cq9JjtSFKAiHvVTIHGl4lFknkegRjOesE3W7g441EngD6BsM5Ijy6rz8mvMiTSkmC4HLnHDtvJCEIQ0IqDUtVHAJwSVIk3DcjVtbxKZBN+gYIUM8cwLC2+/vnVCKkickmQvJAcaGfo4nM6aJ5GBqLriGt/k4869CKkdyUxZtLPICnFtRRvXeugsOgu35WkAcrXfkr5JKoqYBDuMKCFh+BkVOsRRKpPoCLHYcClU2jNlhZ9SJfD4g2DCeKL1nxAUUdiMTbad+r3XhGjG2QnhjsGko16qHfXPwFAxzCjN5g4rbrTyfQqssnAZMh0FL72CVbGC1yiIji4wMVskGVghjyARo+EUlgX0nqXV6laRX6QCqTgeQdot+JelXkkElGQStNaN8A5kw/4JWKtjPTlCtHIPsHTBooFKLB6oZWRBGNEk89k5rS8ljb2HUpNC/NXhmBb8fC2Y8m+2ORAWQsyBY061P6cCSuoMnB8MpE0KaN+g1xRtOVJPOoFnvK5qQj5D8Z3SbKoYjX1BvqhRM6JkkyFhnaC9KbVY54iViy/p5dyMSHwpJMuJA2j8l9ECMLnrHf9Gbds8fc1ANL8JBNx73RtHQLuI3bctlPHn0WF6Mx+Gg8Td059fV9qg7Gg/7URjGPVM9eu4qnDoPUB7iWiHZW8xNLTVRwtOCSmcOC+bMZ1BjCiiaXsxKBWWFJG5zi+R+Lpioak/oxIrYTNLkmAZCJsSb90VN78x7lZbvSGquOGTfSiiHtqB/Sd+SDMpPxRp/KFmumLLnirvz7+7lKzTh4poydm4jgADQhPFzzRwcMogYi0ZC0hQu0FJVZfyb25WDWQF0FsK1eFySjPDkV7L3RPI5hJ0PCPqz6UFVXkE2R/otyj35fUYUyO+JfFJ+R6SpeZ/ZvipXK0bu6afPTS0JAqIsKRSBo2NkZwAwbsOqVUo6Df6evxn0e8NZ2F4MruftOB302+PFOGwPoyiex+O4P7q6+ufQmqBknowJX2hNYbMt9f3VAQxx2J+YsJ/2FYgMLlpCV06DqCYuRjaKJu+9CNA28fEyr2+EFcFpf6lqI+7tX0xdI0XfNXXN+DJUfKSJ9pUp7Nc+oMJnG++hGUGSHdfQ7hffb6IwisM4iv2J042BK2rQreoTVhNeflzKAM6ZrSQHxRPTCiNwITNoC0mBoXYIc3zLKb9BO+Obwf2gmNjWeMRJtLsTnqUrFwzk7jrX0HDN3DmHPjENfiIwniEG06wo4TYAszckqW9Vjv4U8gGa3g0MXc44tB1nDDw53eMwC7tNDWegFtYOcODag3B75oKfPde8TEFrPU6DQQ9I8FRlMwD7WmRGRFVNDi5bdb7tXlUOzKjyB5E+UvPkUPNViq3YjGXcybD2HAPpbZoq4itR2PUU4+KmZJoutwygbKQWHKtJBFfwaTbV/jVI8gyboBdT71dF28bB59nl2/ET7IKfTd+ZVzXj/h+sqsvLM6yyW1dEPxLiM7ZyD+Z6ATc8JWDVnBjN+gNVt5z5ZuopmVBVXMEvuI2a+WKhCsT9TYUusgDuqVuYeaDsnHCwGs5eDPr/1LDztbVB716onK1Esq9NnTNEwWCm9L39leq+QJxnrHiJsdEWUjRJSPoOYlSfoMWMXJ2DOdJvwqh3hyQyCuaTwjSoPycYHcttA7ZdHL6yXP4LAAD//wMAUEsDBBQABgAIAAAAIQC/uqyqxgYAADYbAAAWAAAAY2hhcnQvbWVkaWEvaW1hZ2UxLmJtcOyY2VNTVxzH6T/Q58700bpUpU0IQh+qD636UHcWK0slcQPZusBYBWULYYtEBBsFTSAJssomEAjUhJhAQCABBGVRAqKyCQi4UO1M+733AnNluAxXsdMHfkPOnJz8zu/3+X3POfdy73d7HD63Ic0B7QZ8OLOfT2w+Q48y46c2NsRnzv5ZtVUF/q8KPCetjTS1Wp2dnX3lypX4+Hh0PjYyMvf39yOz0Wikp0Z2MMAwCIMD3DCIzkohzaemUqBYxKcMefEV46Cq1JsL9b2NvW/Hxsaqq6v1en1VVVVfXx8wAAN/gLFCYlIbociK3ymZCj74oKWnOHJQE2etzVl3TGsXPmUX8WKbtyolJaWgoECpVBYVFVEyIgiwl8OD0uYXmko9X7LG0GZq6Z2YmLBYLE2kLQh4SxVr+eNHq5KvSziw7ugtimfrCQV4bty4oVKpoqOjL5NWXl5uMBgWTF/0K3ji4uLgjEImRp4OmHJR79M7+U6hldywKW749Pd+WTKZDPVSuwIyQn8YUshFJ1ukh3oVXvrzTmsFGm7YJDdi+tvjiuTkZIpHp9MtmnTpQZDExsYCaWL0qTbhAOptTDm4/aQC9QJpu3/OPE9ISAhVb1ZWFngKLp0mefi3E53W8ivswqcJnmMZSUlJ4MnMzEQVS6dm+hVVX79+XZqcWCMmeBqSXXf6qUieyR0BOXK5nNIHYtIjVCtjLdJD8Cd4vNTkek1/41MskUjAA2bsH7o/275Bp4HyiF+f7OpwLI+oN4zgmdenp6eHHrNKGWOWEvvHkOj8xeFSav84+hQnJiaCBwWWlJTQ/dn2rfeajRJnq1JgSnJxOF5A8IRPzfNgpRbwQJ9mcj8bEp3WeBYTPJEvHb2LKB7oU1paypaB7t/f2Vwrce5TETyOJ4rsIgh9dgbO6rMYT8wsj8R5jQf4J+0iXzl4z+qDc1pWVkaPz7b/qMtce8G5Tymou+CCsLiYgGeX/zVq/4Cnu7ubHhPr1XTpIPQ0XnDmHcmxC5vkRb7a4l0iFovz8/M/nOdxt6UuyQX61BI8N0me57sDZOApLCxchEdB8fBRBU+QzT03wYsCz01cx8CTk5OTkZFB52fbB0/DRddZfXxKeZEvuWETewIIfRbl0Shimi8R+xl68viZJM9rjq8OV4+8vLzc3FwcebYMdP8nPRZceaA/6nU8WU7wnBsHT3p6OnikUumC9arMmOWpv+jCE2RR+nB8a6APeKAPjhg9Ptt+e50aPFgvnLL1R7UQn3tubAmeinSRmTxfpiRXHv864HnCGfAIhcK0tLTU1FTcMtgy0P3vmWZ5cH3D/ZEX9Zp7dmxvoIxJH3W6iDpf2HU8vsoO+0c4s9H3jlarxRQYOvT4bPud9RXYD9AHPOuP63lRM5zQUfAkJCTgFoDbXFdXFz2mWh5N+eP6wPNSkus1s9Gvke7zIf3uhkpSf0HNeacNJwz2ED901EdSZ7VazWYz2gXBG8rT4U+cR4kzz0tBrdcmf/MCt/f+aiqVkfGP6MQHNviY7IV/gccj5p17Fj14Q7kcynTJD+P6wPGUY7NhyqYAy6PBcbrbe/fvqNNxf0S9uKt+4VWx0c/8pW+ju4jx/xacR01qUEGsJ9ptgWXYbARPYOujoefvzUCf2FSR0XrZDTzahP1Gg7H+/jP80R2W6G/1L+GGjtpHvwHPwNDkEp7L/8msUdxNdbOqBLfi9+PeuvyJ8KTxtA0MrwxPSxV43MFTHbevt6OJFY+HqJZ7dnSL6M2mn+8ODE+xmsvk3FatJHiUAk3svgeseYwUz+ZfOgaGp5lSsBrXZ8d3pHmApzJmb087u8uIe7SBEzK8RfR286/3B0ZWhseYm3Dvmkevkq+O3oP/pVnV4i4yUjy2v3XWtbJ71GJKVJsr7pT99FBB8IyPsOPxIHiGHGL+tg16YLr7mCkFq3FT/vlOmSd4yoW7x0eesJrrLqzhnCF5gsHDbi5TIvB0kfqURu0eG2YX012ow3o5iN5+FfzQ1M5OWyaeystB968R+tyM3MWWxy1KyzkzOMczyJSC1XhVajC1XsURu54NsdsDbpF/fn36Cbl/uus7hljlZXLWXj3VJfPEeS8K/2GULU9EtW3wQ/uoF7ZBPab2ldFHJzulFTvpxE6q0zuYmJnGC24PXCzs/v1qK9rHo6+Y3NiOT48P4Y/trFX//0YBvMb5wETUWzW0eGkDI98MEQ3e3sDwvEwZHnxgeGJaOh0c8OyGFnMRbflhqYmYu8AwThkFMIdTRtIZllM+GOCM6fOR50JKmWJSIpB6EA0l0dKFr/66qsDHUOBfAAAA//8DAFBLAwQUAAAACABSf0pGhI+kftcCAAAhDgAAHgAAAGNoYXJ0L3RoZW1lL3RoZW1lT3ZlcnJpZGUxLnhtbO1X3WoUMRS+VvAdwtzbWWsVKd2W7vZP+0u7LfTy7Gx2J938DEmmde6kvRQEsYo3gndeiFpowZv6NKsVrdBXMLO1NanNUBZBhGVhmZzzfSfnJCf5yMjYQ0bRJpaKCF4Obg2UAoR5JBqEt8rBam3q5r0AKQ28AVRwXA4yrIKx0RvXR2BYx5jhRcOVpIGRicPVMJSDWOtkOAxVZNygBkSCufE1hWSgzVC2woaELROf0XCwVLobMiA8MCGvmZgRlSs5ESMOzEy32GySCJ96Q8v9C94UXPvwuZ/BhpBTBpQbuhYKmnCkswQ3ITKEKlBSlwTNkVasA5QAF8qYS4OlqdJt85//hrpfQ0F4HgWDFcKyR+pP+1meSEWSJLocPDCTBBbu5PDdyeE+Ojnc62wfdLY/dnZ2OtsffOwZ4C2bffzm6Y9Xj9D3/dfHu88LSMomfXn/+POnZwVobaOPXux9Pdg7evnk29tdH2dcQt3m1AjDCi3gLbQsGHDvVLgue6DVYiA2bZy3FHDIiT7KpI4dykIGFHzgCnYXeU0S3vCip9MNp4iVWKaa+NCzMXPQ80LQipD+YmfN1M4apbxVkItMbfAywKY3leqFtphME3OWCHjxMXZSX6KmU6CFOdYo94k2xj7uOiHEKZtEUijR1GidoAoQ/4LVSF1fzpwhzGxiBgVtAg5zDVUE9U40gTddOJiFpt7gmDorPQ2pBuavAhi14XOgY2/iK5mMnI1RWppkMBVosoGV8hIXZeaUMGuut4JumacZc+FSk7YHnucshA2fEO1qDCzx10F4bBPuq7bpdkBLQvtzEvbZOx2bTQNe3CVrBOsebpJVc+9f3ly5J5Xec4aFe+Yz2gR8Ns1IaGnPuRgRfjUxuiBDd/oy1LMMjUsC9Kri0wVfVXKqQjbI/6k4E5DyJczjvuD0BacvOH9LcLq3xz+QGUtVjOGU7z6SmC54U/12G4MZu8+60Z9QSwMEFAAGAAgAAAAhAPzwneC+AAAAMQEAABoAAABjaGFydC9fcmVscy9jaGFydC54bWwucmVsc4SPwQrCMBBE74L/EPZu03oQkSa9iNCTIPoBIdm2wTYJSRT79y6eLAged4d5M1M3r2lkT4zJeiegKkpg6LQ31vUCbtfTZg8sZeWMGr1DATMmaOR6VV9wVJlMabAhMaK4JGDIORw4T3rASaXCB3SkdD5OKtMZex6Uvqse+bYsdzx+M0AumKw1AmJrKmDXOVDyf7bvOqvx6PVjQpd/RPBMvfBMc6M1SGAVe8wCPu+lWBVUHLis+WKofAMAAP//AwBQSwMEFAAGAAgAAAAhAITsoQcTAQAAVAIAABMAAABbQ29udGVudF9UeXBlc10ueG1spJLNTsMwDMfvSLxDlCtq0nFACK3dgY8jcBgPYFK3jciXkmxsb4/brhKbNi5crMT23/7FznK1s4ZtMSbtXcUXouQMnfKNdl3FP9YvxT1nKYNrwHiHFd9j4qv6+mq53gdMjNQuVbzPOTxImVSPFpLwAR1FWh8tZLrGTgZQX9ChvC3LO6m8y+hykYcavF4+YQsbk9nzjtwTyacNnD1OeUOrims76Ae/PKuIaNKJBEIwWkGmt8mta064igOTIOWYk3od0g2BX+gwRI6Zfjc46N5omFE3yN4h5lewRC5VT+fJir+LnKH0basVNl5tLM1MNBG+aTnWiLHqjHu5baadoBztnLT4N8VRuZlBjn+i/gEAAP//AwBQSwMEFAAGAAgAAAAhABmqkvPRAAAAswEAAAsAAABfcmVscy8ucmVsc6yQy4oCMRBF9wP+Q6i9Xd0uRAbTbkRwK/oBNUl1d7DzIImif2+c2UyLMJtZFpc693DXm5sdxZVjMt5JaKoaBDvltXG9hNNxN1+BSJmcptE7lnDnBJt29rE+8Ei5PKXBhCQKxSUJQ87hEzGpgS2lygd2Jel8tJTLGXsMpM7UMy7qeonxNwPaCVPstYS41wsQx3sozX+zfdcZxVuvLpZdflOBxpbuAqTYc5agBooZLWtDP1FTfdkA+N6k+U+Tqeur0rdYVaZ7uuBk6vYBAAD//wMAUEsBAi0AFAAGAAgAAAAhAO+F9G9tBQAArREAAA8AAAAAAAAAAAAAAAAAAAAAAGNoYXJ0L2NoYXJ0LnhtbFBLAQItABQABgAIAAAAIQC/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==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43"/>
  <p:tag name="FONTSIZE" val="32"/>
  <p:tag name="BULLETTYPE" val="ppBulletArabicPeriod"/>
  <p:tag name="ANSWERTEXT" val="Psychology&#10;Biology/Psychology&#10;Biology&#10;Other"/>
  <p:tag name="OLDNUMANSWERS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E779033B723454EB989E2EDD506ACC2"/>
  <p:tag name="SLIDEID" val="5E779033B723454EB989E2EDD506ACC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ere are you from?"/>
  <p:tag name="ANSWERSALIAS" val="Alabama|smicln|Georgia, Florida, or Mississippi|smicln|Other"/>
  <p:tag name="TOTALRESPONSES" val="5"/>
  <p:tag name="RESPONSECOUNT" val="5"/>
  <p:tag name="SLICED" val="False"/>
  <p:tag name="RESPONSES" val="3;1;1;3;3;"/>
  <p:tag name="CHARTSTRINGSTD" val="2 0 3"/>
  <p:tag name="CHARTSTRINGREV" val="3 0 2"/>
  <p:tag name="CHARTSTRINGSTDPER" val="0.4 0 0.6"/>
  <p:tag name="CHARTSTRINGREVPER" val="0.6 0 0.4"/>
  <p:tag name="RESPONSESGATHERED" val="False"/>
  <p:tag name="VALUES" val="No Value|smicln|No Value|smicln|No Value"/>
  <p:tag name="TYPE" val="MultiChoiceSlide"/>
  <p:tag name="TPQUESTIONXML" val="﻿&lt;?xml version=&quot;1.0&quot; encoding=&quot;utf-8&quot;?&gt;&#10;&lt;questionlist&gt;&#10;    &lt;properties&gt;&#10;        &lt;guid&gt;9276DD98672F462FBC002C6C01A6A09C&lt;/guid&gt;&#10;        &lt;description /&gt;&#10;        &lt;date&gt;8/24/2017 2:18:19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D8B47F65CAA4970B635C952B81381F4&lt;/guid&gt;&#10;            &lt;repollguid&gt;3A4FDAE096A345BBA255294F2C7A63EB&lt;/repollguid&gt;&#10;            &lt;sourceid&gt;FE391CB56ED94BB2A0E60A0B660E4AF0&lt;/sourceid&gt;&#10;            &lt;questiontext&gt;Where are you from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85FF4DB4EF414361B2235E27AD2AA30F&lt;/guid&gt;&#10;                    &lt;answertext&gt;Alabama &lt;/answertext&gt;&#10;                    &lt;valuetype&gt;0&lt;/valuetype&gt;&#10;                &lt;/answer&gt;&#10;                &lt;answer&gt;&#10;                    &lt;guid&gt;35FF318E341B43C3A84F1E17471445FE&lt;/guid&gt;&#10;                    &lt;answertext&gt;Georgia, Florida, or Mississippi &lt;/answertext&gt;&#10;                    &lt;valuetype&gt;0&lt;/valuetype&gt;&#10;                &lt;/answer&gt;&#10;                &lt;answer&gt;&#10;                    &lt;guid&gt;CB65C160DD444987A831124647DC7407&lt;/guid&gt;&#10;                    &lt;answertext&gt;Other&lt;/answertext&gt;&#10;                    &lt;valuetype&gt;0&lt;/valuetype&gt;&#10;                &lt;/answer&gt;&#10;            &lt;/answers&gt;&#10;            &lt;metadata&gt;&#10;                &lt;entry&gt;&#10;                    &lt;key&gt;AUTOFORMATCHART&lt;/key&gt;&#10;                    &lt;value&gt;True&lt;/value&gt;&#10;                &lt;/entry&gt;&#10;                &lt;entry&gt;&#10;                    &lt;key&gt;AUTOOPENPOLL&lt;/key&gt;&#10;                    &lt;value&gt;True&lt;/value&gt;&#10;                &lt;/entry&gt;&#10;                &lt;entry&gt;&#10;                    &lt;key&gt;LIVECHARTING&lt;/key&gt;&#10;                    &lt;value&gt;False&lt;/value&gt;&#10;                &lt;/entry&gt;&#10;            &lt;/metadata&gt;&#10;        &lt;/multichoice&gt;&#10;    &lt;/questions&gt;&#10;&lt;/questionlist&gt;"/>
  <p:tag name="LIVECHARTING" val="False"/>
  <p:tag name="AUTOOPENPOLL" val="True"/>
  <p:tag name="AUTOFORMATCHART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  <p:tag name="CHARTFORMAT" val="UEsDBBQABgAIAAAAIQDvhfRvbQUAAK0RAAAPAAAAY2hhcnQvY2hhcnQueG1s3Fhtb9s2EP4+YP/B0HfHliy/ok7h2M02zGmCJm23faMpSuZMkRpJOXaH/fcdXyTLbpAWdQoMy5dQx+Pp7rmHd2e9er3LWWtLpKKCT4Pwohu0CMcioTybBu8frtujoKU04gligpNpsCcqeH354w+v8ASvkdT3BcKkBUa4muBpsNa6mHQ6Cq9JjtSFKAiHvVTIHGl4lFknkegRjOesE3W7g441EngD6BsM5Ijy6rz8mvMiTSkmC4HLnHDtvJCEIQ0IqDUtVHAJwSVIk3DcjVtbxKZBN+gYIUM8cwLC2+/vnVCKkickmQvJAcaGfo4nM6aJ5GBqLriGt/k4869CKkdyUxZtLPICnFtRRvXeugsOgu35WkAcrXfkr5JKoqYBDuMKCFh+BkVOsRRKpPoCLHYcClU2jNlhZ9SJfD4g2DCeKL1nxAUUdiMTbad+r3XhGjG2QnhjsGko16qHfXPwFAxzCjN5g4rbrTyfQqssnAZMh0FL72CVbGC1yiIji4wMVskGVghjyARo+EUlgX0nqXV6laRX6QCqTgeQdot+JelXkkElGQStNaN8A5kw/4JWKtjPTlCtHIPsHTBooFKLB6oZWRBGNEk89k5rS8ljb2HUpNC/NXhmBb8fC2Y8m+2ORAWQsyBY061P6cCSuoMnB8MpE0KaN+g1xRtOVJPOoFnvK5qQj5D8Z3SbKoYjX1BvqhRM6JkkyFhnaC9KbVY54iViy/p5dyMSHwpJMuJA2j8l9ECMLnrHf9Gbds8fc1ANL8JBNx73RtHQLuI3bctlPHn0WF6Mx+Gg8Td059fV9qg7Gg/7URjGPVM9eu4qnDoPUB7iWiHZW8xNLTVRwtOCSmcOC+bMZ1BjCiiaXsxKBWWFJG5zi+R+Lpioak/oxIrYTNLkmAZCJsSb90VN78x7lZbvSGquOGTfSiiHtqB/Sd+SDMpPxRp/KFmumLLnirvz7+7lKzTh4poydm4jgADQhPFzzRwcMogYi0ZC0hQu0FJVZfyb25WDWQF0FsK1eFySjPDkV7L3RPI5hJ0PCPqz6UFVXkE2R/otyj35fUYUyO+JfFJ+R6SpeZ/ZvipXK0bu6afPTS0JAqIsKRSBo2NkZwAwbsOqVUo6Df6evxn0e8NZ2F4MruftOB302+PFOGwPoyiex+O4P7q6+ufQmqBknowJX2hNYbMt9f3VAQxx2J+YsJ/2FYgMLlpCV06DqCYuRjaKJu+9CNA28fEyr2+EFcFpf6lqI+7tX0xdI0XfNXXN+DJUfKSJ9pUp7Nc+oMJnG++hGUGSHdfQ7hffb6IwisM4iv2J042BK2rQreoTVhNeflzKAM6ZrSQHxRPTCiNwITNoC0mBoXYIc3zLKb9BO+Obwf2gmNjWeMRJtLsTnqUrFwzk7jrX0HDN3DmHPjENfiIwniEG06wo4TYAszckqW9Vjv4U8gGa3g0MXc44tB1nDDw53eMwC7tNDWegFtYOcODag3B75oKfPde8TEFrPU6DQQ9I8FRlMwD7WmRGRFVNDi5bdb7tXlUOzKjyB5E+UvPkUPNViq3YjGXcybD2HAPpbZoq4itR2PUU4+KmZJoutwygbKQWHKtJBFfwaTbV/jVI8gyboBdT71dF28bB59nl2/ET7IKfTd+ZVzXj/h+sqsvLM6yyW1dEPxLiM7ZyD+Z6ATc8JWDVnBjN+gNVt5z5ZuopmVBVXMEvuI2a+WKhCsT9TYUusgDuqVuYeaDsnHCwGs5eDPr/1LDztbVB716onK1Esq9NnTNEwWCm9L39leq+QJxnrHiJsdEWUjRJSPoOYlSfoMWMXJ2DOdJvwqh3hyQyCuaTwjSoPycYHcttA7ZdHL6yXP4LAAD//wMAUEsDBBQABgAIAAAAIQC/uqyqxgYAADYbAAAWAAAAY2hhcnQvbWVkaWEvaW1hZ2UxLmJtcOyY2VNTVxzH6T/Q58700bpUpU0IQh+qD636UHcWK0slcQPZusBYBWULYYtEBBsFTSAJssomEAjUhJhAQCABBGVRAqKyCQi4UO1M+733AnNluAxXsdMHfkPOnJz8zu/3+X3POfdy73d7HD63Ic0B7QZ8OLOfT2w+Q48y46c2NsRnzv5ZtVUF/q8KPCetjTS1Wp2dnX3lypX4+Hh0PjYyMvf39yOz0Wikp0Z2MMAwCIMD3DCIzkohzaemUqBYxKcMefEV46Cq1JsL9b2NvW/Hxsaqq6v1en1VVVVfXx8wAAN/gLFCYlIbociK3ymZCj74oKWnOHJQE2etzVl3TGsXPmUX8WKbtyolJaWgoECpVBYVFVEyIgiwl8OD0uYXmko9X7LG0GZq6Z2YmLBYLE2kLQh4SxVr+eNHq5KvSziw7ugtimfrCQV4bty4oVKpoqOjL5NWXl5uMBgWTF/0K3ji4uLgjEImRp4OmHJR79M7+U6hldywKW749Pd+WTKZDPVSuwIyQn8YUshFJ1ukh3oVXvrzTmsFGm7YJDdi+tvjiuTkZIpHp9MtmnTpQZDExsYCaWL0qTbhAOptTDm4/aQC9QJpu3/OPE9ISAhVb1ZWFngKLp0mefi3E53W8ivswqcJnmMZSUlJ4MnMzEQVS6dm+hVVX79+XZqcWCMmeBqSXXf6qUieyR0BOXK5nNIHYtIjVCtjLdJD8Cd4vNTkek1/41MskUjAA2bsH7o/275Bp4HyiF+f7OpwLI+oN4zgmdenp6eHHrNKGWOWEvvHkOj8xeFSav84+hQnJiaCBwWWlJTQ/dn2rfeajRJnq1JgSnJxOF5A8IRPzfNgpRbwQJ9mcj8bEp3WeBYTPJEvHb2LKB7oU1paypaB7t/f2Vwrce5TETyOJ4rsIgh9dgbO6rMYT8wsj8R5jQf4J+0iXzl4z+qDc1pWVkaPz7b/qMtce8G5Tymou+CCsLiYgGeX/zVq/4Cnu7ubHhPr1XTpIPQ0XnDmHcmxC5vkRb7a4l0iFovz8/M/nOdxt6UuyQX61BI8N0me57sDZOApLCxchEdB8fBRBU+QzT03wYsCz01cx8CTk5OTkZFB52fbB0/DRddZfXxKeZEvuWETewIIfRbl0Shimi8R+xl68viZJM9rjq8OV4+8vLzc3FwcebYMdP8nPRZceaA/6nU8WU7wnBsHT3p6OnikUumC9arMmOWpv+jCE2RR+nB8a6APeKAPjhg9Ptt+e50aPFgvnLL1R7UQn3tubAmeinSRmTxfpiRXHv864HnCGfAIhcK0tLTU1FTcMtgy0P3vmWZ5cH3D/ZEX9Zp7dmxvoIxJH3W6iDpf2HU8vsoO+0c4s9H3jlarxRQYOvT4bPud9RXYD9AHPOuP63lRM5zQUfAkJCTgFoDbXFdXFz2mWh5N+eP6wPNSkus1s9Gvke7zIf3uhkpSf0HNeacNJwz2ED901EdSZ7VazWYz2gXBG8rT4U+cR4kzz0tBrdcmf/MCt/f+aiqVkfGP6MQHNviY7IV/gccj5p17Fj14Q7kcynTJD+P6wPGUY7NhyqYAy6PBcbrbe/fvqNNxf0S9uKt+4VWx0c/8pW+ju4jx/xacR01qUEGsJ9ptgWXYbARPYOujoefvzUCf2FSR0XrZDTzahP1Gg7H+/jP80R2W6G/1L+GGjtpHvwHPwNDkEp7L/8msUdxNdbOqBLfi9+PeuvyJ8KTxtA0MrwxPSxV43MFTHbevt6OJFY+HqJZ7dnSL6M2mn+8ODE+xmsvk3FatJHiUAk3svgeseYwUz+ZfOgaGp5lSsBrXZ8d3pHmApzJmb087u8uIe7SBEzK8RfR286/3B0ZWhseYm3Dvmkevkq+O3oP/pVnV4i4yUjy2v3XWtbJ71GJKVJsr7pT99FBB8IyPsOPxIHiGHGL+tg16YLr7mCkFq3FT/vlOmSd4yoW7x0eesJrrLqzhnCF5gsHDbi5TIvB0kfqURu0eG2YX012ow3o5iN5+FfzQ1M5OWyaeystB968R+tyM3MWWxy1KyzkzOMczyJSC1XhVajC1XsURu54NsdsDbpF/fn36Cbl/uus7hljlZXLWXj3VJfPEeS8K/2GULU9EtW3wQ/uoF7ZBPab2ldFHJzulFTvpxE6q0zuYmJnGC24PXCzs/v1qK9rHo6+Y3NiOT48P4Y/trFX//0YBvMb5wETUWzW0eGkDI98MEQ3e3sDwvEwZHnxgeGJaOh0c8OyGFnMRbflhqYmYu8AwThkFMIdTRtIZllM+GOCM6fOR50JKmWJSIpB6EA0l0dKFr/66qsDHUOBfAAAA//8DAFBLAwQUAAAACABSf0pGhI+kftcCAAAhDgAAHgAAAGNoYXJ0L3RoZW1lL3RoZW1lT3ZlcnJpZGUxLnhtbO1X3WoUMRS+VvAdwtzbWWsVKd2W7vZP+0u7LfTy7Gx2J938DEmmde6kvRQEsYo3gndeiFpowZv6NKsVrdBXMLO1NanNUBZBhGVhmZzzfSfnJCf5yMjYQ0bRJpaKCF4Obg2UAoR5JBqEt8rBam3q5r0AKQ28AVRwXA4yrIKx0RvXR2BYx5jhRcOVpIGRicPVMJSDWOtkOAxVZNygBkSCufE1hWSgzVC2woaELROf0XCwVLobMiA8MCGvmZgRlSs5ESMOzEy32GySCJ96Q8v9C94UXPvwuZ/BhpBTBpQbuhYKmnCkswQ3ITKEKlBSlwTNkVasA5QAF8qYS4OlqdJt85//hrpfQ0F4HgWDFcKyR+pP+1meSEWSJLocPDCTBBbu5PDdyeE+Ojnc62wfdLY/dnZ2OtsffOwZ4C2bffzm6Y9Xj9D3/dfHu88LSMomfXn/+POnZwVobaOPXux9Pdg7evnk29tdH2dcQt3m1AjDCi3gLbQsGHDvVLgue6DVYiA2bZy3FHDIiT7KpI4dykIGFHzgCnYXeU0S3vCip9MNp4iVWKaa+NCzMXPQ80LQipD+YmfN1M4apbxVkItMbfAywKY3leqFtphME3OWCHjxMXZSX6KmU6CFOdYo94k2xj7uOiHEKZtEUijR1GidoAoQ/4LVSF1fzpwhzGxiBgVtAg5zDVUE9U40gTddOJiFpt7gmDorPQ2pBuavAhi14XOgY2/iK5mMnI1RWppkMBVosoGV8hIXZeaUMGuut4JumacZc+FSk7YHnucshA2fEO1qDCzx10F4bBPuq7bpdkBLQvtzEvbZOx2bTQNe3CVrBOsebpJVc+9f3ly5J5Xec4aFe+Yz2gR8Ns1IaGnPuRgRfjUxuiBDd/oy1LMMjUsC9Kri0wVfVXKqQjbI/6k4E5DyJczjvuD0BacvOH9LcLq3xz+QGUtVjOGU7z6SmC54U/12G4MZu8+60Z9QSwMEFAAGAAgAAAAhAPzwneC+AAAAMQEAABoAAABjaGFydC9fcmVscy9jaGFydC54bWwucmVsc4SPwQrCMBBE74L/EPZu03oQkSa9iNCTIPoBIdm2wTYJSRT79y6eLAged4d5M1M3r2lkT4zJeiegKkpg6LQ31vUCbtfTZg8sZeWMGr1DATMmaOR6VV9wVJlMabAhMaK4JGDIORw4T3rASaXCB3SkdD5OKtMZex6Uvqse+bYsdzx+M0AumKw1AmJrKmDXOVDyf7bvOqvx6PVjQpd/RPBMvfBMc6M1SGAVe8wCPu+lWBVUHLis+WKofAMAAP//AwBQSwMEFAAGAAgAAAAhAITsoQcTAQAAVAIAABMAAABbQ29udGVudF9UeXBlc10ueG1spJLNTsMwDMfvSLxDlCtq0nFACK3dgY8jcBgPYFK3jciXkmxsb4/brhKbNi5crMT23/7FznK1s4ZtMSbtXcUXouQMnfKNdl3FP9YvxT1nKYNrwHiHFd9j4qv6+mq53gdMjNQuVbzPOTxImVSPFpLwAR1FWh8tZLrGTgZQX9ChvC3LO6m8y+hykYcavF4+YQsbk9nzjtwTyacNnD1OeUOrims76Ae/PKuIaNKJBEIwWkGmt8mta064igOTIOWYk3od0g2BX+gwRI6Zfjc46N5omFE3yN4h5lewRC5VT+fJir+LnKH0basVNl5tLM1MNBG+aTnWiLHqjHu5baadoBztnLT4N8VRuZlBjn+i/gEAAP//AwBQSwMEFAAGAAgAAAAhABmqkvPRAAAAswEAAAsAAABfcmVscy8ucmVsc6yQy4oCMRBF9wP+Q6i9Xd0uRAbTbkRwK/oBNUl1d7DzIImif2+c2UyLMJtZFpc693DXm5sdxZVjMt5JaKoaBDvltXG9hNNxN1+BSJmcptE7lnDnBJt29rE+8Ei5PKXBhCQKxSUJQ87hEzGpgS2lygd2Jel8tJTLGXsMpM7UMy7qeonxNwPaCVPstYS41wsQx3sozX+zfdcZxVuvLpZdflOBxpbuAqTYc5agBooZLWtDP1FTfdkA+N6k+U+Tqeur0rdYVaZ7uuBk6vYBAAD//wMAUEsBAi0AFAAGAAgAAAAhAO+F9G9tBQAArREAAA8AAAAAAAAAAAAAAAAAAAAAAGNoYXJ0L2NoYXJ0LnhtbFBLAQItABQABgAIAAAAIQC/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==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228</Words>
  <Application>Microsoft Office PowerPoint</Application>
  <PresentationFormat>On-screen Show (4:3)</PresentationFormat>
  <Paragraphs>52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What year are you?</vt:lpstr>
      <vt:lpstr>What is your major?</vt:lpstr>
      <vt:lpstr>Where are you from?</vt:lpstr>
      <vt:lpstr>Do you drink alcoholic beverages (even occasionally) ?</vt:lpstr>
      <vt:lpstr>Do you binge-drink (drink 5 or more alcoholic beverages in one sitting)?</vt:lpstr>
      <vt:lpstr>Do you use marijuana?</vt:lpstr>
      <vt:lpstr>Do you use ecstasy?</vt:lpstr>
      <vt:lpstr>Have you ever used “hard” drugs (cocaine or heroin)</vt:lpstr>
      <vt:lpstr>Have you ever used prescription painkillers on a recreational basis?</vt:lpstr>
      <vt:lpstr>In terms of the number of people negatively affected (health problems, money spent on treatment, etc.), what causes the most harm to society? </vt:lpstr>
      <vt:lpstr>Which of the following drugs is the most addictive?</vt:lpstr>
      <vt:lpstr>Which drug is more likely to cause fatal overdose, alcohol or LSD?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ltrench</dc:creator>
  <cp:lastModifiedBy>Trench, Lynne S.</cp:lastModifiedBy>
  <cp:revision>20</cp:revision>
  <dcterms:created xsi:type="dcterms:W3CDTF">2010-02-02T19:09:48Z</dcterms:created>
  <dcterms:modified xsi:type="dcterms:W3CDTF">2017-08-24T19:22:56Z</dcterms:modified>
</cp:coreProperties>
</file>