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3" r:id="rId3"/>
    <p:sldId id="261" r:id="rId4"/>
    <p:sldId id="262" r:id="rId5"/>
    <p:sldId id="264" r:id="rId6"/>
    <p:sldId id="285" r:id="rId7"/>
    <p:sldId id="271" r:id="rId8"/>
    <p:sldId id="272" r:id="rId9"/>
    <p:sldId id="31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64" d="100"/>
          <a:sy n="64" d="100"/>
        </p:scale>
        <p:origin x="128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50">
                <a:solidFill>
                  <a:srgbClr val="FFFFFF"/>
                </a:solidFill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1500">
                <a:solidFill>
                  <a:srgbClr val="FFFFFF"/>
                </a:solidFill>
              </a:defRPr>
            </a:lvl1pPr>
          </a:lstStyle>
          <a:p>
            <a:fld id="{AC8B2C2E-D6CC-4636-9753-AD939F404067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2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2773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815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4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6"/>
            <a:ext cx="2209800" cy="365125"/>
          </a:xfrm>
        </p:spPr>
        <p:txBody>
          <a:bodyPr/>
          <a:lstStyle/>
          <a:p>
            <a:fld id="{AC8B2C2E-D6CC-4636-9753-AD939F404067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3" y="6248211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5083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167955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2" y="2743200"/>
            <a:ext cx="7123113" cy="1673225"/>
          </a:xfrm>
        </p:spPr>
        <p:txBody>
          <a:bodyPr anchor="t"/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33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4775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C8B2C2E-D6CC-4636-9753-AD939F404067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88341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C8B2C2E-D6CC-4636-9753-AD939F404067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031073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961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7544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33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750"/>
              </a:spcAft>
              <a:buNone/>
              <a:defRPr sz="13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5270185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275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1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4"/>
            <a:ext cx="2667000" cy="365125"/>
          </a:xfrm>
        </p:spPr>
        <p:txBody>
          <a:bodyPr rtlCol="0"/>
          <a:lstStyle/>
          <a:p>
            <a:fld id="{AC8B2C2E-D6CC-4636-9753-AD939F404067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100"/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10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9055693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4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fld id="{AC8B2C2E-D6CC-4636-9753-AD939F404067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2" y="6248210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050" b="1">
                <a:solidFill>
                  <a:srgbClr val="FFFFFF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86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3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40030" indent="-240030" algn="l" rtl="0" eaLnBrk="1" latinLnBrk="0" hangingPunct="1">
        <a:spcBef>
          <a:spcPts val="525"/>
        </a:spcBef>
        <a:buClr>
          <a:schemeClr val="accent2"/>
        </a:buClr>
        <a:buSzPct val="60000"/>
        <a:buFont typeface="Wingdings"/>
        <a:buChar char=""/>
        <a:defRPr kumimoji="0" sz="2175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indent="-205740" algn="l" rtl="0" eaLnBrk="1" latinLnBrk="0" hangingPunct="1">
        <a:spcBef>
          <a:spcPts val="413"/>
        </a:spcBef>
        <a:buClr>
          <a:schemeClr val="accent1"/>
        </a:buClr>
        <a:buSzPct val="70000"/>
        <a:buFont typeface="Wingdings 2"/>
        <a:buChar char="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1450" algn="l" rtl="0" eaLnBrk="1" latinLnBrk="0" hangingPunct="1">
        <a:spcBef>
          <a:spcPts val="375"/>
        </a:spcBef>
        <a:buClr>
          <a:schemeClr val="accent2"/>
        </a:buClr>
        <a:buSzPct val="75000"/>
        <a:buFont typeface="Wingdings"/>
        <a:buChar char=""/>
        <a:defRPr kumimoji="0" sz="1725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-171450" algn="l" rtl="0" eaLnBrk="1" latinLnBrk="0" hangingPunct="1">
        <a:spcBef>
          <a:spcPts val="300"/>
        </a:spcBef>
        <a:buClr>
          <a:schemeClr val="accent3"/>
        </a:buClr>
        <a:buSzPct val="7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171450" algn="l" rtl="0" eaLnBrk="1" latinLnBrk="0" hangingPunct="1">
        <a:spcBef>
          <a:spcPts val="300"/>
        </a:spcBef>
        <a:buClr>
          <a:schemeClr val="accent4"/>
        </a:buClr>
        <a:buSzPct val="6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577340" indent="-17145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7145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988820" indent="-17145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7145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Dr. Turner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1 Review</a:t>
            </a:r>
          </a:p>
        </p:txBody>
      </p:sp>
    </p:spTree>
    <p:extLst>
      <p:ext uri="{BB962C8B-B14F-4D97-AF65-F5344CB8AC3E}">
        <p14:creationId xmlns:p14="http://schemas.microsoft.com/office/powerpoint/2010/main" val="2676021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Tips for taking multiple choice tests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ANSWER EVERY QUESTION!!!!</a:t>
            </a:r>
          </a:p>
          <a:p>
            <a:r>
              <a:rPr lang="en-US" dirty="0"/>
              <a:t>There is no penalty for guessing</a:t>
            </a:r>
          </a:p>
        </p:txBody>
      </p:sp>
    </p:spTree>
    <p:extLst>
      <p:ext uri="{BB962C8B-B14F-4D97-AF65-F5344CB8AC3E}">
        <p14:creationId xmlns:p14="http://schemas.microsoft.com/office/powerpoint/2010/main" val="1141915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Tips for taking multiple choice tests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There is no extra credit given for working the test in order</a:t>
            </a:r>
          </a:p>
          <a:p>
            <a:r>
              <a:rPr lang="en-US" dirty="0"/>
              <a:t>When reading questions, categorize them into the categories: work now, work later, work much later</a:t>
            </a:r>
          </a:p>
          <a:p>
            <a:pPr lvl="1"/>
            <a:r>
              <a:rPr lang="en-US" dirty="0"/>
              <a:t>Work now: quick and simple questions that you know how to work</a:t>
            </a:r>
          </a:p>
          <a:p>
            <a:pPr lvl="1"/>
            <a:r>
              <a:rPr lang="en-US" dirty="0"/>
              <a:t>Work later: questions that you know how to work but would take a long time to complete</a:t>
            </a:r>
          </a:p>
          <a:p>
            <a:pPr lvl="1"/>
            <a:r>
              <a:rPr lang="en-US" dirty="0"/>
              <a:t>Work much later: questions that you’re not sure how to work at all</a:t>
            </a:r>
          </a:p>
          <a:p>
            <a:r>
              <a:rPr lang="en-US" dirty="0"/>
              <a:t>Working other questions in the test might refresh you on a piece of information that you need to work a “work much later question”</a:t>
            </a:r>
          </a:p>
        </p:txBody>
      </p:sp>
    </p:spTree>
    <p:extLst>
      <p:ext uri="{BB962C8B-B14F-4D97-AF65-F5344CB8AC3E}">
        <p14:creationId xmlns:p14="http://schemas.microsoft.com/office/powerpoint/2010/main" val="970604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Tips for taking multiple choice tests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Eliminate wrong answer choice before picking an answer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6326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Tips for taking multiple choice tests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Eliminate wrong answer choice before picking an answer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Which of the following is a topic first introduced in the second semester of general chemistry?</a:t>
            </a:r>
          </a:p>
          <a:p>
            <a:pPr marL="0" indent="0">
              <a:buNone/>
            </a:pPr>
            <a:endParaRPr lang="en-US" dirty="0"/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Atomic Symbols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Buffers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The Periodic Table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Group Theory</a:t>
            </a:r>
          </a:p>
        </p:txBody>
      </p:sp>
    </p:spTree>
    <p:extLst>
      <p:ext uri="{BB962C8B-B14F-4D97-AF65-F5344CB8AC3E}">
        <p14:creationId xmlns:p14="http://schemas.microsoft.com/office/powerpoint/2010/main" val="4501170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Tips for taking multiple choice tests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Eliminate wrong answer choice before picking an answer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Which of the following is a topic first introduced in the second semester of general chemistry?</a:t>
            </a:r>
          </a:p>
          <a:p>
            <a:pPr marL="0" indent="0">
              <a:buNone/>
            </a:pPr>
            <a:endParaRPr lang="en-US" dirty="0"/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Atomic Symbols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Buffers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The Periodic Table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Group Theory</a:t>
            </a:r>
          </a:p>
        </p:txBody>
      </p:sp>
      <p:sp>
        <p:nvSpPr>
          <p:cNvPr id="4" name="Rectangle 3"/>
          <p:cNvSpPr/>
          <p:nvPr/>
        </p:nvSpPr>
        <p:spPr>
          <a:xfrm>
            <a:off x="4173418" y="3848101"/>
            <a:ext cx="3595077" cy="1286608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You’ve now improved your odds of getting the correct answer from 25% to 50%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43099EC-369C-43F2-BD8A-FCD31637968F}"/>
              </a:ext>
            </a:extLst>
          </p:cNvPr>
          <p:cNvCxnSpPr/>
          <p:nvPr/>
        </p:nvCxnSpPr>
        <p:spPr>
          <a:xfrm flipV="1">
            <a:off x="682317" y="3739978"/>
            <a:ext cx="2382159" cy="6521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DD9D014-F9FB-4455-A5BC-53218DC9E0D7}"/>
              </a:ext>
            </a:extLst>
          </p:cNvPr>
          <p:cNvCxnSpPr/>
          <p:nvPr/>
        </p:nvCxnSpPr>
        <p:spPr>
          <a:xfrm flipV="1">
            <a:off x="682317" y="4530811"/>
            <a:ext cx="2711672" cy="19446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82688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 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Classifying matter</a:t>
            </a:r>
          </a:p>
          <a:p>
            <a:r>
              <a:rPr lang="en-US" sz="2000" dirty="0"/>
              <a:t>Density</a:t>
            </a:r>
          </a:p>
          <a:p>
            <a:r>
              <a:rPr lang="en-US" sz="2000" dirty="0"/>
              <a:t>Accuracy and Precision</a:t>
            </a:r>
          </a:p>
          <a:p>
            <a:r>
              <a:rPr lang="en-US" sz="2000" dirty="0"/>
              <a:t>SI Units and Unit Conversions</a:t>
            </a:r>
          </a:p>
          <a:p>
            <a:r>
              <a:rPr lang="en-US" sz="2000" dirty="0"/>
              <a:t>Dimensional Analysis</a:t>
            </a:r>
          </a:p>
        </p:txBody>
      </p:sp>
    </p:spTree>
    <p:extLst>
      <p:ext uri="{BB962C8B-B14F-4D97-AF65-F5344CB8AC3E}">
        <p14:creationId xmlns:p14="http://schemas.microsoft.com/office/powerpoint/2010/main" val="2460477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2 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200" dirty="0"/>
              <a:t>Laws of Chemical Combinations</a:t>
            </a:r>
          </a:p>
          <a:p>
            <a:r>
              <a:rPr lang="en-US" sz="2200" dirty="0"/>
              <a:t>Atomic Composition, Subatomic Particles, Charge, Atomic Number, Mass Number</a:t>
            </a:r>
          </a:p>
          <a:p>
            <a:r>
              <a:rPr lang="en-US" sz="2200" dirty="0"/>
              <a:t>Atomic Symbols, Ions, and Isotopes</a:t>
            </a:r>
          </a:p>
          <a:p>
            <a:r>
              <a:rPr lang="en-US" sz="2200" dirty="0"/>
              <a:t>Average Atomic Mass</a:t>
            </a:r>
          </a:p>
          <a:p>
            <a:r>
              <a:rPr lang="en-US" sz="2200" dirty="0"/>
              <a:t>The Periodic Table</a:t>
            </a:r>
          </a:p>
          <a:p>
            <a:r>
              <a:rPr lang="en-US" sz="2200" dirty="0"/>
              <a:t>Chemical Symbols and Chemical Formulas</a:t>
            </a:r>
          </a:p>
          <a:p>
            <a:r>
              <a:rPr lang="en-US" sz="2200" dirty="0"/>
              <a:t>Molecular and Ionic Compounds</a:t>
            </a:r>
          </a:p>
          <a:p>
            <a:r>
              <a:rPr lang="en-US" sz="2200" dirty="0"/>
              <a:t>Naming Binary Nonmetals, Ionic Compounds, Hydrates, and Acids</a:t>
            </a:r>
          </a:p>
          <a:p>
            <a:r>
              <a:rPr lang="en-US" sz="2200" dirty="0"/>
              <a:t>Formulas for Neutral Ionic Compounds</a:t>
            </a:r>
          </a:p>
          <a:p>
            <a:r>
              <a:rPr lang="en-US" sz="2200" dirty="0"/>
              <a:t>Assigning Oxidation Numbers</a:t>
            </a:r>
          </a:p>
          <a:p>
            <a:pPr marL="0" indent="0">
              <a:buNone/>
            </a:pP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9499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3 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Formula Units</a:t>
            </a:r>
          </a:p>
          <a:p>
            <a:r>
              <a:rPr lang="en-US" sz="2000" dirty="0"/>
              <a:t>The Mole, Molar Mass, Atomic Mass Units</a:t>
            </a:r>
          </a:p>
          <a:p>
            <a:r>
              <a:rPr lang="en-US" sz="2000" dirty="0"/>
              <a:t>Elemental Composition and Percent Composition</a:t>
            </a:r>
          </a:p>
          <a:p>
            <a:r>
              <a:rPr lang="en-US" sz="2000" dirty="0"/>
              <a:t>Empirical and Molecular Formulas</a:t>
            </a:r>
          </a:p>
          <a:p>
            <a:r>
              <a:rPr lang="en-US" sz="2000" dirty="0"/>
              <a:t>Solutions and Concentration</a:t>
            </a:r>
          </a:p>
          <a:p>
            <a:r>
              <a:rPr lang="en-US" sz="2000" dirty="0"/>
              <a:t>Molarity</a:t>
            </a:r>
          </a:p>
          <a:p>
            <a:r>
              <a:rPr lang="en-US" sz="2000" dirty="0"/>
              <a:t>Dilution</a:t>
            </a:r>
          </a:p>
          <a:p>
            <a:r>
              <a:rPr lang="en-US" sz="2000" dirty="0"/>
              <a:t>Molarities of Ions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8611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mbria Math"/>
        <a:ea typeface=""/>
        <a:cs typeface=""/>
      </a:majorFont>
      <a:minorFont>
        <a:latin typeface="Cambria Math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an" id="{C81E0E53-31CD-4C35-8B6A-415A53D816AA}" vid="{DBE256A4-CD7B-437B-B054-3AB0F8BF082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205</TotalTime>
  <Words>346</Words>
  <Application>Microsoft Office PowerPoint</Application>
  <PresentationFormat>On-screen Show (4:3)</PresentationFormat>
  <Paragraphs>59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Cambria Math</vt:lpstr>
      <vt:lpstr>Wingdings</vt:lpstr>
      <vt:lpstr>Wingdings 2</vt:lpstr>
      <vt:lpstr>Median</vt:lpstr>
      <vt:lpstr>Test 1 Review</vt:lpstr>
      <vt:lpstr>Tips for taking multiple choice tests</vt:lpstr>
      <vt:lpstr>Tips for taking multiple choice tests</vt:lpstr>
      <vt:lpstr>Tips for taking multiple choice tests</vt:lpstr>
      <vt:lpstr>Tips for taking multiple choice tests</vt:lpstr>
      <vt:lpstr>Tips for taking multiple choice tests</vt:lpstr>
      <vt:lpstr>Chapter 1 Topics</vt:lpstr>
      <vt:lpstr>Chapter 2 Topics</vt:lpstr>
      <vt:lpstr>Chapter 3 Topics</vt:lpstr>
    </vt:vector>
  </TitlesOfParts>
  <Company>Armstrong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Final Exam Review</dc:title>
  <dc:creator>Walter Turner</dc:creator>
  <cp:lastModifiedBy>Walter Turner</cp:lastModifiedBy>
  <cp:revision>33</cp:revision>
  <dcterms:created xsi:type="dcterms:W3CDTF">2017-12-04T18:02:39Z</dcterms:created>
  <dcterms:modified xsi:type="dcterms:W3CDTF">2022-09-12T22:29:25Z</dcterms:modified>
</cp:coreProperties>
</file>