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60" r:id="rId4"/>
    <p:sldId id="264" r:id="rId5"/>
    <p:sldId id="258" r:id="rId6"/>
    <p:sldId id="259" r:id="rId7"/>
    <p:sldId id="262" r:id="rId8"/>
    <p:sldId id="265" r:id="rId9"/>
    <p:sldId id="263" r:id="rId10"/>
    <p:sldId id="266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262DE9-9746-42D8-B0F1-DC3FE304663E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397B245-1846-4D20-B170-4A175B5B165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Machine Vision</a:t>
          </a:r>
        </a:p>
      </dgm:t>
    </dgm:pt>
    <dgm:pt modelId="{98E299F9-3C9A-40E5-A949-C5DB9380D981}" type="parTrans" cxnId="{78652E07-61B9-4C81-9BD4-F553E150571B}">
      <dgm:prSet/>
      <dgm:spPr/>
      <dgm:t>
        <a:bodyPr/>
        <a:lstStyle/>
        <a:p>
          <a:endParaRPr lang="en-US"/>
        </a:p>
      </dgm:t>
    </dgm:pt>
    <dgm:pt modelId="{F378AC2E-39C7-4871-9C09-1176E316C280}" type="sibTrans" cxnId="{78652E07-61B9-4C81-9BD4-F553E150571B}">
      <dgm:prSet/>
      <dgm:spPr/>
      <dgm:t>
        <a:bodyPr/>
        <a:lstStyle/>
        <a:p>
          <a:endParaRPr lang="en-US"/>
        </a:p>
      </dgm:t>
    </dgm:pt>
    <dgm:pt modelId="{5EA38CBC-B46F-4AA5-BCC4-03067531908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The science of how a robot sees the environment around it</a:t>
          </a:r>
        </a:p>
      </dgm:t>
    </dgm:pt>
    <dgm:pt modelId="{C63F747A-E361-4A2B-811C-201180B3F294}" type="parTrans" cxnId="{8A6F4740-5C7A-4FFB-B5E1-2D524CE0D2DF}">
      <dgm:prSet/>
      <dgm:spPr/>
      <dgm:t>
        <a:bodyPr/>
        <a:lstStyle/>
        <a:p>
          <a:endParaRPr lang="en-US"/>
        </a:p>
      </dgm:t>
    </dgm:pt>
    <dgm:pt modelId="{4B5A83E7-1ABA-482E-9630-9ED1D5599D08}" type="sibTrans" cxnId="{8A6F4740-5C7A-4FFB-B5E1-2D524CE0D2DF}">
      <dgm:prSet/>
      <dgm:spPr/>
      <dgm:t>
        <a:bodyPr/>
        <a:lstStyle/>
        <a:p>
          <a:endParaRPr lang="en-US"/>
        </a:p>
      </dgm:t>
    </dgm:pt>
    <dgm:pt modelId="{FE85B157-A284-4FD2-9C43-04CE865CF22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Visual Sensors</a:t>
          </a:r>
        </a:p>
      </dgm:t>
    </dgm:pt>
    <dgm:pt modelId="{E3A7A873-448C-4E33-BF1D-44626E00C617}" type="parTrans" cxnId="{8433B925-F3D8-47D6-8F17-972F42DD54A9}">
      <dgm:prSet/>
      <dgm:spPr/>
      <dgm:t>
        <a:bodyPr/>
        <a:lstStyle/>
        <a:p>
          <a:endParaRPr lang="en-US"/>
        </a:p>
      </dgm:t>
    </dgm:pt>
    <dgm:pt modelId="{0D67C5E8-817C-45B4-B8DA-30AB8DDCD90F}" type="sibTrans" cxnId="{8433B925-F3D8-47D6-8F17-972F42DD54A9}">
      <dgm:prSet/>
      <dgm:spPr/>
      <dgm:t>
        <a:bodyPr/>
        <a:lstStyle/>
        <a:p>
          <a:endParaRPr lang="en-US"/>
        </a:p>
      </dgm:t>
    </dgm:pt>
    <dgm:pt modelId="{C4A3D573-13ED-4863-B568-B9DED148553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Infrared (IR) LED Transmitters</a:t>
          </a:r>
        </a:p>
      </dgm:t>
    </dgm:pt>
    <dgm:pt modelId="{3DF9F0E3-423C-45FA-90B0-5F8D5A15B9CF}" type="parTrans" cxnId="{E3058FC8-3C8E-424A-AA49-7E3EB8C4B986}">
      <dgm:prSet/>
      <dgm:spPr/>
      <dgm:t>
        <a:bodyPr/>
        <a:lstStyle/>
        <a:p>
          <a:endParaRPr lang="en-US"/>
        </a:p>
      </dgm:t>
    </dgm:pt>
    <dgm:pt modelId="{1598DE11-1857-410F-A12A-C69C4B7A751F}" type="sibTrans" cxnId="{E3058FC8-3C8E-424A-AA49-7E3EB8C4B986}">
      <dgm:prSet/>
      <dgm:spPr/>
      <dgm:t>
        <a:bodyPr/>
        <a:lstStyle/>
        <a:p>
          <a:endParaRPr lang="en-US"/>
        </a:p>
      </dgm:t>
    </dgm:pt>
    <dgm:pt modelId="{571A9FCE-C428-44D8-B5F3-24FFC463779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Infrared (IR) detector modules</a:t>
          </a:r>
        </a:p>
      </dgm:t>
    </dgm:pt>
    <dgm:pt modelId="{1AF76BF5-D82D-4455-A888-87F07D9F3B4F}" type="parTrans" cxnId="{BAE5242B-8FBF-4619-AD2E-C730F8FA8F4D}">
      <dgm:prSet/>
      <dgm:spPr/>
      <dgm:t>
        <a:bodyPr/>
        <a:lstStyle/>
        <a:p>
          <a:endParaRPr lang="en-US"/>
        </a:p>
      </dgm:t>
    </dgm:pt>
    <dgm:pt modelId="{53BCD252-A99C-4A89-9BF6-C4C8F3D2BA4B}" type="sibTrans" cxnId="{BAE5242B-8FBF-4619-AD2E-C730F8FA8F4D}">
      <dgm:prSet/>
      <dgm:spPr/>
      <dgm:t>
        <a:bodyPr/>
        <a:lstStyle/>
        <a:p>
          <a:endParaRPr lang="en-US"/>
        </a:p>
      </dgm:t>
    </dgm:pt>
    <dgm:pt modelId="{64B0719B-EC99-4FAB-9457-4CD798E02AF8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Ultrasonic Sensors</a:t>
          </a:r>
        </a:p>
      </dgm:t>
    </dgm:pt>
    <dgm:pt modelId="{741A7FC0-2262-460B-8EAA-4516487D8C7F}" type="parTrans" cxnId="{FF2D7D91-1A29-44B6-90C9-E4D7CEC2406A}">
      <dgm:prSet/>
      <dgm:spPr/>
    </dgm:pt>
    <dgm:pt modelId="{C17E4A3C-51D2-4B4E-B405-D6516C7158D8}" type="sibTrans" cxnId="{FF2D7D91-1A29-44B6-90C9-E4D7CEC2406A}">
      <dgm:prSet/>
      <dgm:spPr/>
    </dgm:pt>
    <dgm:pt modelId="{1F39A47E-2B10-4D09-8835-0BA85E100BE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Also known as sonar</a:t>
          </a:r>
        </a:p>
      </dgm:t>
    </dgm:pt>
    <dgm:pt modelId="{CBAC93C3-CB96-4C27-8A5C-C59241CFF1CB}" type="parTrans" cxnId="{41401699-98A3-45AD-87FD-FFBF321969E5}">
      <dgm:prSet/>
      <dgm:spPr/>
    </dgm:pt>
    <dgm:pt modelId="{3C359478-6DEE-4498-8ED3-119729113A4E}" type="sibTrans" cxnId="{41401699-98A3-45AD-87FD-FFBF321969E5}">
      <dgm:prSet/>
      <dgm:spPr/>
    </dgm:pt>
    <dgm:pt modelId="{BF91A58A-8D0C-4F15-9C5A-4F05D8CBED3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Based on time taken to measure sound travel</a:t>
          </a:r>
        </a:p>
      </dgm:t>
    </dgm:pt>
    <dgm:pt modelId="{A851DDDD-F505-441E-B0A6-238F108ABFD6}" type="parTrans" cxnId="{2490B4A9-023B-405D-9239-FBDBDBF3AF1B}">
      <dgm:prSet/>
      <dgm:spPr/>
    </dgm:pt>
    <dgm:pt modelId="{28731506-AF31-45FB-853C-7439ABB3BCE0}" type="sibTrans" cxnId="{2490B4A9-023B-405D-9239-FBDBDBF3AF1B}">
      <dgm:prSet/>
      <dgm:spPr/>
    </dgm:pt>
    <dgm:pt modelId="{A8625A77-66B0-4E38-B346-ED10DE2DF781}" type="pres">
      <dgm:prSet presAssocID="{3E262DE9-9746-42D8-B0F1-DC3FE304663E}" presName="root" presStyleCnt="0">
        <dgm:presLayoutVars>
          <dgm:dir/>
          <dgm:resizeHandles val="exact"/>
        </dgm:presLayoutVars>
      </dgm:prSet>
      <dgm:spPr/>
    </dgm:pt>
    <dgm:pt modelId="{A9C8019D-AB08-43B8-A4E8-CB17487E94E6}" type="pres">
      <dgm:prSet presAssocID="{9397B245-1846-4D20-B170-4A175B5B1652}" presName="compNode" presStyleCnt="0"/>
      <dgm:spPr/>
    </dgm:pt>
    <dgm:pt modelId="{4AA9DB61-A24E-4968-8C42-FA4223357448}" type="pres">
      <dgm:prSet presAssocID="{9397B245-1846-4D20-B170-4A175B5B165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D3AD59F-7BBC-4F07-A64E-08DF21F6018C}" type="pres">
      <dgm:prSet presAssocID="{9397B245-1846-4D20-B170-4A175B5B1652}" presName="iconSpace" presStyleCnt="0"/>
      <dgm:spPr/>
    </dgm:pt>
    <dgm:pt modelId="{1C3955AF-4A65-4F62-884F-025D6A77B081}" type="pres">
      <dgm:prSet presAssocID="{9397B245-1846-4D20-B170-4A175B5B1652}" presName="parTx" presStyleLbl="revTx" presStyleIdx="0" presStyleCnt="6">
        <dgm:presLayoutVars>
          <dgm:chMax val="0"/>
          <dgm:chPref val="0"/>
        </dgm:presLayoutVars>
      </dgm:prSet>
      <dgm:spPr/>
    </dgm:pt>
    <dgm:pt modelId="{705DB31D-91EC-4E66-8975-4B133638229C}" type="pres">
      <dgm:prSet presAssocID="{9397B245-1846-4D20-B170-4A175B5B1652}" presName="txSpace" presStyleCnt="0"/>
      <dgm:spPr/>
    </dgm:pt>
    <dgm:pt modelId="{E6853D5F-FC4A-4A0F-8FC1-36373F77AC76}" type="pres">
      <dgm:prSet presAssocID="{9397B245-1846-4D20-B170-4A175B5B1652}" presName="desTx" presStyleLbl="revTx" presStyleIdx="1" presStyleCnt="6">
        <dgm:presLayoutVars/>
      </dgm:prSet>
      <dgm:spPr/>
    </dgm:pt>
    <dgm:pt modelId="{6CAE8A7C-F3EE-47A2-A845-8B9C9162D1DA}" type="pres">
      <dgm:prSet presAssocID="{F378AC2E-39C7-4871-9C09-1176E316C280}" presName="sibTrans" presStyleCnt="0"/>
      <dgm:spPr/>
    </dgm:pt>
    <dgm:pt modelId="{5A92CC65-42BB-4B6D-ACCF-1AB4764A26E6}" type="pres">
      <dgm:prSet presAssocID="{FE85B157-A284-4FD2-9C43-04CE865CF222}" presName="compNode" presStyleCnt="0"/>
      <dgm:spPr/>
    </dgm:pt>
    <dgm:pt modelId="{C11B99A4-F0FF-41B4-B57B-191823713BFC}" type="pres">
      <dgm:prSet presAssocID="{FE85B157-A284-4FD2-9C43-04CE865CF22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reless router"/>
        </a:ext>
      </dgm:extLst>
    </dgm:pt>
    <dgm:pt modelId="{B4712FBA-0406-4F8E-852C-FA65B6DB2A66}" type="pres">
      <dgm:prSet presAssocID="{FE85B157-A284-4FD2-9C43-04CE865CF222}" presName="iconSpace" presStyleCnt="0"/>
      <dgm:spPr/>
    </dgm:pt>
    <dgm:pt modelId="{CD137139-3C8E-4843-9F92-C541663A712A}" type="pres">
      <dgm:prSet presAssocID="{FE85B157-A284-4FD2-9C43-04CE865CF222}" presName="parTx" presStyleLbl="revTx" presStyleIdx="2" presStyleCnt="6">
        <dgm:presLayoutVars>
          <dgm:chMax val="0"/>
          <dgm:chPref val="0"/>
        </dgm:presLayoutVars>
      </dgm:prSet>
      <dgm:spPr/>
    </dgm:pt>
    <dgm:pt modelId="{05036749-81DE-475A-8434-78E4251578AF}" type="pres">
      <dgm:prSet presAssocID="{FE85B157-A284-4FD2-9C43-04CE865CF222}" presName="txSpace" presStyleCnt="0"/>
      <dgm:spPr/>
    </dgm:pt>
    <dgm:pt modelId="{6381ED81-1FCE-468F-9916-C7C84437DF84}" type="pres">
      <dgm:prSet presAssocID="{FE85B157-A284-4FD2-9C43-04CE865CF222}" presName="desTx" presStyleLbl="revTx" presStyleIdx="3" presStyleCnt="6">
        <dgm:presLayoutVars/>
      </dgm:prSet>
      <dgm:spPr/>
    </dgm:pt>
    <dgm:pt modelId="{2AA42037-1712-443E-B2A7-A64349281A02}" type="pres">
      <dgm:prSet presAssocID="{0D67C5E8-817C-45B4-B8DA-30AB8DDCD90F}" presName="sibTrans" presStyleCnt="0"/>
      <dgm:spPr/>
    </dgm:pt>
    <dgm:pt modelId="{AB4F8648-D1E7-431D-ACF1-9B03A6AF852F}" type="pres">
      <dgm:prSet presAssocID="{64B0719B-EC99-4FAB-9457-4CD798E02AF8}" presName="compNode" presStyleCnt="0"/>
      <dgm:spPr/>
    </dgm:pt>
    <dgm:pt modelId="{557D9471-0C04-4876-9C1A-6EB60D6921DD}" type="pres">
      <dgm:prSet presAssocID="{64B0719B-EC99-4FAB-9457-4CD798E02AF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</dgm:pt>
    <dgm:pt modelId="{2AAEC1CD-9667-4A1C-8A57-C964CFC9D811}" type="pres">
      <dgm:prSet presAssocID="{64B0719B-EC99-4FAB-9457-4CD798E02AF8}" presName="iconSpace" presStyleCnt="0"/>
      <dgm:spPr/>
    </dgm:pt>
    <dgm:pt modelId="{580F1686-D929-403F-AA55-BA2956D3CB1D}" type="pres">
      <dgm:prSet presAssocID="{64B0719B-EC99-4FAB-9457-4CD798E02AF8}" presName="parTx" presStyleLbl="revTx" presStyleIdx="4" presStyleCnt="6">
        <dgm:presLayoutVars>
          <dgm:chMax val="0"/>
          <dgm:chPref val="0"/>
        </dgm:presLayoutVars>
      </dgm:prSet>
      <dgm:spPr/>
    </dgm:pt>
    <dgm:pt modelId="{8AFBFDCC-F0C3-4AE4-B53E-60986D41C190}" type="pres">
      <dgm:prSet presAssocID="{64B0719B-EC99-4FAB-9457-4CD798E02AF8}" presName="txSpace" presStyleCnt="0"/>
      <dgm:spPr/>
    </dgm:pt>
    <dgm:pt modelId="{A474CEE8-E2CB-4972-8469-E197C1A68834}" type="pres">
      <dgm:prSet presAssocID="{64B0719B-EC99-4FAB-9457-4CD798E02AF8}" presName="desTx" presStyleLbl="revTx" presStyleIdx="5" presStyleCnt="6">
        <dgm:presLayoutVars/>
      </dgm:prSet>
      <dgm:spPr/>
    </dgm:pt>
  </dgm:ptLst>
  <dgm:cxnLst>
    <dgm:cxn modelId="{9B4ED502-C52E-4A7A-84C9-B87B4C73616F}" type="presOf" srcId="{3E262DE9-9746-42D8-B0F1-DC3FE304663E}" destId="{A8625A77-66B0-4E38-B346-ED10DE2DF781}" srcOrd="0" destOrd="0" presId="urn:microsoft.com/office/officeart/2018/5/layout/CenteredIconLabelDescriptionList"/>
    <dgm:cxn modelId="{6FAE2706-DBA1-466C-BB64-F5A9B8BD4C0A}" type="presOf" srcId="{C4A3D573-13ED-4863-B568-B9DED1485536}" destId="{6381ED81-1FCE-468F-9916-C7C84437DF84}" srcOrd="0" destOrd="0" presId="urn:microsoft.com/office/officeart/2018/5/layout/CenteredIconLabelDescriptionList"/>
    <dgm:cxn modelId="{78652E07-61B9-4C81-9BD4-F553E150571B}" srcId="{3E262DE9-9746-42D8-B0F1-DC3FE304663E}" destId="{9397B245-1846-4D20-B170-4A175B5B1652}" srcOrd="0" destOrd="0" parTransId="{98E299F9-3C9A-40E5-A949-C5DB9380D981}" sibTransId="{F378AC2E-39C7-4871-9C09-1176E316C280}"/>
    <dgm:cxn modelId="{8433B925-F3D8-47D6-8F17-972F42DD54A9}" srcId="{3E262DE9-9746-42D8-B0F1-DC3FE304663E}" destId="{FE85B157-A284-4FD2-9C43-04CE865CF222}" srcOrd="1" destOrd="0" parTransId="{E3A7A873-448C-4E33-BF1D-44626E00C617}" sibTransId="{0D67C5E8-817C-45B4-B8DA-30AB8DDCD90F}"/>
    <dgm:cxn modelId="{F8064E28-9336-4472-8568-8D86A543EF4F}" type="presOf" srcId="{64B0719B-EC99-4FAB-9457-4CD798E02AF8}" destId="{580F1686-D929-403F-AA55-BA2956D3CB1D}" srcOrd="0" destOrd="0" presId="urn:microsoft.com/office/officeart/2018/5/layout/CenteredIconLabelDescriptionList"/>
    <dgm:cxn modelId="{BAE5242B-8FBF-4619-AD2E-C730F8FA8F4D}" srcId="{FE85B157-A284-4FD2-9C43-04CE865CF222}" destId="{571A9FCE-C428-44D8-B5F3-24FFC4637796}" srcOrd="1" destOrd="0" parTransId="{1AF76BF5-D82D-4455-A888-87F07D9F3B4F}" sibTransId="{53BCD252-A99C-4A89-9BF6-C4C8F3D2BA4B}"/>
    <dgm:cxn modelId="{E1BD6F2B-8502-415B-80F2-891DA9AD4B35}" type="presOf" srcId="{FE85B157-A284-4FD2-9C43-04CE865CF222}" destId="{CD137139-3C8E-4843-9F92-C541663A712A}" srcOrd="0" destOrd="0" presId="urn:microsoft.com/office/officeart/2018/5/layout/CenteredIconLabelDescriptionList"/>
    <dgm:cxn modelId="{8A6F4740-5C7A-4FFB-B5E1-2D524CE0D2DF}" srcId="{9397B245-1846-4D20-B170-4A175B5B1652}" destId="{5EA38CBC-B46F-4AA5-BCC4-030675319088}" srcOrd="0" destOrd="0" parTransId="{C63F747A-E361-4A2B-811C-201180B3F294}" sibTransId="{4B5A83E7-1ABA-482E-9630-9ED1D5599D08}"/>
    <dgm:cxn modelId="{952FF57C-941B-4A06-9BD5-8FDB43E28B80}" type="presOf" srcId="{9397B245-1846-4D20-B170-4A175B5B1652}" destId="{1C3955AF-4A65-4F62-884F-025D6A77B081}" srcOrd="0" destOrd="0" presId="urn:microsoft.com/office/officeart/2018/5/layout/CenteredIconLabelDescriptionList"/>
    <dgm:cxn modelId="{78FBFB8E-C0B8-4F46-A360-C2828B183F57}" type="presOf" srcId="{571A9FCE-C428-44D8-B5F3-24FFC4637796}" destId="{6381ED81-1FCE-468F-9916-C7C84437DF84}" srcOrd="0" destOrd="1" presId="urn:microsoft.com/office/officeart/2018/5/layout/CenteredIconLabelDescriptionList"/>
    <dgm:cxn modelId="{FF2D7D91-1A29-44B6-90C9-E4D7CEC2406A}" srcId="{3E262DE9-9746-42D8-B0F1-DC3FE304663E}" destId="{64B0719B-EC99-4FAB-9457-4CD798E02AF8}" srcOrd="2" destOrd="0" parTransId="{741A7FC0-2262-460B-8EAA-4516487D8C7F}" sibTransId="{C17E4A3C-51D2-4B4E-B405-D6516C7158D8}"/>
    <dgm:cxn modelId="{41401699-98A3-45AD-87FD-FFBF321969E5}" srcId="{64B0719B-EC99-4FAB-9457-4CD798E02AF8}" destId="{1F39A47E-2B10-4D09-8835-0BA85E100BEF}" srcOrd="0" destOrd="0" parTransId="{CBAC93C3-CB96-4C27-8A5C-C59241CFF1CB}" sibTransId="{3C359478-6DEE-4498-8ED3-119729113A4E}"/>
    <dgm:cxn modelId="{2490B4A9-023B-405D-9239-FBDBDBF3AF1B}" srcId="{64B0719B-EC99-4FAB-9457-4CD798E02AF8}" destId="{BF91A58A-8D0C-4F15-9C5A-4F05D8CBED3F}" srcOrd="1" destOrd="0" parTransId="{A851DDDD-F505-441E-B0A6-238F108ABFD6}" sibTransId="{28731506-AF31-45FB-853C-7439ABB3BCE0}"/>
    <dgm:cxn modelId="{E3058FC8-3C8E-424A-AA49-7E3EB8C4B986}" srcId="{FE85B157-A284-4FD2-9C43-04CE865CF222}" destId="{C4A3D573-13ED-4863-B568-B9DED1485536}" srcOrd="0" destOrd="0" parTransId="{3DF9F0E3-423C-45FA-90B0-5F8D5A15B9CF}" sibTransId="{1598DE11-1857-410F-A12A-C69C4B7A751F}"/>
    <dgm:cxn modelId="{AD0C49D9-4F33-4AB4-A09A-B5B7B30CB3C2}" type="presOf" srcId="{5EA38CBC-B46F-4AA5-BCC4-030675319088}" destId="{E6853D5F-FC4A-4A0F-8FC1-36373F77AC76}" srcOrd="0" destOrd="0" presId="urn:microsoft.com/office/officeart/2018/5/layout/CenteredIconLabelDescriptionList"/>
    <dgm:cxn modelId="{C6FCF1E3-EC63-4E1B-9020-684BFBDD1CB6}" type="presOf" srcId="{1F39A47E-2B10-4D09-8835-0BA85E100BEF}" destId="{A474CEE8-E2CB-4972-8469-E197C1A68834}" srcOrd="0" destOrd="0" presId="urn:microsoft.com/office/officeart/2018/5/layout/CenteredIconLabelDescriptionList"/>
    <dgm:cxn modelId="{0BF2C7EE-CB82-48B0-95B9-1F9A012BBA95}" type="presOf" srcId="{BF91A58A-8D0C-4F15-9C5A-4F05D8CBED3F}" destId="{A474CEE8-E2CB-4972-8469-E197C1A68834}" srcOrd="0" destOrd="1" presId="urn:microsoft.com/office/officeart/2018/5/layout/CenteredIconLabelDescriptionList"/>
    <dgm:cxn modelId="{6704FBC0-27A7-4D40-9443-05CACFEE4A00}" type="presParOf" srcId="{A8625A77-66B0-4E38-B346-ED10DE2DF781}" destId="{A9C8019D-AB08-43B8-A4E8-CB17487E94E6}" srcOrd="0" destOrd="0" presId="urn:microsoft.com/office/officeart/2018/5/layout/CenteredIconLabelDescriptionList"/>
    <dgm:cxn modelId="{05FFE9E2-9DC1-4091-8AE0-ED640E4AB27F}" type="presParOf" srcId="{A9C8019D-AB08-43B8-A4E8-CB17487E94E6}" destId="{4AA9DB61-A24E-4968-8C42-FA4223357448}" srcOrd="0" destOrd="0" presId="urn:microsoft.com/office/officeart/2018/5/layout/CenteredIconLabelDescriptionList"/>
    <dgm:cxn modelId="{72BD82B1-1C30-4BA4-81C6-8355BC1C6D7C}" type="presParOf" srcId="{A9C8019D-AB08-43B8-A4E8-CB17487E94E6}" destId="{2D3AD59F-7BBC-4F07-A64E-08DF21F6018C}" srcOrd="1" destOrd="0" presId="urn:microsoft.com/office/officeart/2018/5/layout/CenteredIconLabelDescriptionList"/>
    <dgm:cxn modelId="{D60E5E45-3F5E-4D50-87F5-0893D3B2DF35}" type="presParOf" srcId="{A9C8019D-AB08-43B8-A4E8-CB17487E94E6}" destId="{1C3955AF-4A65-4F62-884F-025D6A77B081}" srcOrd="2" destOrd="0" presId="urn:microsoft.com/office/officeart/2018/5/layout/CenteredIconLabelDescriptionList"/>
    <dgm:cxn modelId="{71E345C3-89A3-4C4A-837B-552C797C564A}" type="presParOf" srcId="{A9C8019D-AB08-43B8-A4E8-CB17487E94E6}" destId="{705DB31D-91EC-4E66-8975-4B133638229C}" srcOrd="3" destOrd="0" presId="urn:microsoft.com/office/officeart/2018/5/layout/CenteredIconLabelDescriptionList"/>
    <dgm:cxn modelId="{2E1EC597-CA77-4854-940B-E69A3FCABEC8}" type="presParOf" srcId="{A9C8019D-AB08-43B8-A4E8-CB17487E94E6}" destId="{E6853D5F-FC4A-4A0F-8FC1-36373F77AC76}" srcOrd="4" destOrd="0" presId="urn:microsoft.com/office/officeart/2018/5/layout/CenteredIconLabelDescriptionList"/>
    <dgm:cxn modelId="{4FF3FA1B-2943-4BCE-A151-A0E83C7BE208}" type="presParOf" srcId="{A8625A77-66B0-4E38-B346-ED10DE2DF781}" destId="{6CAE8A7C-F3EE-47A2-A845-8B9C9162D1DA}" srcOrd="1" destOrd="0" presId="urn:microsoft.com/office/officeart/2018/5/layout/CenteredIconLabelDescriptionList"/>
    <dgm:cxn modelId="{480FD719-3A91-451F-9EF6-1B163E45FB21}" type="presParOf" srcId="{A8625A77-66B0-4E38-B346-ED10DE2DF781}" destId="{5A92CC65-42BB-4B6D-ACCF-1AB4764A26E6}" srcOrd="2" destOrd="0" presId="urn:microsoft.com/office/officeart/2018/5/layout/CenteredIconLabelDescriptionList"/>
    <dgm:cxn modelId="{711B1F6F-5AEB-4A33-8B35-B4C35B0BFE7D}" type="presParOf" srcId="{5A92CC65-42BB-4B6D-ACCF-1AB4764A26E6}" destId="{C11B99A4-F0FF-41B4-B57B-191823713BFC}" srcOrd="0" destOrd="0" presId="urn:microsoft.com/office/officeart/2018/5/layout/CenteredIconLabelDescriptionList"/>
    <dgm:cxn modelId="{7F5BBCE5-AF0D-430C-8079-4DCEB8638C81}" type="presParOf" srcId="{5A92CC65-42BB-4B6D-ACCF-1AB4764A26E6}" destId="{B4712FBA-0406-4F8E-852C-FA65B6DB2A66}" srcOrd="1" destOrd="0" presId="urn:microsoft.com/office/officeart/2018/5/layout/CenteredIconLabelDescriptionList"/>
    <dgm:cxn modelId="{F51ADBC9-4389-4081-9B40-0AB99C3B6784}" type="presParOf" srcId="{5A92CC65-42BB-4B6D-ACCF-1AB4764A26E6}" destId="{CD137139-3C8E-4843-9F92-C541663A712A}" srcOrd="2" destOrd="0" presId="urn:microsoft.com/office/officeart/2018/5/layout/CenteredIconLabelDescriptionList"/>
    <dgm:cxn modelId="{AA3ED220-D8D0-48D9-90AA-5B5042DBE9DC}" type="presParOf" srcId="{5A92CC65-42BB-4B6D-ACCF-1AB4764A26E6}" destId="{05036749-81DE-475A-8434-78E4251578AF}" srcOrd="3" destOrd="0" presId="urn:microsoft.com/office/officeart/2018/5/layout/CenteredIconLabelDescriptionList"/>
    <dgm:cxn modelId="{222BF84D-9F10-4D93-95D6-726EE70577B3}" type="presParOf" srcId="{5A92CC65-42BB-4B6D-ACCF-1AB4764A26E6}" destId="{6381ED81-1FCE-468F-9916-C7C84437DF84}" srcOrd="4" destOrd="0" presId="urn:microsoft.com/office/officeart/2018/5/layout/CenteredIconLabelDescriptionList"/>
    <dgm:cxn modelId="{9022EC36-E285-46A7-8D28-690E35A2C48C}" type="presParOf" srcId="{A8625A77-66B0-4E38-B346-ED10DE2DF781}" destId="{2AA42037-1712-443E-B2A7-A64349281A02}" srcOrd="3" destOrd="0" presId="urn:microsoft.com/office/officeart/2018/5/layout/CenteredIconLabelDescriptionList"/>
    <dgm:cxn modelId="{380B4C2B-0037-4BC0-BF4D-B266004CB968}" type="presParOf" srcId="{A8625A77-66B0-4E38-B346-ED10DE2DF781}" destId="{AB4F8648-D1E7-431D-ACF1-9B03A6AF852F}" srcOrd="4" destOrd="0" presId="urn:microsoft.com/office/officeart/2018/5/layout/CenteredIconLabelDescriptionList"/>
    <dgm:cxn modelId="{1980F14B-175A-48C8-B23B-E79D44FF7D6B}" type="presParOf" srcId="{AB4F8648-D1E7-431D-ACF1-9B03A6AF852F}" destId="{557D9471-0C04-4876-9C1A-6EB60D6921DD}" srcOrd="0" destOrd="0" presId="urn:microsoft.com/office/officeart/2018/5/layout/CenteredIconLabelDescriptionList"/>
    <dgm:cxn modelId="{7C6BE7C1-9EBF-411E-B509-76A307693412}" type="presParOf" srcId="{AB4F8648-D1E7-431D-ACF1-9B03A6AF852F}" destId="{2AAEC1CD-9667-4A1C-8A57-C964CFC9D811}" srcOrd="1" destOrd="0" presId="urn:microsoft.com/office/officeart/2018/5/layout/CenteredIconLabelDescriptionList"/>
    <dgm:cxn modelId="{03B1F2D7-E551-4FCB-821A-F6AF54E67BB1}" type="presParOf" srcId="{AB4F8648-D1E7-431D-ACF1-9B03A6AF852F}" destId="{580F1686-D929-403F-AA55-BA2956D3CB1D}" srcOrd="2" destOrd="0" presId="urn:microsoft.com/office/officeart/2018/5/layout/CenteredIconLabelDescriptionList"/>
    <dgm:cxn modelId="{4F65CBF6-CE5C-4A97-8DC2-2A2EF03F9C0F}" type="presParOf" srcId="{AB4F8648-D1E7-431D-ACF1-9B03A6AF852F}" destId="{8AFBFDCC-F0C3-4AE4-B53E-60986D41C190}" srcOrd="3" destOrd="0" presId="urn:microsoft.com/office/officeart/2018/5/layout/CenteredIconLabelDescriptionList"/>
    <dgm:cxn modelId="{2120F51F-5852-4DBF-96A2-10008F733BF8}" type="presParOf" srcId="{AB4F8648-D1E7-431D-ACF1-9B03A6AF852F}" destId="{A474CEE8-E2CB-4972-8469-E197C1A68834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DF2EDD-6D13-4CD9-86BE-D92A0BBEBB47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782789-C20D-4E66-9959-93BE14DF356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IR LEDs in transmitter flash using a 555 timer at high frequency</a:t>
          </a:r>
        </a:p>
      </dgm:t>
    </dgm:pt>
    <dgm:pt modelId="{071F9AF5-A9D3-4D23-8B00-BC2EE3483457}" type="parTrans" cxnId="{74F447E9-3B93-4649-A4FA-11831E02872E}">
      <dgm:prSet/>
      <dgm:spPr/>
      <dgm:t>
        <a:bodyPr/>
        <a:lstStyle/>
        <a:p>
          <a:endParaRPr lang="en-US"/>
        </a:p>
      </dgm:t>
    </dgm:pt>
    <dgm:pt modelId="{7F6ED901-37AF-4790-99F2-A04EE9573768}" type="sibTrans" cxnId="{74F447E9-3B93-4649-A4FA-11831E02872E}">
      <dgm:prSet/>
      <dgm:spPr/>
      <dgm:t>
        <a:bodyPr/>
        <a:lstStyle/>
        <a:p>
          <a:endParaRPr lang="en-US"/>
        </a:p>
      </dgm:t>
    </dgm:pt>
    <dgm:pt modelId="{AF8D469D-E2DD-4E3E-A12C-A53819AC4DD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Avoids interference with other sources of infrared light</a:t>
          </a:r>
        </a:p>
      </dgm:t>
    </dgm:pt>
    <dgm:pt modelId="{5A80E45C-8D1F-4C80-BA86-0CF46780740C}" type="parTrans" cxnId="{B7847AF5-A318-4D9D-90DC-FDC26427731A}">
      <dgm:prSet/>
      <dgm:spPr/>
      <dgm:t>
        <a:bodyPr/>
        <a:lstStyle/>
        <a:p>
          <a:endParaRPr lang="en-US"/>
        </a:p>
      </dgm:t>
    </dgm:pt>
    <dgm:pt modelId="{E6BABB7B-26AA-4C8B-91EF-BCECA89185DB}" type="sibTrans" cxnId="{B7847AF5-A318-4D9D-90DC-FDC26427731A}">
      <dgm:prSet/>
      <dgm:spPr/>
      <dgm:t>
        <a:bodyPr/>
        <a:lstStyle/>
        <a:p>
          <a:endParaRPr lang="en-US"/>
        </a:p>
      </dgm:t>
    </dgm:pt>
    <dgm:pt modelId="{C46BED59-142F-4688-9965-58012C752D9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Matches up with the infrared sensor</a:t>
          </a:r>
        </a:p>
      </dgm:t>
    </dgm:pt>
    <dgm:pt modelId="{D42809EC-BB36-4DE9-892C-B2710B1B3F76}" type="parTrans" cxnId="{4F31B23B-1F3B-4468-A9D9-A478496463AE}">
      <dgm:prSet/>
      <dgm:spPr/>
      <dgm:t>
        <a:bodyPr/>
        <a:lstStyle/>
        <a:p>
          <a:endParaRPr lang="en-US"/>
        </a:p>
      </dgm:t>
    </dgm:pt>
    <dgm:pt modelId="{D2C266D4-F625-4FE6-AD0B-34365A795A40}" type="sibTrans" cxnId="{4F31B23B-1F3B-4468-A9D9-A478496463AE}">
      <dgm:prSet/>
      <dgm:spPr/>
      <dgm:t>
        <a:bodyPr/>
        <a:lstStyle/>
        <a:p>
          <a:endParaRPr lang="en-US"/>
        </a:p>
      </dgm:t>
    </dgm:pt>
    <dgm:pt modelId="{F42D8C49-AF72-43D7-9FC1-63D047B4226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IR photons rebound off objects in the path of the robot and reflect to the IR receiver (detector)</a:t>
          </a:r>
        </a:p>
      </dgm:t>
    </dgm:pt>
    <dgm:pt modelId="{FDC5C3F8-EA7A-4B41-8746-809F29B82A52}" type="parTrans" cxnId="{84A8EF5D-6171-4111-9B1A-95220E56BC97}">
      <dgm:prSet/>
      <dgm:spPr/>
      <dgm:t>
        <a:bodyPr/>
        <a:lstStyle/>
        <a:p>
          <a:endParaRPr lang="en-US"/>
        </a:p>
      </dgm:t>
    </dgm:pt>
    <dgm:pt modelId="{E4FD6097-C273-4955-A4B5-746B28ABE89D}" type="sibTrans" cxnId="{84A8EF5D-6171-4111-9B1A-95220E56BC97}">
      <dgm:prSet/>
      <dgm:spPr/>
      <dgm:t>
        <a:bodyPr/>
        <a:lstStyle/>
        <a:p>
          <a:endParaRPr lang="en-US"/>
        </a:p>
      </dgm:t>
    </dgm:pt>
    <dgm:pt modelId="{2ACE7335-D1CC-43C9-9C96-79D3A1215E7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Receiver will detect the signal (if something in path) and turn LED on</a:t>
          </a:r>
        </a:p>
      </dgm:t>
    </dgm:pt>
    <dgm:pt modelId="{676774F5-292B-4DE2-B11D-70E29034E28E}" type="parTrans" cxnId="{9359DD65-9CA9-4244-820B-50647C63ABDB}">
      <dgm:prSet/>
      <dgm:spPr/>
      <dgm:t>
        <a:bodyPr/>
        <a:lstStyle/>
        <a:p>
          <a:endParaRPr lang="en-US"/>
        </a:p>
      </dgm:t>
    </dgm:pt>
    <dgm:pt modelId="{76FC2991-3A69-4B5D-8989-C00C6F6C6673}" type="sibTrans" cxnId="{9359DD65-9CA9-4244-820B-50647C63ABDB}">
      <dgm:prSet/>
      <dgm:spPr/>
      <dgm:t>
        <a:bodyPr/>
        <a:lstStyle/>
        <a:p>
          <a:endParaRPr lang="en-US"/>
        </a:p>
      </dgm:t>
    </dgm:pt>
    <dgm:pt modelId="{8699AAAD-959F-4AEB-9D17-21C7253CF033}" type="pres">
      <dgm:prSet presAssocID="{6ADF2EDD-6D13-4CD9-86BE-D92A0BBEBB47}" presName="root" presStyleCnt="0">
        <dgm:presLayoutVars>
          <dgm:dir/>
          <dgm:resizeHandles val="exact"/>
        </dgm:presLayoutVars>
      </dgm:prSet>
      <dgm:spPr/>
    </dgm:pt>
    <dgm:pt modelId="{55248A9A-28E1-4A7B-9FBC-2582C6D0BB3F}" type="pres">
      <dgm:prSet presAssocID="{58782789-C20D-4E66-9959-93BE14DF356D}" presName="compNode" presStyleCnt="0"/>
      <dgm:spPr/>
    </dgm:pt>
    <dgm:pt modelId="{0F636DF1-248A-454D-9A43-D396B4AB6A59}" type="pres">
      <dgm:prSet presAssocID="{58782789-C20D-4E66-9959-93BE14DF356D}" presName="bgRect" presStyleLbl="bgShp" presStyleIdx="0" presStyleCnt="2"/>
      <dgm:spPr/>
    </dgm:pt>
    <dgm:pt modelId="{B0D5C3F1-B028-4826-9AD3-2CD02D83D1F2}" type="pres">
      <dgm:prSet presAssocID="{58782789-C20D-4E66-9959-93BE14DF356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B3A2CDB1-E673-49FC-9FCF-648154269D8C}" type="pres">
      <dgm:prSet presAssocID="{58782789-C20D-4E66-9959-93BE14DF356D}" presName="spaceRect" presStyleCnt="0"/>
      <dgm:spPr/>
    </dgm:pt>
    <dgm:pt modelId="{1926DC7F-24C3-4C95-B06C-F237C2ADEDCF}" type="pres">
      <dgm:prSet presAssocID="{58782789-C20D-4E66-9959-93BE14DF356D}" presName="parTx" presStyleLbl="revTx" presStyleIdx="0" presStyleCnt="4">
        <dgm:presLayoutVars>
          <dgm:chMax val="0"/>
          <dgm:chPref val="0"/>
        </dgm:presLayoutVars>
      </dgm:prSet>
      <dgm:spPr/>
    </dgm:pt>
    <dgm:pt modelId="{A8478905-8291-4528-95BB-2651E0C886DA}" type="pres">
      <dgm:prSet presAssocID="{58782789-C20D-4E66-9959-93BE14DF356D}" presName="desTx" presStyleLbl="revTx" presStyleIdx="1" presStyleCnt="4">
        <dgm:presLayoutVars/>
      </dgm:prSet>
      <dgm:spPr/>
    </dgm:pt>
    <dgm:pt modelId="{FF057EDC-42F4-423F-825F-E5D047511576}" type="pres">
      <dgm:prSet presAssocID="{7F6ED901-37AF-4790-99F2-A04EE9573768}" presName="sibTrans" presStyleCnt="0"/>
      <dgm:spPr/>
    </dgm:pt>
    <dgm:pt modelId="{839E6FB3-9638-4CCE-9769-50AF1E190233}" type="pres">
      <dgm:prSet presAssocID="{F42D8C49-AF72-43D7-9FC1-63D047B42260}" presName="compNode" presStyleCnt="0"/>
      <dgm:spPr/>
    </dgm:pt>
    <dgm:pt modelId="{BCC87CEB-99F7-465A-853C-7C9078EF2700}" type="pres">
      <dgm:prSet presAssocID="{F42D8C49-AF72-43D7-9FC1-63D047B42260}" presName="bgRect" presStyleLbl="bgShp" presStyleIdx="1" presStyleCnt="2"/>
      <dgm:spPr/>
    </dgm:pt>
    <dgm:pt modelId="{8DDB5F22-9637-4736-8D75-5B69969FA48A}" type="pres">
      <dgm:prSet presAssocID="{F42D8C49-AF72-43D7-9FC1-63D047B4226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ireless router"/>
        </a:ext>
      </dgm:extLst>
    </dgm:pt>
    <dgm:pt modelId="{60806A8B-038A-4290-9DAE-F94606F50BB4}" type="pres">
      <dgm:prSet presAssocID="{F42D8C49-AF72-43D7-9FC1-63D047B42260}" presName="spaceRect" presStyleCnt="0"/>
      <dgm:spPr/>
    </dgm:pt>
    <dgm:pt modelId="{09319486-A26A-44CD-83EF-6BB3B5D4F9B4}" type="pres">
      <dgm:prSet presAssocID="{F42D8C49-AF72-43D7-9FC1-63D047B42260}" presName="parTx" presStyleLbl="revTx" presStyleIdx="2" presStyleCnt="4">
        <dgm:presLayoutVars>
          <dgm:chMax val="0"/>
          <dgm:chPref val="0"/>
        </dgm:presLayoutVars>
      </dgm:prSet>
      <dgm:spPr/>
    </dgm:pt>
    <dgm:pt modelId="{38695729-DADF-47EA-B9CA-91B9F1121E72}" type="pres">
      <dgm:prSet presAssocID="{F42D8C49-AF72-43D7-9FC1-63D047B42260}" presName="desTx" presStyleLbl="revTx" presStyleIdx="3" presStyleCnt="4">
        <dgm:presLayoutVars/>
      </dgm:prSet>
      <dgm:spPr/>
    </dgm:pt>
  </dgm:ptLst>
  <dgm:cxnLst>
    <dgm:cxn modelId="{85848715-89DE-468D-9320-25A428C2EF1E}" type="presOf" srcId="{F42D8C49-AF72-43D7-9FC1-63D047B42260}" destId="{09319486-A26A-44CD-83EF-6BB3B5D4F9B4}" srcOrd="0" destOrd="0" presId="urn:microsoft.com/office/officeart/2018/2/layout/IconVerticalSolidList"/>
    <dgm:cxn modelId="{BE1C8A32-9E03-402C-9B82-2E3B7DB3D5E5}" type="presOf" srcId="{6ADF2EDD-6D13-4CD9-86BE-D92A0BBEBB47}" destId="{8699AAAD-959F-4AEB-9D17-21C7253CF033}" srcOrd="0" destOrd="0" presId="urn:microsoft.com/office/officeart/2018/2/layout/IconVerticalSolidList"/>
    <dgm:cxn modelId="{4F31B23B-1F3B-4468-A9D9-A478496463AE}" srcId="{58782789-C20D-4E66-9959-93BE14DF356D}" destId="{C46BED59-142F-4688-9965-58012C752D94}" srcOrd="1" destOrd="0" parTransId="{D42809EC-BB36-4DE9-892C-B2710B1B3F76}" sibTransId="{D2C266D4-F625-4FE6-AD0B-34365A795A40}"/>
    <dgm:cxn modelId="{84A8EF5D-6171-4111-9B1A-95220E56BC97}" srcId="{6ADF2EDD-6D13-4CD9-86BE-D92A0BBEBB47}" destId="{F42D8C49-AF72-43D7-9FC1-63D047B42260}" srcOrd="1" destOrd="0" parTransId="{FDC5C3F8-EA7A-4B41-8746-809F29B82A52}" sibTransId="{E4FD6097-C273-4955-A4B5-746B28ABE89D}"/>
    <dgm:cxn modelId="{F1D97E42-BB60-4AB8-88E9-D100C04A3543}" type="presOf" srcId="{2ACE7335-D1CC-43C9-9C96-79D3A1215E7E}" destId="{38695729-DADF-47EA-B9CA-91B9F1121E72}" srcOrd="0" destOrd="0" presId="urn:microsoft.com/office/officeart/2018/2/layout/IconVerticalSolidList"/>
    <dgm:cxn modelId="{9359DD65-9CA9-4244-820B-50647C63ABDB}" srcId="{F42D8C49-AF72-43D7-9FC1-63D047B42260}" destId="{2ACE7335-D1CC-43C9-9C96-79D3A1215E7E}" srcOrd="0" destOrd="0" parTransId="{676774F5-292B-4DE2-B11D-70E29034E28E}" sibTransId="{76FC2991-3A69-4B5D-8989-C00C6F6C6673}"/>
    <dgm:cxn modelId="{356876D5-E0C6-415F-A36C-FCDF16E4CA78}" type="presOf" srcId="{AF8D469D-E2DD-4E3E-A12C-A53819AC4DD2}" destId="{A8478905-8291-4528-95BB-2651E0C886DA}" srcOrd="0" destOrd="0" presId="urn:microsoft.com/office/officeart/2018/2/layout/IconVerticalSolidList"/>
    <dgm:cxn modelId="{74F447E9-3B93-4649-A4FA-11831E02872E}" srcId="{6ADF2EDD-6D13-4CD9-86BE-D92A0BBEBB47}" destId="{58782789-C20D-4E66-9959-93BE14DF356D}" srcOrd="0" destOrd="0" parTransId="{071F9AF5-A9D3-4D23-8B00-BC2EE3483457}" sibTransId="{7F6ED901-37AF-4790-99F2-A04EE9573768}"/>
    <dgm:cxn modelId="{CDEBBEF2-3C0A-4144-A532-B68E326AA883}" type="presOf" srcId="{C46BED59-142F-4688-9965-58012C752D94}" destId="{A8478905-8291-4528-95BB-2651E0C886DA}" srcOrd="0" destOrd="1" presId="urn:microsoft.com/office/officeart/2018/2/layout/IconVerticalSolidList"/>
    <dgm:cxn modelId="{B7847AF5-A318-4D9D-90DC-FDC26427731A}" srcId="{58782789-C20D-4E66-9959-93BE14DF356D}" destId="{AF8D469D-E2DD-4E3E-A12C-A53819AC4DD2}" srcOrd="0" destOrd="0" parTransId="{5A80E45C-8D1F-4C80-BA86-0CF46780740C}" sibTransId="{E6BABB7B-26AA-4C8B-91EF-BCECA89185DB}"/>
    <dgm:cxn modelId="{E15488FA-98AB-4753-989D-8678C8793CB8}" type="presOf" srcId="{58782789-C20D-4E66-9959-93BE14DF356D}" destId="{1926DC7F-24C3-4C95-B06C-F237C2ADEDCF}" srcOrd="0" destOrd="0" presId="urn:microsoft.com/office/officeart/2018/2/layout/IconVerticalSolidList"/>
    <dgm:cxn modelId="{E5685B12-0A8A-4A3C-AB5E-61F090A8B346}" type="presParOf" srcId="{8699AAAD-959F-4AEB-9D17-21C7253CF033}" destId="{55248A9A-28E1-4A7B-9FBC-2582C6D0BB3F}" srcOrd="0" destOrd="0" presId="urn:microsoft.com/office/officeart/2018/2/layout/IconVerticalSolidList"/>
    <dgm:cxn modelId="{298D7812-ACF6-4FDB-A421-ED0A5CA0C6F1}" type="presParOf" srcId="{55248A9A-28E1-4A7B-9FBC-2582C6D0BB3F}" destId="{0F636DF1-248A-454D-9A43-D396B4AB6A59}" srcOrd="0" destOrd="0" presId="urn:microsoft.com/office/officeart/2018/2/layout/IconVerticalSolidList"/>
    <dgm:cxn modelId="{4264601C-FB8B-425E-972D-347FA80AE364}" type="presParOf" srcId="{55248A9A-28E1-4A7B-9FBC-2582C6D0BB3F}" destId="{B0D5C3F1-B028-4826-9AD3-2CD02D83D1F2}" srcOrd="1" destOrd="0" presId="urn:microsoft.com/office/officeart/2018/2/layout/IconVerticalSolidList"/>
    <dgm:cxn modelId="{089EDB39-14FE-4002-A0F0-3634F4DEA462}" type="presParOf" srcId="{55248A9A-28E1-4A7B-9FBC-2582C6D0BB3F}" destId="{B3A2CDB1-E673-49FC-9FCF-648154269D8C}" srcOrd="2" destOrd="0" presId="urn:microsoft.com/office/officeart/2018/2/layout/IconVerticalSolidList"/>
    <dgm:cxn modelId="{3B5C5909-B740-4244-92AD-8D6D8414BF7B}" type="presParOf" srcId="{55248A9A-28E1-4A7B-9FBC-2582C6D0BB3F}" destId="{1926DC7F-24C3-4C95-B06C-F237C2ADEDCF}" srcOrd="3" destOrd="0" presId="urn:microsoft.com/office/officeart/2018/2/layout/IconVerticalSolidList"/>
    <dgm:cxn modelId="{ED6C5769-3FA2-41FE-AE15-E31F73589841}" type="presParOf" srcId="{55248A9A-28E1-4A7B-9FBC-2582C6D0BB3F}" destId="{A8478905-8291-4528-95BB-2651E0C886DA}" srcOrd="4" destOrd="0" presId="urn:microsoft.com/office/officeart/2018/2/layout/IconVerticalSolidList"/>
    <dgm:cxn modelId="{CD5A5512-0FA0-48F7-83D6-CBCB92D4D6CD}" type="presParOf" srcId="{8699AAAD-959F-4AEB-9D17-21C7253CF033}" destId="{FF057EDC-42F4-423F-825F-E5D047511576}" srcOrd="1" destOrd="0" presId="urn:microsoft.com/office/officeart/2018/2/layout/IconVerticalSolidList"/>
    <dgm:cxn modelId="{5E61233C-4825-4A90-86CA-D750AD5408B2}" type="presParOf" srcId="{8699AAAD-959F-4AEB-9D17-21C7253CF033}" destId="{839E6FB3-9638-4CCE-9769-50AF1E190233}" srcOrd="2" destOrd="0" presId="urn:microsoft.com/office/officeart/2018/2/layout/IconVerticalSolidList"/>
    <dgm:cxn modelId="{C52AFC61-698D-4CC3-91CF-EDEE42EE5329}" type="presParOf" srcId="{839E6FB3-9638-4CCE-9769-50AF1E190233}" destId="{BCC87CEB-99F7-465A-853C-7C9078EF2700}" srcOrd="0" destOrd="0" presId="urn:microsoft.com/office/officeart/2018/2/layout/IconVerticalSolidList"/>
    <dgm:cxn modelId="{18B4F0B8-CB20-4AFD-9825-67C7726E8263}" type="presParOf" srcId="{839E6FB3-9638-4CCE-9769-50AF1E190233}" destId="{8DDB5F22-9637-4736-8D75-5B69969FA48A}" srcOrd="1" destOrd="0" presId="urn:microsoft.com/office/officeart/2018/2/layout/IconVerticalSolidList"/>
    <dgm:cxn modelId="{81C3677C-3671-4520-B72E-D1C143C7544C}" type="presParOf" srcId="{839E6FB3-9638-4CCE-9769-50AF1E190233}" destId="{60806A8B-038A-4290-9DAE-F94606F50BB4}" srcOrd="2" destOrd="0" presId="urn:microsoft.com/office/officeart/2018/2/layout/IconVerticalSolidList"/>
    <dgm:cxn modelId="{7C6B46DB-1B21-4849-9853-638F6D44444A}" type="presParOf" srcId="{839E6FB3-9638-4CCE-9769-50AF1E190233}" destId="{09319486-A26A-44CD-83EF-6BB3B5D4F9B4}" srcOrd="3" destOrd="0" presId="urn:microsoft.com/office/officeart/2018/2/layout/IconVerticalSolidList"/>
    <dgm:cxn modelId="{45C3B82D-FC22-480F-AA5F-EB65D5C3690E}" type="presParOf" srcId="{839E6FB3-9638-4CCE-9769-50AF1E190233}" destId="{38695729-DADF-47EA-B9CA-91B9F1121E72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A9DB61-A24E-4968-8C42-FA4223357448}">
      <dsp:nvSpPr>
        <dsp:cNvPr id="0" name=""/>
        <dsp:cNvSpPr/>
      </dsp:nvSpPr>
      <dsp:spPr>
        <a:xfrm>
          <a:off x="979832" y="617557"/>
          <a:ext cx="1049835" cy="10498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3955AF-4A65-4F62-884F-025D6A77B081}">
      <dsp:nvSpPr>
        <dsp:cNvPr id="0" name=""/>
        <dsp:cNvSpPr/>
      </dsp:nvSpPr>
      <dsp:spPr>
        <a:xfrm>
          <a:off x="4985" y="1777084"/>
          <a:ext cx="2999531" cy="449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900" kern="1200"/>
            <a:t>Machine Vision</a:t>
          </a:r>
        </a:p>
      </dsp:txBody>
      <dsp:txXfrm>
        <a:off x="4985" y="1777084"/>
        <a:ext cx="2999531" cy="449929"/>
      </dsp:txXfrm>
    </dsp:sp>
    <dsp:sp modelId="{E6853D5F-FC4A-4A0F-8FC1-36373F77AC76}">
      <dsp:nvSpPr>
        <dsp:cNvPr id="0" name=""/>
        <dsp:cNvSpPr/>
      </dsp:nvSpPr>
      <dsp:spPr>
        <a:xfrm>
          <a:off x="4985" y="2278033"/>
          <a:ext cx="2999531" cy="890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The science of how a robot sees the environment around it</a:t>
          </a:r>
        </a:p>
      </dsp:txBody>
      <dsp:txXfrm>
        <a:off x="4985" y="2278033"/>
        <a:ext cx="2999531" cy="890489"/>
      </dsp:txXfrm>
    </dsp:sp>
    <dsp:sp modelId="{C11B99A4-F0FF-41B4-B57B-191823713BFC}">
      <dsp:nvSpPr>
        <dsp:cNvPr id="0" name=""/>
        <dsp:cNvSpPr/>
      </dsp:nvSpPr>
      <dsp:spPr>
        <a:xfrm>
          <a:off x="4504282" y="617557"/>
          <a:ext cx="1049835" cy="10498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137139-3C8E-4843-9F92-C541663A712A}">
      <dsp:nvSpPr>
        <dsp:cNvPr id="0" name=""/>
        <dsp:cNvSpPr/>
      </dsp:nvSpPr>
      <dsp:spPr>
        <a:xfrm>
          <a:off x="3529434" y="1777084"/>
          <a:ext cx="2999531" cy="449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900" kern="1200"/>
            <a:t>Visual Sensors</a:t>
          </a:r>
        </a:p>
      </dsp:txBody>
      <dsp:txXfrm>
        <a:off x="3529434" y="1777084"/>
        <a:ext cx="2999531" cy="449929"/>
      </dsp:txXfrm>
    </dsp:sp>
    <dsp:sp modelId="{6381ED81-1FCE-468F-9916-C7C84437DF84}">
      <dsp:nvSpPr>
        <dsp:cNvPr id="0" name=""/>
        <dsp:cNvSpPr/>
      </dsp:nvSpPr>
      <dsp:spPr>
        <a:xfrm>
          <a:off x="3529434" y="2278033"/>
          <a:ext cx="2999531" cy="890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Infrared (IR) LED Transmitters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Infrared (IR) detector modules</a:t>
          </a:r>
        </a:p>
      </dsp:txBody>
      <dsp:txXfrm>
        <a:off x="3529434" y="2278033"/>
        <a:ext cx="2999531" cy="890489"/>
      </dsp:txXfrm>
    </dsp:sp>
    <dsp:sp modelId="{557D9471-0C04-4876-9C1A-6EB60D6921DD}">
      <dsp:nvSpPr>
        <dsp:cNvPr id="0" name=""/>
        <dsp:cNvSpPr/>
      </dsp:nvSpPr>
      <dsp:spPr>
        <a:xfrm>
          <a:off x="8028731" y="617557"/>
          <a:ext cx="1049835" cy="104983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F1686-D929-403F-AA55-BA2956D3CB1D}">
      <dsp:nvSpPr>
        <dsp:cNvPr id="0" name=""/>
        <dsp:cNvSpPr/>
      </dsp:nvSpPr>
      <dsp:spPr>
        <a:xfrm>
          <a:off x="7053883" y="1777084"/>
          <a:ext cx="2999531" cy="449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900" kern="1200" dirty="0"/>
            <a:t>Ultrasonic Sensors</a:t>
          </a:r>
        </a:p>
      </dsp:txBody>
      <dsp:txXfrm>
        <a:off x="7053883" y="1777084"/>
        <a:ext cx="2999531" cy="449929"/>
      </dsp:txXfrm>
    </dsp:sp>
    <dsp:sp modelId="{A474CEE8-E2CB-4972-8469-E197C1A68834}">
      <dsp:nvSpPr>
        <dsp:cNvPr id="0" name=""/>
        <dsp:cNvSpPr/>
      </dsp:nvSpPr>
      <dsp:spPr>
        <a:xfrm>
          <a:off x="7053883" y="2278033"/>
          <a:ext cx="2999531" cy="890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Also known as sonar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Based on time taken to measure sound travel</a:t>
          </a:r>
        </a:p>
      </dsp:txBody>
      <dsp:txXfrm>
        <a:off x="7053883" y="2278033"/>
        <a:ext cx="2999531" cy="8904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636DF1-248A-454D-9A43-D396B4AB6A59}">
      <dsp:nvSpPr>
        <dsp:cNvPr id="0" name=""/>
        <dsp:cNvSpPr/>
      </dsp:nvSpPr>
      <dsp:spPr>
        <a:xfrm>
          <a:off x="0" y="611144"/>
          <a:ext cx="10058399" cy="112826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D5C3F1-B028-4826-9AD3-2CD02D83D1F2}">
      <dsp:nvSpPr>
        <dsp:cNvPr id="0" name=""/>
        <dsp:cNvSpPr/>
      </dsp:nvSpPr>
      <dsp:spPr>
        <a:xfrm>
          <a:off x="341300" y="865004"/>
          <a:ext cx="620547" cy="6205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26DC7F-24C3-4C95-B06C-F237C2ADEDCF}">
      <dsp:nvSpPr>
        <dsp:cNvPr id="0" name=""/>
        <dsp:cNvSpPr/>
      </dsp:nvSpPr>
      <dsp:spPr>
        <a:xfrm>
          <a:off x="1303148" y="611144"/>
          <a:ext cx="4526280" cy="1128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408" tIns="119408" rIns="119408" bIns="11940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IR LEDs in transmitter flash using a 555 timer at high frequency</a:t>
          </a:r>
        </a:p>
      </dsp:txBody>
      <dsp:txXfrm>
        <a:off x="1303148" y="611144"/>
        <a:ext cx="4526280" cy="1128267"/>
      </dsp:txXfrm>
    </dsp:sp>
    <dsp:sp modelId="{A8478905-8291-4528-95BB-2651E0C886DA}">
      <dsp:nvSpPr>
        <dsp:cNvPr id="0" name=""/>
        <dsp:cNvSpPr/>
      </dsp:nvSpPr>
      <dsp:spPr>
        <a:xfrm>
          <a:off x="5829428" y="611144"/>
          <a:ext cx="4228971" cy="1128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408" tIns="119408" rIns="119408" bIns="119408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Avoids interference with other sources of infrared light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Matches up with the infrared sensor</a:t>
          </a:r>
        </a:p>
      </dsp:txBody>
      <dsp:txXfrm>
        <a:off x="5829428" y="611144"/>
        <a:ext cx="4228971" cy="1128267"/>
      </dsp:txXfrm>
    </dsp:sp>
    <dsp:sp modelId="{BCC87CEB-99F7-465A-853C-7C9078EF2700}">
      <dsp:nvSpPr>
        <dsp:cNvPr id="0" name=""/>
        <dsp:cNvSpPr/>
      </dsp:nvSpPr>
      <dsp:spPr>
        <a:xfrm>
          <a:off x="0" y="2021478"/>
          <a:ext cx="10058399" cy="112826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DB5F22-9637-4736-8D75-5B69969FA48A}">
      <dsp:nvSpPr>
        <dsp:cNvPr id="0" name=""/>
        <dsp:cNvSpPr/>
      </dsp:nvSpPr>
      <dsp:spPr>
        <a:xfrm>
          <a:off x="341300" y="2275339"/>
          <a:ext cx="620547" cy="62054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319486-A26A-44CD-83EF-6BB3B5D4F9B4}">
      <dsp:nvSpPr>
        <dsp:cNvPr id="0" name=""/>
        <dsp:cNvSpPr/>
      </dsp:nvSpPr>
      <dsp:spPr>
        <a:xfrm>
          <a:off x="1303148" y="2021478"/>
          <a:ext cx="4526280" cy="1128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408" tIns="119408" rIns="119408" bIns="11940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IR photons rebound off objects in the path of the robot and reflect to the IR receiver (detector)</a:t>
          </a:r>
        </a:p>
      </dsp:txBody>
      <dsp:txXfrm>
        <a:off x="1303148" y="2021478"/>
        <a:ext cx="4526280" cy="1128267"/>
      </dsp:txXfrm>
    </dsp:sp>
    <dsp:sp modelId="{38695729-DADF-47EA-B9CA-91B9F1121E72}">
      <dsp:nvSpPr>
        <dsp:cNvPr id="0" name=""/>
        <dsp:cNvSpPr/>
      </dsp:nvSpPr>
      <dsp:spPr>
        <a:xfrm>
          <a:off x="5829428" y="2021478"/>
          <a:ext cx="4228971" cy="1128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408" tIns="119408" rIns="119408" bIns="119408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Receiver will detect the signal (if something in path) and turn LED on</a:t>
          </a:r>
        </a:p>
      </dsp:txBody>
      <dsp:txXfrm>
        <a:off x="5829428" y="2021478"/>
        <a:ext cx="4228971" cy="1128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273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96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33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71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9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843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95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70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459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018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9/12/2022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28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1" r:id="rId6"/>
    <p:sldLayoutId id="2147483727" r:id="rId7"/>
    <p:sldLayoutId id="2147483728" r:id="rId8"/>
    <p:sldLayoutId id="2147483729" r:id="rId9"/>
    <p:sldLayoutId id="2147483730" r:id="rId10"/>
    <p:sldLayoutId id="214748373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5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2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E5ED42-7E0E-446C-8EEE-4582042E54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868" b="882"/>
          <a:stretch/>
        </p:blipFill>
        <p:spPr>
          <a:xfrm>
            <a:off x="-1" y="10"/>
            <a:ext cx="12191999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319A1DD-F557-4EC6-8A8C-F7617B4CD6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118982"/>
            <a:ext cx="7537704" cy="246266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F31C22-AC6D-4478-927A-F341F47E2C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5791" y="3331444"/>
            <a:ext cx="6470692" cy="1229306"/>
          </a:xfrm>
        </p:spPr>
        <p:txBody>
          <a:bodyPr>
            <a:normAutofit/>
          </a:bodyPr>
          <a:lstStyle/>
          <a:p>
            <a:r>
              <a:rPr lang="en-US" sz="5400">
                <a:solidFill>
                  <a:schemeClr val="tx1"/>
                </a:solidFill>
              </a:rPr>
              <a:t>Robot Imaging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16D03-B189-41D3-9B03-BACF9E8342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5791" y="4735799"/>
            <a:ext cx="6470693" cy="60525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000" dirty="0"/>
              <a:t>CAC 240</a:t>
            </a:r>
          </a:p>
          <a:p>
            <a:pPr>
              <a:lnSpc>
                <a:spcPct val="110000"/>
              </a:lnSpc>
            </a:pPr>
            <a:r>
              <a:rPr lang="en-US" sz="1000" dirty="0"/>
              <a:t>Anthony Winchester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2429" y="4641183"/>
            <a:ext cx="63093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390A367-0330-4E03-9D5F-40308A7975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76813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844E128-FF69-4E9F-8327-6B504B3C5A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DC6EBC-6F7E-4520-83C4-C11EC87A1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516835"/>
            <a:ext cx="3448259" cy="16665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dirty="0"/>
              <a:t>PIN Layout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55CEADF-09EA-423C-8C45-F94AF44D5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3686" y="2353592"/>
            <a:ext cx="329184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 descr="A piece of paper with writing&#10;&#10;Description automatically generated with low confidence">
            <a:extLst>
              <a:ext uri="{FF2B5EF4-FFF2-40B4-BE49-F238E27FC236}">
                <a16:creationId xmlns:a16="http://schemas.microsoft.com/office/drawing/2014/main" id="{2932C1D0-C993-45DA-85D3-B2F64783AA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" r="11000"/>
          <a:stretch/>
        </p:blipFill>
        <p:spPr>
          <a:xfrm>
            <a:off x="4654296" y="10"/>
            <a:ext cx="753770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644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E362070-691D-44DB-98D4-BC61774B0E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C3FB9C-01F7-4945-9048-6719F5F31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6504" y="758951"/>
            <a:ext cx="7319175" cy="33749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400" dirty="0"/>
              <a:t>It is now time to build a schematic together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568641-0890-47CF-8BBD-F196B95FA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36504" y="4455620"/>
            <a:ext cx="7321946" cy="114300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Let us Go to </a:t>
            </a:r>
            <a:r>
              <a:rPr lang="en-US" dirty="0" err="1"/>
              <a:t>TinkerCad</a:t>
            </a:r>
            <a:endParaRPr lang="en-US" dirty="0"/>
          </a:p>
        </p:txBody>
      </p:sp>
      <p:pic>
        <p:nvPicPr>
          <p:cNvPr id="7" name="Graphic 6" descr="Light Bulb and Gear">
            <a:extLst>
              <a:ext uri="{FF2B5EF4-FFF2-40B4-BE49-F238E27FC236}">
                <a16:creationId xmlns:a16="http://schemas.microsoft.com/office/drawing/2014/main" id="{61D9FB1A-662B-4130-BF75-3D61D9B80F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0973" y="1790485"/>
            <a:ext cx="2758331" cy="275833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A7EFE9C-DAE7-4ECA-BDB2-34E2534B8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8251" y="4294753"/>
            <a:ext cx="71323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2DB1480-5B24-4B37-B70E-C74945DD91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41345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8F0A37D-2337-4AAF-98B0-7E4E9B98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A0B522-95CD-48A1-BF33-1F28D46EA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How Does A Robot “See”?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15CCCF0-E573-463A-9760-1FDC0B2CFB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F7234D70-FB65-4E99-985E-64D219674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A396A25E-7669-4B53-B5A8-16D9967ACD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7499890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2487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E4E1D-B9B7-4931-85CB-96A9DB920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More about Visual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560D3-206D-435D-A4DD-FF6EDD114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Most useful is the Infrared (IR) Sensor</a:t>
            </a:r>
          </a:p>
          <a:p>
            <a:r>
              <a:rPr lang="en-US" dirty="0"/>
              <a:t>One of the common Active Sensors used for robots</a:t>
            </a:r>
          </a:p>
          <a:p>
            <a:pPr lvl="1"/>
            <a:r>
              <a:rPr lang="en-US" dirty="0"/>
              <a:t>Emitter that produces signal</a:t>
            </a:r>
          </a:p>
          <a:p>
            <a:pPr lvl="1"/>
            <a:r>
              <a:rPr lang="en-US" dirty="0"/>
              <a:t>Detector that perceives the signal</a:t>
            </a:r>
          </a:p>
          <a:p>
            <a:r>
              <a:rPr lang="en-US" dirty="0"/>
              <a:t>Variety of types of IR sensors</a:t>
            </a:r>
          </a:p>
          <a:p>
            <a:pPr lvl="1"/>
            <a:r>
              <a:rPr lang="en-US" b="1" i="1" dirty="0"/>
              <a:t>IR range sensors</a:t>
            </a:r>
            <a:r>
              <a:rPr lang="en-US" dirty="0"/>
              <a:t>: Measure distances to objects</a:t>
            </a:r>
          </a:p>
          <a:p>
            <a:pPr lvl="1"/>
            <a:r>
              <a:rPr lang="en-US" b="1" i="1" dirty="0"/>
              <a:t>IR proximity sensors</a:t>
            </a:r>
            <a:r>
              <a:rPr lang="en-US" dirty="0"/>
              <a:t>: Replace physical contact sensors</a:t>
            </a:r>
          </a:p>
          <a:p>
            <a:pPr lvl="1"/>
            <a:r>
              <a:rPr lang="en-US" b="1" i="1" dirty="0"/>
              <a:t>Passive Infrared (PIR) sensors</a:t>
            </a:r>
            <a:r>
              <a:rPr lang="en-US" dirty="0"/>
              <a:t>: Detect motion based on detecting heat radiated by a body</a:t>
            </a:r>
          </a:p>
          <a:p>
            <a:pPr lvl="1"/>
            <a:r>
              <a:rPr lang="en-US" b="1" i="1" dirty="0"/>
              <a:t>Data Transmission IR sensors</a:t>
            </a:r>
            <a:r>
              <a:rPr lang="en-US" dirty="0"/>
              <a:t>: Transmit signals either between robots or with a stationary beacon or base</a:t>
            </a:r>
          </a:p>
          <a:p>
            <a:r>
              <a:rPr lang="en-US" dirty="0"/>
              <a:t>We will discuss </a:t>
            </a:r>
            <a:r>
              <a:rPr lang="en-US" b="1" i="1" dirty="0"/>
              <a:t>IR Range Sensors</a:t>
            </a:r>
            <a:r>
              <a:rPr lang="en-US" dirty="0"/>
              <a:t>, which can detect and avoid items from a certain distance</a:t>
            </a:r>
          </a:p>
        </p:txBody>
      </p:sp>
    </p:spTree>
    <p:extLst>
      <p:ext uri="{BB962C8B-B14F-4D97-AF65-F5344CB8AC3E}">
        <p14:creationId xmlns:p14="http://schemas.microsoft.com/office/powerpoint/2010/main" val="2379898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Satellite dish under a starry night sky">
            <a:extLst>
              <a:ext uri="{FF2B5EF4-FFF2-40B4-BE49-F238E27FC236}">
                <a16:creationId xmlns:a16="http://schemas.microsoft.com/office/drawing/2014/main" id="{39510D74-D356-4DEB-AABE-1384D20B59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74"/>
          <a:stretch/>
        </p:blipFill>
        <p:spPr>
          <a:xfrm>
            <a:off x="-1" y="10"/>
            <a:ext cx="12191999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37E0400-E9ED-46D6-A946-A7B49DB41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tx1">
                  <a:alpha val="35000"/>
                </a:schemeClr>
              </a:gs>
              <a:gs pos="33000">
                <a:schemeClr val="tx1">
                  <a:alpha val="2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4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7879E7-4A4F-416A-AE4A-19E1C5409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791" y="3331444"/>
            <a:ext cx="6470692" cy="12293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>
                <a:solidFill>
                  <a:schemeClr val="bg1"/>
                </a:solidFill>
              </a:rPr>
              <a:t>Infrared (IR) Transmitters and Receivers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2429" y="4641183"/>
            <a:ext cx="6309360" cy="0"/>
          </a:xfrm>
          <a:prstGeom prst="line">
            <a:avLst/>
          </a:prstGeom>
          <a:ln w="19050">
            <a:solidFill>
              <a:schemeClr val="bg1">
                <a:alpha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357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58704-8A52-4C62-AB7A-F89248D16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Infrared (IR) LED Transmitter</a:t>
            </a:r>
          </a:p>
        </p:txBody>
      </p:sp>
      <p:pic>
        <p:nvPicPr>
          <p:cNvPr id="7" name="Content Placeholder 6" descr="A close - up of a microphone&#10;&#10;Description automatically generated with low confidence">
            <a:extLst>
              <a:ext uri="{FF2B5EF4-FFF2-40B4-BE49-F238E27FC236}">
                <a16:creationId xmlns:a16="http://schemas.microsoft.com/office/drawing/2014/main" id="{EFD48349-F4AD-4484-8844-F648EBF054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025" y="1078706"/>
            <a:ext cx="4762500" cy="47625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DA2F92-9DA2-4FA8-9181-8F50ED81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Device that emits a beam of light in the infrared range</a:t>
            </a:r>
          </a:p>
          <a:p>
            <a:r>
              <a:rPr lang="en-US" dirty="0"/>
              <a:t>Designed for short-distance detection</a:t>
            </a:r>
          </a:p>
          <a:p>
            <a:r>
              <a:rPr lang="en-US" dirty="0"/>
              <a:t>Usually sold in pairs 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Transmitter: transparent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Receiver: dark blue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400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BAD1-B2AB-4D38-9C9E-637D9BC29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IR Transmitters Work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140AECE-F43D-449B-A953-2E51897F1EF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7280" y="2108201"/>
          <a:ext cx="10058400" cy="3760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0760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25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3" name="Straight Connector 27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4" name="Rectangle 29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16F954-7FAB-4038-A519-CC4FB0698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78" y="516836"/>
            <a:ext cx="3100136" cy="196023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000">
                <a:solidFill>
                  <a:srgbClr val="B996C6"/>
                </a:solidFill>
              </a:rPr>
              <a:t>Obstacle Avoiding Robot </a:t>
            </a:r>
            <a:r>
              <a:rPr lang="en-US" sz="4000" dirty="0">
                <a:solidFill>
                  <a:srgbClr val="B996C6"/>
                </a:solidFill>
              </a:rPr>
              <a:t>with IR LED and Sensor</a:t>
            </a:r>
          </a:p>
        </p:txBody>
      </p:sp>
      <p:cxnSp>
        <p:nvCxnSpPr>
          <p:cNvPr id="45" name="Straight Connector 31">
            <a:extLst>
              <a:ext uri="{FF2B5EF4-FFF2-40B4-BE49-F238E27FC236}">
                <a16:creationId xmlns:a16="http://schemas.microsoft.com/office/drawing/2014/main" id="{5A0A5CF6-407C-4691-8122-49DF69D00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0927" y="2633962"/>
            <a:ext cx="283464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Placeholder 7" descr="Diagram&#10;&#10;Description automatically generated">
            <a:extLst>
              <a:ext uri="{FF2B5EF4-FFF2-40B4-BE49-F238E27FC236}">
                <a16:creationId xmlns:a16="http://schemas.microsoft.com/office/drawing/2014/main" id="{7CB9A1AC-FBE6-4354-A217-78EDE5D2314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1" r="-1" b="2921"/>
          <a:stretch/>
        </p:blipFill>
        <p:spPr>
          <a:xfrm>
            <a:off x="4080728" y="10"/>
            <a:ext cx="8111272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791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5E69D-C1DD-4BB9-BD14-AFD763B3D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Infrared (IR) Receiver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BC950-7CC5-4408-9D85-C51E49FAB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IR receiver captures reflected light sent out by transmitter</a:t>
            </a:r>
          </a:p>
          <a:p>
            <a:r>
              <a:rPr lang="en-US" dirty="0"/>
              <a:t>Voltage measured based on the amount of light received</a:t>
            </a:r>
          </a:p>
          <a:p>
            <a:r>
              <a:rPr lang="en-US" dirty="0"/>
              <a:t>Advantage: </a:t>
            </a:r>
          </a:p>
          <a:p>
            <a:pPr lvl="1"/>
            <a:r>
              <a:rPr lang="en-US" dirty="0"/>
              <a:t>Prices of these sensors are very reasonable</a:t>
            </a:r>
          </a:p>
          <a:p>
            <a:r>
              <a:rPr lang="en-US" dirty="0"/>
              <a:t>Disadvantages:</a:t>
            </a:r>
          </a:p>
          <a:p>
            <a:pPr lvl="1"/>
            <a:r>
              <a:rPr lang="en-US" dirty="0"/>
              <a:t>IR sensors perform poorly in strong sunlight</a:t>
            </a:r>
          </a:p>
          <a:p>
            <a:pPr lvl="1"/>
            <a:r>
              <a:rPr lang="en-US" dirty="0"/>
              <a:t>Many applications where this type of sensor is used are only for indoor use</a:t>
            </a:r>
          </a:p>
        </p:txBody>
      </p:sp>
    </p:spTree>
    <p:extLst>
      <p:ext uri="{BB962C8B-B14F-4D97-AF65-F5344CB8AC3E}">
        <p14:creationId xmlns:p14="http://schemas.microsoft.com/office/powerpoint/2010/main" val="2667397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0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2" name="Straight Connector 12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3" name="Rectangle 14">
            <a:extLst>
              <a:ext uri="{FF2B5EF4-FFF2-40B4-BE49-F238E27FC236}">
                <a16:creationId xmlns:a16="http://schemas.microsoft.com/office/drawing/2014/main" id="{0AB6E427-3F73-4C06-A5D5-AE52C3883B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id="{D8C9BDAA-0390-4B39-9B5C-BC95E5120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9919" cy="6858000"/>
          </a:xfrm>
          <a:prstGeom prst="rect">
            <a:avLst/>
          </a:prstGeom>
          <a:solidFill>
            <a:srgbClr val="B996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CEF526-60B8-460B-8730-6273DB4F3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6"/>
            <a:ext cx="3084844" cy="196108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/>
              <a:t>Components and Connections</a:t>
            </a:r>
          </a:p>
        </p:txBody>
      </p:sp>
      <p:cxnSp>
        <p:nvCxnSpPr>
          <p:cNvPr id="25" name="Straight Connector 18">
            <a:extLst>
              <a:ext uri="{FF2B5EF4-FFF2-40B4-BE49-F238E27FC236}">
                <a16:creationId xmlns:a16="http://schemas.microsoft.com/office/drawing/2014/main" id="{E04A321A-A039-4720-87B4-66A4210E0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752" y="2638787"/>
            <a:ext cx="2743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E65D30-7B1C-4400-A228-3691F25FC9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752" y="2799654"/>
            <a:ext cx="3005462" cy="3189665"/>
          </a:xfrm>
        </p:spPr>
        <p:txBody>
          <a:bodyPr vert="horz" lIns="0" tIns="45720" rIns="0" bIns="45720" rtlCol="0"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Layout of the components behind the Infrared (IR) LEDs</a:t>
            </a:r>
          </a:p>
        </p:txBody>
      </p:sp>
      <p:pic>
        <p:nvPicPr>
          <p:cNvPr id="6" name="Content Placeholder 5" descr="Diagram, schematic&#10;&#10;Description automatically generated">
            <a:extLst>
              <a:ext uri="{FF2B5EF4-FFF2-40B4-BE49-F238E27FC236}">
                <a16:creationId xmlns:a16="http://schemas.microsoft.com/office/drawing/2014/main" id="{4891E81B-57CB-45F1-B1A1-B644FEE796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017" y="785301"/>
            <a:ext cx="6798082" cy="528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26484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AnalogousFromLightSeed_2SEEDS">
      <a:dk1>
        <a:srgbClr val="000000"/>
      </a:dk1>
      <a:lt1>
        <a:srgbClr val="FFFFFF"/>
      </a:lt1>
      <a:dk2>
        <a:srgbClr val="223A3D"/>
      </a:dk2>
      <a:lt2>
        <a:srgbClr val="E8E5E2"/>
      </a:lt2>
      <a:accent1>
        <a:srgbClr val="7F99BA"/>
      </a:accent1>
      <a:accent2>
        <a:srgbClr val="7EA9AF"/>
      </a:accent2>
      <a:accent3>
        <a:srgbClr val="9698C6"/>
      </a:accent3>
      <a:accent4>
        <a:srgbClr val="927FBA"/>
      </a:accent4>
      <a:accent5>
        <a:srgbClr val="B996C6"/>
      </a:accent5>
      <a:accent6>
        <a:srgbClr val="BA7FB1"/>
      </a:accent6>
      <a:hlink>
        <a:srgbClr val="997E5D"/>
      </a:hlink>
      <a:folHlink>
        <a:srgbClr val="7F7F7F"/>
      </a:folHlink>
    </a:clrScheme>
    <a:fontScheme name="Retrospect">
      <a:majorFont>
        <a:latin typeface="Bembo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 Nova Ligh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355</Words>
  <Application>Microsoft Office PowerPoint</Application>
  <PresentationFormat>Widescreen</PresentationFormat>
  <Paragraphs>50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 Nova Light</vt:lpstr>
      <vt:lpstr>Bembo</vt:lpstr>
      <vt:lpstr>Calibri</vt:lpstr>
      <vt:lpstr>RetrospectVTI</vt:lpstr>
      <vt:lpstr>Robot Imaging</vt:lpstr>
      <vt:lpstr>How Does A Robot “See”?</vt:lpstr>
      <vt:lpstr>More about Visual Sensors</vt:lpstr>
      <vt:lpstr>Infrared (IR) Transmitters and Receivers</vt:lpstr>
      <vt:lpstr>Infrared (IR) LED Transmitter</vt:lpstr>
      <vt:lpstr>How IR Transmitters Work</vt:lpstr>
      <vt:lpstr>Obstacle Avoiding Robot with IR LED and Sensor</vt:lpstr>
      <vt:lpstr>Infrared (IR) Receiver</vt:lpstr>
      <vt:lpstr>Components and Connections</vt:lpstr>
      <vt:lpstr>PIN Layout</vt:lpstr>
      <vt:lpstr>It is now time to build a schematic together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 Imaging</dc:title>
  <dc:creator>Anthony Winchester</dc:creator>
  <cp:lastModifiedBy>Anthony Winchester</cp:lastModifiedBy>
  <cp:revision>16</cp:revision>
  <dcterms:created xsi:type="dcterms:W3CDTF">2021-02-18T02:36:06Z</dcterms:created>
  <dcterms:modified xsi:type="dcterms:W3CDTF">2022-09-13T03:46:21Z</dcterms:modified>
</cp:coreProperties>
</file>