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9" r:id="rId4"/>
    <p:sldId id="260" r:id="rId5"/>
    <p:sldId id="261" r:id="rId6"/>
    <p:sldId id="262" r:id="rId7"/>
    <p:sldId id="263" r:id="rId8"/>
    <p:sldId id="258" r:id="rId9"/>
    <p:sldId id="266" r:id="rId10"/>
    <p:sldId id="265" r:id="rId11"/>
    <p:sldId id="267" r:id="rId12"/>
    <p:sldId id="268" r:id="rId13"/>
    <p:sldId id="289" r:id="rId14"/>
    <p:sldId id="270" r:id="rId15"/>
    <p:sldId id="271" r:id="rId16"/>
    <p:sldId id="264" r:id="rId17"/>
    <p:sldId id="276" r:id="rId18"/>
    <p:sldId id="277" r:id="rId19"/>
    <p:sldId id="278" r:id="rId20"/>
    <p:sldId id="279" r:id="rId21"/>
    <p:sldId id="281" r:id="rId22"/>
    <p:sldId id="282" r:id="rId23"/>
    <p:sldId id="283" r:id="rId24"/>
    <p:sldId id="284" r:id="rId25"/>
    <p:sldId id="285" r:id="rId26"/>
    <p:sldId id="286" r:id="rId27"/>
    <p:sldId id="287" r:id="rId28"/>
    <p:sldId id="288" r:id="rId29"/>
    <p:sldId id="280"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2" d="100"/>
          <a:sy n="112" d="100"/>
        </p:scale>
        <p:origin x="492"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B8136-4330-4480-80D9-0F6FD970617C}"/>
              </a:ext>
            </a:extLst>
          </p:cNvPr>
          <p:cNvSpPr>
            <a:spLocks noGrp="1"/>
          </p:cNvSpPr>
          <p:nvPr>
            <p:ph type="ctrTitle"/>
          </p:nvPr>
        </p:nvSpPr>
        <p:spPr>
          <a:xfrm>
            <a:off x="576072" y="1124712"/>
            <a:ext cx="11036808" cy="3172968"/>
          </a:xfrm>
        </p:spPr>
        <p:txBody>
          <a:bodyPr anchor="b">
            <a:normAutofit/>
          </a:bodyPr>
          <a:lstStyle>
            <a:lvl1pPr algn="l">
              <a:defRPr sz="8000"/>
            </a:lvl1pPr>
          </a:lstStyle>
          <a:p>
            <a:r>
              <a:rPr lang="en-US" dirty="0"/>
              <a:t>Click to edit Master title style</a:t>
            </a:r>
          </a:p>
        </p:txBody>
      </p:sp>
      <p:sp>
        <p:nvSpPr>
          <p:cNvPr id="3" name="Subtitle 2">
            <a:extLst>
              <a:ext uri="{FF2B5EF4-FFF2-40B4-BE49-F238E27FC236}">
                <a16:creationId xmlns:a16="http://schemas.microsoft.com/office/drawing/2014/main" id="{566E5739-DD96-45FB-B609-3E3447A52FED}"/>
              </a:ext>
            </a:extLst>
          </p:cNvPr>
          <p:cNvSpPr>
            <a:spLocks noGrp="1"/>
          </p:cNvSpPr>
          <p:nvPr>
            <p:ph type="subTitle" idx="1"/>
          </p:nvPr>
        </p:nvSpPr>
        <p:spPr>
          <a:xfrm>
            <a:off x="576072" y="4727448"/>
            <a:ext cx="11036808" cy="1481328"/>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1B9FF558-51F9-42A2-9944-DBE23DA8B224}"/>
              </a:ext>
            </a:extLst>
          </p:cNvPr>
          <p:cNvSpPr>
            <a:spLocks noGrp="1"/>
          </p:cNvSpPr>
          <p:nvPr>
            <p:ph type="dt" sz="half" idx="10"/>
          </p:nvPr>
        </p:nvSpPr>
        <p:spPr>
          <a:xfrm>
            <a:off x="576072" y="6356350"/>
            <a:ext cx="2743200" cy="365125"/>
          </a:xfrm>
        </p:spPr>
        <p:txBody>
          <a:bodyPr/>
          <a:lstStyle/>
          <a:p>
            <a:fld id="{02AC24A9-CCB6-4F8D-B8DB-C2F3692CFA5A}" type="datetimeFigureOut">
              <a:rPr lang="en-US" smtClean="0"/>
              <a:t>9/14/2022</a:t>
            </a:fld>
            <a:endParaRPr lang="en-US" dirty="0"/>
          </a:p>
        </p:txBody>
      </p:sp>
      <p:sp>
        <p:nvSpPr>
          <p:cNvPr id="5" name="Footer Placeholder 4">
            <a:extLst>
              <a:ext uri="{FF2B5EF4-FFF2-40B4-BE49-F238E27FC236}">
                <a16:creationId xmlns:a16="http://schemas.microsoft.com/office/drawing/2014/main" id="{8B8C0E86-A7F7-4BDC-A637-254E5252DED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3D10ADE-E9DA-4E57-BF57-1CCB65219839}"/>
              </a:ext>
            </a:extLst>
          </p:cNvPr>
          <p:cNvSpPr>
            <a:spLocks noGrp="1"/>
          </p:cNvSpPr>
          <p:nvPr>
            <p:ph type="sldNum" sz="quarter" idx="12"/>
          </p:nvPr>
        </p:nvSpPr>
        <p:spPr>
          <a:xfrm>
            <a:off x="8869680" y="6356350"/>
            <a:ext cx="2743200" cy="365125"/>
          </a:xfrm>
        </p:spPr>
        <p:txBody>
          <a:bodyPr/>
          <a:lstStyle/>
          <a:p>
            <a:fld id="{B2DC25EE-239B-4C5F-AAD1-255A7D5F1EE2}" type="slidenum">
              <a:rPr lang="en-US" smtClean="0"/>
              <a:t>‹#›</a:t>
            </a:fld>
            <a:endParaRPr lang="en-US" dirty="0"/>
          </a:p>
        </p:txBody>
      </p:sp>
      <p:sp>
        <p:nvSpPr>
          <p:cNvPr id="8" name="Rectangle 7">
            <a:extLst>
              <a:ext uri="{FF2B5EF4-FFF2-40B4-BE49-F238E27FC236}">
                <a16:creationId xmlns:a16="http://schemas.microsoft.com/office/drawing/2014/main" id="{8D06CE56-3881-4ADA-8CEF-D18B02C242A3}"/>
              </a:ext>
            </a:extLst>
          </p:cNvPr>
          <p:cNvSpPr/>
          <p:nvPr/>
        </p:nvSpPr>
        <p:spPr>
          <a:xfrm rot="5400000">
            <a:off x="857544" y="346791"/>
            <a:ext cx="146304"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79F3C543-62EC-4433-9C93-A2CD8764E9B4}"/>
              </a:ext>
            </a:extLst>
          </p:cNvPr>
          <p:cNvSpPr/>
          <p:nvPr/>
        </p:nvSpPr>
        <p:spPr>
          <a:xfrm flipV="1">
            <a:off x="578652" y="4501201"/>
            <a:ext cx="11034696" cy="18288"/>
          </a:xfrm>
          <a:prstGeom prst="rect">
            <a:avLst/>
          </a:prstGeom>
          <a:solidFill>
            <a:schemeClr val="tx2">
              <a:lumMod val="25000"/>
              <a:lumOff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79875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B32C18-E430-4EC7-BD7C-99D86D012231}"/>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8FC5012F-7119-4D94-9717-3862E1C9384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ED9A4A-D287-4207-9037-70DB007A1707}"/>
              </a:ext>
            </a:extLst>
          </p:cNvPr>
          <p:cNvSpPr>
            <a:spLocks noGrp="1"/>
          </p:cNvSpPr>
          <p:nvPr>
            <p:ph type="dt" sz="half" idx="10"/>
          </p:nvPr>
        </p:nvSpPr>
        <p:spPr/>
        <p:txBody>
          <a:bodyPr/>
          <a:lstStyle/>
          <a:p>
            <a:fld id="{02AC24A9-CCB6-4F8D-B8DB-C2F3692CFA5A}" type="datetimeFigureOut">
              <a:rPr lang="en-US" smtClean="0"/>
              <a:t>9/14/2022</a:t>
            </a:fld>
            <a:endParaRPr lang="en-US"/>
          </a:p>
        </p:txBody>
      </p:sp>
      <p:sp>
        <p:nvSpPr>
          <p:cNvPr id="5" name="Footer Placeholder 4">
            <a:extLst>
              <a:ext uri="{FF2B5EF4-FFF2-40B4-BE49-F238E27FC236}">
                <a16:creationId xmlns:a16="http://schemas.microsoft.com/office/drawing/2014/main" id="{61ECFCAC-80DB-43BB-B3F1-AC22BACEE3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679730-3487-4D94-A0DC-C21684963AB3}"/>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25769417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543C89D-929E-4CD1-BCCC-72A14C0335D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FED450EA-A577-4B76-A12F-650BEB20FD8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D2603B-9ACE-4FA9-805B-9B91EB63DF7D}"/>
              </a:ext>
            </a:extLst>
          </p:cNvPr>
          <p:cNvSpPr>
            <a:spLocks noGrp="1"/>
          </p:cNvSpPr>
          <p:nvPr>
            <p:ph type="dt" sz="half" idx="10"/>
          </p:nvPr>
        </p:nvSpPr>
        <p:spPr/>
        <p:txBody>
          <a:bodyPr/>
          <a:lstStyle/>
          <a:p>
            <a:fld id="{02AC24A9-CCB6-4F8D-B8DB-C2F3692CFA5A}" type="datetimeFigureOut">
              <a:rPr lang="en-US" smtClean="0"/>
              <a:t>9/14/2022</a:t>
            </a:fld>
            <a:endParaRPr lang="en-US"/>
          </a:p>
        </p:txBody>
      </p:sp>
      <p:sp>
        <p:nvSpPr>
          <p:cNvPr id="5" name="Footer Placeholder 4">
            <a:extLst>
              <a:ext uri="{FF2B5EF4-FFF2-40B4-BE49-F238E27FC236}">
                <a16:creationId xmlns:a16="http://schemas.microsoft.com/office/drawing/2014/main" id="{7ECE18AC-D6A9-4A61-885D-68E2B684A4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197AE4-AA47-4E14-8FFE-171FAE47F49E}"/>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37933423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2D6FBB9D-1CAA-4D05-AB33-BABDFE17B843}"/>
              </a:ext>
            </a:extLst>
          </p:cNvPr>
          <p:cNvSpPr/>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0" name="Rectangle 9">
            <a:extLst>
              <a:ext uri="{FF2B5EF4-FFF2-40B4-BE49-F238E27FC236}">
                <a16:creationId xmlns:a16="http://schemas.microsoft.com/office/drawing/2014/main" id="{04727B71-B4B6-4823-80A1-68C40B475118}"/>
              </a:ext>
            </a:extLst>
          </p:cNvPr>
          <p:cNvSpPr/>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79A6DB05-9FB5-4B07-8675-74C23D4FD89D}"/>
              </a:ext>
            </a:extLst>
          </p:cNvPr>
          <p:cNvSpPr/>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8D358CF-0758-490A-A084-C46443B9ABE8}"/>
              </a:ext>
            </a:extLst>
          </p:cNvPr>
          <p:cNvSpPr>
            <a:spLocks noGrp="1"/>
          </p:cNvSpPr>
          <p:nvPr>
            <p:ph type="title"/>
          </p:nvPr>
        </p:nvSpPr>
        <p:spPr>
          <a:xfrm>
            <a:off x="1115568" y="548640"/>
            <a:ext cx="10168128" cy="1179576"/>
          </a:xfrm>
        </p:spPr>
        <p:txBody>
          <a:bodyPr>
            <a:normAutofit/>
          </a:bodyPr>
          <a:lstStyle>
            <a:lvl1pPr>
              <a:defRPr sz="4000"/>
            </a:lvl1pPr>
          </a:lstStyle>
          <a:p>
            <a:r>
              <a:rPr lang="en-US" dirty="0"/>
              <a:t>Click to edit Master title style</a:t>
            </a:r>
          </a:p>
        </p:txBody>
      </p:sp>
      <p:sp>
        <p:nvSpPr>
          <p:cNvPr id="3" name="Content Placeholder 2">
            <a:extLst>
              <a:ext uri="{FF2B5EF4-FFF2-40B4-BE49-F238E27FC236}">
                <a16:creationId xmlns:a16="http://schemas.microsoft.com/office/drawing/2014/main" id="{21671183-B3CE-4F45-92FB-98290CA0E2CA}"/>
              </a:ext>
            </a:extLst>
          </p:cNvPr>
          <p:cNvSpPr>
            <a:spLocks noGrp="1"/>
          </p:cNvSpPr>
          <p:nvPr>
            <p:ph idx="1"/>
          </p:nvPr>
        </p:nvSpPr>
        <p:spPr>
          <a:xfrm>
            <a:off x="1115568" y="2478024"/>
            <a:ext cx="10168128" cy="369417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D7DED67-27EC-4D43-A21C-093C1DB04813}"/>
              </a:ext>
            </a:extLst>
          </p:cNvPr>
          <p:cNvSpPr>
            <a:spLocks noGrp="1"/>
          </p:cNvSpPr>
          <p:nvPr>
            <p:ph type="dt" sz="half" idx="10"/>
          </p:nvPr>
        </p:nvSpPr>
        <p:spPr>
          <a:xfrm>
            <a:off x="1115568" y="6356350"/>
            <a:ext cx="2743200" cy="365125"/>
          </a:xfrm>
        </p:spPr>
        <p:txBody>
          <a:bodyPr/>
          <a:lstStyle/>
          <a:p>
            <a:fld id="{02AC24A9-CCB6-4F8D-B8DB-C2F3692CFA5A}" type="datetimeFigureOut">
              <a:rPr lang="en-US" smtClean="0"/>
              <a:t>9/14/2022</a:t>
            </a:fld>
            <a:endParaRPr lang="en-US"/>
          </a:p>
        </p:txBody>
      </p:sp>
      <p:sp>
        <p:nvSpPr>
          <p:cNvPr id="5" name="Footer Placeholder 4">
            <a:extLst>
              <a:ext uri="{FF2B5EF4-FFF2-40B4-BE49-F238E27FC236}">
                <a16:creationId xmlns:a16="http://schemas.microsoft.com/office/drawing/2014/main" id="{36747CE3-4890-4BC1-94DB-5D49D02C99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3C5AD3-D79A-4D46-B25B-822FE0252511}"/>
              </a:ext>
            </a:extLst>
          </p:cNvPr>
          <p:cNvSpPr>
            <a:spLocks noGrp="1"/>
          </p:cNvSpPr>
          <p:nvPr>
            <p:ph type="sldNum" sz="quarter" idx="12"/>
          </p:nvPr>
        </p:nvSpPr>
        <p:spPr>
          <a:xfrm>
            <a:off x="8540496" y="6356350"/>
            <a:ext cx="2743200" cy="365125"/>
          </a:xfrm>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20170816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5AEDC5C-2E87-49C6-AB07-A95E5F39ED8E}"/>
              </a:ext>
            </a:extLst>
          </p:cNvPr>
          <p:cNvSpPr/>
          <p:nvPr/>
        </p:nvSpPr>
        <p:spPr>
          <a:xfrm>
            <a:off x="558210" y="4981421"/>
            <a:ext cx="11134956" cy="822960"/>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57D88DE-E462-4C8A-BF99-609390DFB781}"/>
              </a:ext>
            </a:extLst>
          </p:cNvPr>
          <p:cNvSpPr/>
          <p:nvPr/>
        </p:nvSpPr>
        <p:spPr>
          <a:xfrm>
            <a:off x="498834" y="5118581"/>
            <a:ext cx="146304" cy="5486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8E44900-E8BF-4B12-8BCB-41076E2B68C7}"/>
              </a:ext>
            </a:extLst>
          </p:cNvPr>
          <p:cNvSpPr>
            <a:spLocks noGrp="1"/>
          </p:cNvSpPr>
          <p:nvPr>
            <p:ph type="title"/>
          </p:nvPr>
        </p:nvSpPr>
        <p:spPr>
          <a:xfrm>
            <a:off x="557784" y="640080"/>
            <a:ext cx="10890504" cy="4114800"/>
          </a:xfrm>
        </p:spPr>
        <p:txBody>
          <a:bodyPr anchor="b">
            <a:normAutofit/>
          </a:bodyPr>
          <a:lstStyle>
            <a:lvl1pPr>
              <a:defRPr sz="6600"/>
            </a:lvl1pPr>
          </a:lstStyle>
          <a:p>
            <a:r>
              <a:rPr lang="en-US" dirty="0"/>
              <a:t>Click to edit Master title style</a:t>
            </a:r>
          </a:p>
        </p:txBody>
      </p:sp>
      <p:sp>
        <p:nvSpPr>
          <p:cNvPr id="3" name="Text Placeholder 2">
            <a:extLst>
              <a:ext uri="{FF2B5EF4-FFF2-40B4-BE49-F238E27FC236}">
                <a16:creationId xmlns:a16="http://schemas.microsoft.com/office/drawing/2014/main" id="{917741F9-B00F-4463-A257-6B66DABD9B4E}"/>
              </a:ext>
            </a:extLst>
          </p:cNvPr>
          <p:cNvSpPr>
            <a:spLocks noGrp="1"/>
          </p:cNvSpPr>
          <p:nvPr>
            <p:ph type="body" idx="1"/>
          </p:nvPr>
        </p:nvSpPr>
        <p:spPr>
          <a:xfrm>
            <a:off x="841248" y="5102352"/>
            <a:ext cx="10607040" cy="585216"/>
          </a:xfrm>
        </p:spPr>
        <p:txBody>
          <a:bodyPr anchor="ctr">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D48BFA7D-4401-4285-802B-1579165F0D6D}"/>
              </a:ext>
            </a:extLst>
          </p:cNvPr>
          <p:cNvSpPr>
            <a:spLocks noGrp="1"/>
          </p:cNvSpPr>
          <p:nvPr>
            <p:ph type="dt" sz="half" idx="10"/>
          </p:nvPr>
        </p:nvSpPr>
        <p:spPr/>
        <p:txBody>
          <a:bodyPr/>
          <a:lstStyle/>
          <a:p>
            <a:fld id="{02AC24A9-CCB6-4F8D-B8DB-C2F3692CFA5A}" type="datetimeFigureOut">
              <a:rPr lang="en-US" smtClean="0"/>
              <a:t>9/14/2022</a:t>
            </a:fld>
            <a:endParaRPr lang="en-US"/>
          </a:p>
        </p:txBody>
      </p:sp>
      <p:sp>
        <p:nvSpPr>
          <p:cNvPr id="5" name="Footer Placeholder 4">
            <a:extLst>
              <a:ext uri="{FF2B5EF4-FFF2-40B4-BE49-F238E27FC236}">
                <a16:creationId xmlns:a16="http://schemas.microsoft.com/office/drawing/2014/main" id="{49A909C5-AA19-4195-8376-9002D5DF46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AC3F32-46E0-47C8-8565-5969A475FDB0}"/>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847189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076262E-36A0-40C6-ADE6-90CD9FB9B9EA}"/>
              </a:ext>
            </a:extLst>
          </p:cNvPr>
          <p:cNvSpPr/>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1" name="Rectangle 10">
            <a:extLst>
              <a:ext uri="{FF2B5EF4-FFF2-40B4-BE49-F238E27FC236}">
                <a16:creationId xmlns:a16="http://schemas.microsoft.com/office/drawing/2014/main" id="{42677A9B-4D1D-4D80-912C-24570140A650}"/>
              </a:ext>
            </a:extLst>
          </p:cNvPr>
          <p:cNvSpPr/>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03DC8C98-510F-48C9-82B2-9E4F760A68DF}"/>
              </a:ext>
            </a:extLst>
          </p:cNvPr>
          <p:cNvSpPr/>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7A078AE-0BC3-48F9-87EC-2DB0CCE7E2AE}"/>
              </a:ext>
            </a:extLst>
          </p:cNvPr>
          <p:cNvSpPr>
            <a:spLocks noGrp="1"/>
          </p:cNvSpPr>
          <p:nvPr>
            <p:ph type="title"/>
          </p:nvPr>
        </p:nvSpPr>
        <p:spPr>
          <a:xfrm>
            <a:off x="1115568" y="548640"/>
            <a:ext cx="10168128" cy="1179576"/>
          </a:xfrm>
        </p:spPr>
        <p:txBody>
          <a:bodyPr>
            <a:normAutofit/>
          </a:bodyPr>
          <a:lstStyle>
            <a:lvl1pPr>
              <a:defRPr sz="4000"/>
            </a:lvl1pPr>
          </a:lstStyle>
          <a:p>
            <a:r>
              <a:rPr lang="en-US" dirty="0"/>
              <a:t>Click to edit Master title style</a:t>
            </a:r>
          </a:p>
        </p:txBody>
      </p:sp>
      <p:sp>
        <p:nvSpPr>
          <p:cNvPr id="3" name="Content Placeholder 2">
            <a:extLst>
              <a:ext uri="{FF2B5EF4-FFF2-40B4-BE49-F238E27FC236}">
                <a16:creationId xmlns:a16="http://schemas.microsoft.com/office/drawing/2014/main" id="{292A20DF-0829-4336-B59F-FF9D7AA9D8B6}"/>
              </a:ext>
            </a:extLst>
          </p:cNvPr>
          <p:cNvSpPr>
            <a:spLocks noGrp="1"/>
          </p:cNvSpPr>
          <p:nvPr>
            <p:ph sz="half" idx="1"/>
          </p:nvPr>
        </p:nvSpPr>
        <p:spPr>
          <a:xfrm>
            <a:off x="1115568" y="2478024"/>
            <a:ext cx="4937760" cy="369417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7935D01C-CF67-4DF6-B96C-FFC9D5BF847B}"/>
              </a:ext>
            </a:extLst>
          </p:cNvPr>
          <p:cNvSpPr>
            <a:spLocks noGrp="1"/>
          </p:cNvSpPr>
          <p:nvPr>
            <p:ph sz="half" idx="2"/>
          </p:nvPr>
        </p:nvSpPr>
        <p:spPr>
          <a:xfrm>
            <a:off x="6345936" y="2478024"/>
            <a:ext cx="4937760" cy="369417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29BBD797-6031-4F82-8726-EAB757027FF5}"/>
              </a:ext>
            </a:extLst>
          </p:cNvPr>
          <p:cNvSpPr>
            <a:spLocks noGrp="1"/>
          </p:cNvSpPr>
          <p:nvPr>
            <p:ph type="dt" sz="half" idx="10"/>
          </p:nvPr>
        </p:nvSpPr>
        <p:spPr>
          <a:xfrm>
            <a:off x="1115568" y="6356350"/>
            <a:ext cx="2743200" cy="365125"/>
          </a:xfrm>
        </p:spPr>
        <p:txBody>
          <a:bodyPr/>
          <a:lstStyle/>
          <a:p>
            <a:fld id="{02AC24A9-CCB6-4F8D-B8DB-C2F3692CFA5A}" type="datetimeFigureOut">
              <a:rPr lang="en-US" smtClean="0"/>
              <a:t>9/14/2022</a:t>
            </a:fld>
            <a:endParaRPr lang="en-US"/>
          </a:p>
        </p:txBody>
      </p:sp>
      <p:sp>
        <p:nvSpPr>
          <p:cNvPr id="6" name="Footer Placeholder 5">
            <a:extLst>
              <a:ext uri="{FF2B5EF4-FFF2-40B4-BE49-F238E27FC236}">
                <a16:creationId xmlns:a16="http://schemas.microsoft.com/office/drawing/2014/main" id="{76B3F71C-B897-4909-A75E-8716AD49C15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78BC14-5BB1-405F-A6F3-C07230F085C8}"/>
              </a:ext>
            </a:extLst>
          </p:cNvPr>
          <p:cNvSpPr>
            <a:spLocks noGrp="1"/>
          </p:cNvSpPr>
          <p:nvPr>
            <p:ph type="sldNum" sz="quarter" idx="12"/>
          </p:nvPr>
        </p:nvSpPr>
        <p:spPr>
          <a:xfrm>
            <a:off x="8540496" y="6356350"/>
            <a:ext cx="2743200" cy="365125"/>
          </a:xfrm>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15912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6B671BDE-E45C-41A1-9B98-4A607D703855}"/>
              </a:ext>
            </a:extLst>
          </p:cNvPr>
          <p:cNvSpPr/>
          <p:nvPr/>
        </p:nvSpPr>
        <p:spPr>
          <a:xfrm>
            <a:off x="558209" y="0"/>
            <a:ext cx="11167447" cy="2018806"/>
          </a:xfrm>
          <a:prstGeom prst="rect">
            <a:avLst/>
          </a:prstGeom>
          <a:ln w="9525">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Rectangle 12">
            <a:extLst>
              <a:ext uri="{FF2B5EF4-FFF2-40B4-BE49-F238E27FC236}">
                <a16:creationId xmlns:a16="http://schemas.microsoft.com/office/drawing/2014/main" id="{299500CE-917A-4D03-A7DF-71D8EBBC1537}"/>
              </a:ext>
            </a:extLst>
          </p:cNvPr>
          <p:cNvSpPr/>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C3D0D377-28B0-417D-886B-9483AF064975}"/>
              </a:ext>
            </a:extLst>
          </p:cNvPr>
          <p:cNvSpPr/>
          <p:nvPr/>
        </p:nvSpPr>
        <p:spPr>
          <a:xfrm>
            <a:off x="498834" y="787352"/>
            <a:ext cx="128016" cy="7040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0F8F91F8-0767-40B5-A3AA-72931FC192EA}"/>
              </a:ext>
            </a:extLst>
          </p:cNvPr>
          <p:cNvSpPr>
            <a:spLocks noGrp="1"/>
          </p:cNvSpPr>
          <p:nvPr>
            <p:ph type="title"/>
          </p:nvPr>
        </p:nvSpPr>
        <p:spPr>
          <a:xfrm>
            <a:off x="1115568" y="548640"/>
            <a:ext cx="10168128" cy="1179576"/>
          </a:xfrm>
        </p:spPr>
        <p:txBody>
          <a:bodyPr>
            <a:normAutofit/>
          </a:bodyPr>
          <a:lstStyle>
            <a:lvl1pPr>
              <a:defRPr sz="4000"/>
            </a:lvl1pPr>
          </a:lstStyle>
          <a:p>
            <a:r>
              <a:rPr lang="en-US" dirty="0"/>
              <a:t>Click to edit Master title style</a:t>
            </a:r>
          </a:p>
        </p:txBody>
      </p:sp>
      <p:sp>
        <p:nvSpPr>
          <p:cNvPr id="3" name="Text Placeholder 2">
            <a:extLst>
              <a:ext uri="{FF2B5EF4-FFF2-40B4-BE49-F238E27FC236}">
                <a16:creationId xmlns:a16="http://schemas.microsoft.com/office/drawing/2014/main" id="{AAAE0554-8BEE-4BF6-9519-51B8475D35E1}"/>
              </a:ext>
            </a:extLst>
          </p:cNvPr>
          <p:cNvSpPr>
            <a:spLocks noGrp="1"/>
          </p:cNvSpPr>
          <p:nvPr>
            <p:ph type="body" idx="1"/>
          </p:nvPr>
        </p:nvSpPr>
        <p:spPr>
          <a:xfrm>
            <a:off x="1115568" y="2372650"/>
            <a:ext cx="4937760" cy="823912"/>
          </a:xfrm>
        </p:spPr>
        <p:txBody>
          <a:bodyPr anchor="b"/>
          <a:lstStyle>
            <a:lvl1pPr marL="0" indent="0">
              <a:buNone/>
              <a:defRPr sz="2400" b="1"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FD4A358D-C930-48E0-B372-06A826B74C47}"/>
              </a:ext>
            </a:extLst>
          </p:cNvPr>
          <p:cNvSpPr>
            <a:spLocks noGrp="1"/>
          </p:cNvSpPr>
          <p:nvPr>
            <p:ph sz="half" idx="2"/>
          </p:nvPr>
        </p:nvSpPr>
        <p:spPr>
          <a:xfrm>
            <a:off x="1115568" y="3203688"/>
            <a:ext cx="4937760" cy="2968512"/>
          </a:xfrm>
        </p:spPr>
        <p:txBody>
          <a:bodyPr/>
          <a:lstStyle>
            <a:lvl1pPr>
              <a:defRPr sz="2400"/>
            </a:lvl1pPr>
            <a:lvl2pPr>
              <a:defRPr sz="2000"/>
            </a:lvl2pPr>
            <a:lvl3pPr>
              <a:defRPr sz="18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83B6615E-4966-4150-83B6-C47591B36383}"/>
              </a:ext>
            </a:extLst>
          </p:cNvPr>
          <p:cNvSpPr>
            <a:spLocks noGrp="1"/>
          </p:cNvSpPr>
          <p:nvPr>
            <p:ph type="body" sz="quarter" idx="3"/>
          </p:nvPr>
        </p:nvSpPr>
        <p:spPr>
          <a:xfrm>
            <a:off x="6345936" y="2372650"/>
            <a:ext cx="4937760" cy="823912"/>
          </a:xfrm>
        </p:spPr>
        <p:txBody>
          <a:bodyPr anchor="b"/>
          <a:lstStyle>
            <a:lvl1pPr marL="0" indent="0">
              <a:buNone/>
              <a:defRPr sz="2400" b="1"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BD409F6B-C17B-4B4F-9F35-5068BDC4E2FD}"/>
              </a:ext>
            </a:extLst>
          </p:cNvPr>
          <p:cNvSpPr>
            <a:spLocks noGrp="1"/>
          </p:cNvSpPr>
          <p:nvPr>
            <p:ph sz="quarter" idx="4"/>
          </p:nvPr>
        </p:nvSpPr>
        <p:spPr>
          <a:xfrm>
            <a:off x="6345936" y="3203687"/>
            <a:ext cx="4937760" cy="2968511"/>
          </a:xfrm>
        </p:spPr>
        <p:txBody>
          <a:bodyPr/>
          <a:lstStyle>
            <a:lvl1pPr>
              <a:defRPr sz="2400"/>
            </a:lvl1pPr>
            <a:lvl2pPr>
              <a:defRPr sz="2000"/>
            </a:lvl2pPr>
            <a:lvl3pPr>
              <a:defRPr sz="18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a:extLst>
              <a:ext uri="{FF2B5EF4-FFF2-40B4-BE49-F238E27FC236}">
                <a16:creationId xmlns:a16="http://schemas.microsoft.com/office/drawing/2014/main" id="{C8BC356D-052B-4A9B-8B2F-6665FD325AB3}"/>
              </a:ext>
            </a:extLst>
          </p:cNvPr>
          <p:cNvSpPr>
            <a:spLocks noGrp="1"/>
          </p:cNvSpPr>
          <p:nvPr>
            <p:ph type="dt" sz="half" idx="10"/>
          </p:nvPr>
        </p:nvSpPr>
        <p:spPr>
          <a:xfrm>
            <a:off x="1115568" y="6356350"/>
            <a:ext cx="2743200" cy="365125"/>
          </a:xfrm>
        </p:spPr>
        <p:txBody>
          <a:bodyPr/>
          <a:lstStyle/>
          <a:p>
            <a:fld id="{02AC24A9-CCB6-4F8D-B8DB-C2F3692CFA5A}" type="datetimeFigureOut">
              <a:rPr lang="en-US" smtClean="0"/>
              <a:t>9/14/2022</a:t>
            </a:fld>
            <a:endParaRPr lang="en-US"/>
          </a:p>
        </p:txBody>
      </p:sp>
      <p:sp>
        <p:nvSpPr>
          <p:cNvPr id="8" name="Footer Placeholder 7">
            <a:extLst>
              <a:ext uri="{FF2B5EF4-FFF2-40B4-BE49-F238E27FC236}">
                <a16:creationId xmlns:a16="http://schemas.microsoft.com/office/drawing/2014/main" id="{69C5E5FA-26A9-467C-93E3-8476142D1D4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279E50C-1E40-4B48-871B-E392428D20A3}"/>
              </a:ext>
            </a:extLst>
          </p:cNvPr>
          <p:cNvSpPr>
            <a:spLocks noGrp="1"/>
          </p:cNvSpPr>
          <p:nvPr>
            <p:ph type="sldNum" sz="quarter" idx="12"/>
          </p:nvPr>
        </p:nvSpPr>
        <p:spPr>
          <a:xfrm>
            <a:off x="8540496" y="6356350"/>
            <a:ext cx="2743200" cy="365125"/>
          </a:xfrm>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4050783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8C0689C4-0DB3-408B-A956-40326B4AE4C4}"/>
              </a:ext>
            </a:extLst>
          </p:cNvPr>
          <p:cNvSpPr/>
          <p:nvPr/>
        </p:nvSpPr>
        <p:spPr>
          <a:xfrm>
            <a:off x="665853" y="1533525"/>
            <a:ext cx="10917063" cy="3790950"/>
          </a:xfrm>
          <a:prstGeom prst="rect">
            <a:avLst/>
          </a:prstGeom>
          <a:ln w="12700">
            <a:solidFill>
              <a:schemeClr val="tx2">
                <a:lumMod val="10000"/>
                <a:lumOff val="90000"/>
              </a:schemeClr>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56E1D10E-1C30-41BF-8C3B-C460C9B5597B}"/>
              </a:ext>
            </a:extLst>
          </p:cNvPr>
          <p:cNvSpPr/>
          <p:nvPr/>
        </p:nvSpPr>
        <p:spPr>
          <a:xfrm>
            <a:off x="609084" y="2971798"/>
            <a:ext cx="128016" cy="914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779454F2-0EE5-4888-AF4C-82F825E6226E}"/>
              </a:ext>
            </a:extLst>
          </p:cNvPr>
          <p:cNvSpPr>
            <a:spLocks noGrp="1"/>
          </p:cNvSpPr>
          <p:nvPr>
            <p:ph type="title"/>
          </p:nvPr>
        </p:nvSpPr>
        <p:spPr>
          <a:xfrm>
            <a:off x="1078992" y="1938528"/>
            <a:ext cx="10177272" cy="2990088"/>
          </a:xfrm>
        </p:spPr>
        <p:txBody>
          <a:bodyPr>
            <a:normAutofit/>
          </a:bodyPr>
          <a:lstStyle>
            <a:lvl1pPr>
              <a:defRPr sz="5400"/>
            </a:lvl1pPr>
          </a:lstStyle>
          <a:p>
            <a:r>
              <a:rPr lang="en-US" dirty="0"/>
              <a:t>Click to edit Master title style</a:t>
            </a:r>
          </a:p>
        </p:txBody>
      </p:sp>
      <p:sp>
        <p:nvSpPr>
          <p:cNvPr id="3" name="Date Placeholder 2">
            <a:extLst>
              <a:ext uri="{FF2B5EF4-FFF2-40B4-BE49-F238E27FC236}">
                <a16:creationId xmlns:a16="http://schemas.microsoft.com/office/drawing/2014/main" id="{67C91241-A315-4643-91E5-CF2C25CC903A}"/>
              </a:ext>
            </a:extLst>
          </p:cNvPr>
          <p:cNvSpPr>
            <a:spLocks noGrp="1"/>
          </p:cNvSpPr>
          <p:nvPr>
            <p:ph type="dt" sz="half" idx="10"/>
          </p:nvPr>
        </p:nvSpPr>
        <p:spPr/>
        <p:txBody>
          <a:bodyPr/>
          <a:lstStyle/>
          <a:p>
            <a:fld id="{02AC24A9-CCB6-4F8D-B8DB-C2F3692CFA5A}" type="datetimeFigureOut">
              <a:rPr lang="en-US" smtClean="0"/>
              <a:t>9/14/2022</a:t>
            </a:fld>
            <a:endParaRPr lang="en-US"/>
          </a:p>
        </p:txBody>
      </p:sp>
      <p:sp>
        <p:nvSpPr>
          <p:cNvPr id="4" name="Footer Placeholder 3">
            <a:extLst>
              <a:ext uri="{FF2B5EF4-FFF2-40B4-BE49-F238E27FC236}">
                <a16:creationId xmlns:a16="http://schemas.microsoft.com/office/drawing/2014/main" id="{22706D86-5479-487D-94C8-76093D84F37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7739411-CED6-43D4-868D-A65C4161A72B}"/>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857743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AC447E0-1D4D-4EF2-B81B-4B2400EE3EDB}"/>
              </a:ext>
            </a:extLst>
          </p:cNvPr>
          <p:cNvSpPr>
            <a:spLocks noGrp="1"/>
          </p:cNvSpPr>
          <p:nvPr>
            <p:ph type="dt" sz="half" idx="10"/>
          </p:nvPr>
        </p:nvSpPr>
        <p:spPr/>
        <p:txBody>
          <a:bodyPr/>
          <a:lstStyle/>
          <a:p>
            <a:fld id="{02AC24A9-CCB6-4F8D-B8DB-C2F3692CFA5A}" type="datetimeFigureOut">
              <a:rPr lang="en-US" smtClean="0"/>
              <a:t>9/14/2022</a:t>
            </a:fld>
            <a:endParaRPr lang="en-US"/>
          </a:p>
        </p:txBody>
      </p:sp>
      <p:sp>
        <p:nvSpPr>
          <p:cNvPr id="3" name="Footer Placeholder 2">
            <a:extLst>
              <a:ext uri="{FF2B5EF4-FFF2-40B4-BE49-F238E27FC236}">
                <a16:creationId xmlns:a16="http://schemas.microsoft.com/office/drawing/2014/main" id="{C9984CA0-2A78-4600-9F3D-19B09E790FE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8440955-B18E-49D3-AE7B-B331200E34C5}"/>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31934043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FA417FE-CD1A-486F-A4AC-E4000A2FB18E}"/>
              </a:ext>
            </a:extLst>
          </p:cNvPr>
          <p:cNvSpPr/>
          <p:nvPr/>
        </p:nvSpPr>
        <p:spPr>
          <a:xfrm>
            <a:off x="558210" y="1162033"/>
            <a:ext cx="3740740" cy="4643344"/>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1318F0F5-812B-472C-9408-B80F2553F5E0}"/>
              </a:ext>
            </a:extLst>
          </p:cNvPr>
          <p:cNvSpPr/>
          <p:nvPr/>
        </p:nvSpPr>
        <p:spPr>
          <a:xfrm>
            <a:off x="498834" y="1618375"/>
            <a:ext cx="146304" cy="822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7F7751B-CD8F-4F5B-A903-1DCE5D1E8306}"/>
              </a:ext>
            </a:extLst>
          </p:cNvPr>
          <p:cNvSpPr>
            <a:spLocks noGrp="1"/>
          </p:cNvSpPr>
          <p:nvPr>
            <p:ph type="title"/>
          </p:nvPr>
        </p:nvSpPr>
        <p:spPr>
          <a:xfrm>
            <a:off x="868680" y="1709928"/>
            <a:ext cx="3099816" cy="1709928"/>
          </a:xfrm>
        </p:spPr>
        <p:txBody>
          <a:bodyPr tIns="45720" anchor="t">
            <a:normAutofit/>
          </a:bodyPr>
          <a:lstStyle>
            <a:lvl1pPr>
              <a:lnSpc>
                <a:spcPct val="100000"/>
              </a:lnSpc>
              <a:defRPr sz="3400"/>
            </a:lvl1pPr>
          </a:lstStyle>
          <a:p>
            <a:r>
              <a:rPr lang="en-US" dirty="0"/>
              <a:t>Click to edit Master title style</a:t>
            </a:r>
          </a:p>
        </p:txBody>
      </p:sp>
      <p:sp>
        <p:nvSpPr>
          <p:cNvPr id="3" name="Content Placeholder 2">
            <a:extLst>
              <a:ext uri="{FF2B5EF4-FFF2-40B4-BE49-F238E27FC236}">
                <a16:creationId xmlns:a16="http://schemas.microsoft.com/office/drawing/2014/main" id="{EFA55C8A-A0BB-441D-976F-EB56D4382DB6}"/>
              </a:ext>
            </a:extLst>
          </p:cNvPr>
          <p:cNvSpPr>
            <a:spLocks noGrp="1"/>
          </p:cNvSpPr>
          <p:nvPr>
            <p:ph idx="1"/>
          </p:nvPr>
        </p:nvSpPr>
        <p:spPr>
          <a:xfrm>
            <a:off x="4965192" y="1709928"/>
            <a:ext cx="6729984" cy="4096512"/>
          </a:xfrm>
        </p:spPr>
        <p:txBody>
          <a:bodyPr/>
          <a:lstStyle>
            <a:lvl1pPr>
              <a:defRPr sz="28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a:extLst>
              <a:ext uri="{FF2B5EF4-FFF2-40B4-BE49-F238E27FC236}">
                <a16:creationId xmlns:a16="http://schemas.microsoft.com/office/drawing/2014/main" id="{37DE6A51-A2E5-4BFA-B571-9FDFE1BBFB44}"/>
              </a:ext>
            </a:extLst>
          </p:cNvPr>
          <p:cNvSpPr>
            <a:spLocks noGrp="1"/>
          </p:cNvSpPr>
          <p:nvPr>
            <p:ph type="body" sz="half" idx="2"/>
          </p:nvPr>
        </p:nvSpPr>
        <p:spPr>
          <a:xfrm>
            <a:off x="868680" y="3429000"/>
            <a:ext cx="3099816" cy="2066544"/>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3D92778A-DD4C-4651-9C53-8B0C44CD8805}"/>
              </a:ext>
            </a:extLst>
          </p:cNvPr>
          <p:cNvSpPr>
            <a:spLocks noGrp="1"/>
          </p:cNvSpPr>
          <p:nvPr>
            <p:ph type="dt" sz="half" idx="10"/>
          </p:nvPr>
        </p:nvSpPr>
        <p:spPr>
          <a:xfrm>
            <a:off x="868680" y="6356350"/>
            <a:ext cx="2743200" cy="365125"/>
          </a:xfrm>
        </p:spPr>
        <p:txBody>
          <a:bodyPr/>
          <a:lstStyle/>
          <a:p>
            <a:fld id="{02AC24A9-CCB6-4F8D-B8DB-C2F3692CFA5A}" type="datetimeFigureOut">
              <a:rPr lang="en-US" smtClean="0"/>
              <a:t>9/14/2022</a:t>
            </a:fld>
            <a:endParaRPr lang="en-US" dirty="0"/>
          </a:p>
        </p:txBody>
      </p:sp>
      <p:sp>
        <p:nvSpPr>
          <p:cNvPr id="6" name="Footer Placeholder 5">
            <a:extLst>
              <a:ext uri="{FF2B5EF4-FFF2-40B4-BE49-F238E27FC236}">
                <a16:creationId xmlns:a16="http://schemas.microsoft.com/office/drawing/2014/main" id="{9D6C7F66-2DFA-4146-BE1A-CE2890FE45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285D185-B1B6-4D62-81BE-BE82C80ACA6C}"/>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12904655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68B77B5-211C-456E-B79F-306CC3619347}"/>
              </a:ext>
            </a:extLst>
          </p:cNvPr>
          <p:cNvSpPr/>
          <p:nvPr/>
        </p:nvSpPr>
        <p:spPr>
          <a:xfrm>
            <a:off x="558210" y="1162033"/>
            <a:ext cx="3740740" cy="4643344"/>
          </a:xfrm>
          <a:prstGeom prst="rect">
            <a:avLst/>
          </a:prstGeom>
          <a:ln w="12700">
            <a:solidFill>
              <a:schemeClr val="tx2">
                <a:lumMod val="10000"/>
                <a:lumOff val="90000"/>
              </a:schemeClr>
            </a:solidFill>
          </a:ln>
          <a:effectLst>
            <a:outerShdw blurRad="50800" dist="38100" dir="2700000" algn="t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3B63C338-194D-4F23-ABEC-60A7EA96F302}"/>
              </a:ext>
            </a:extLst>
          </p:cNvPr>
          <p:cNvSpPr/>
          <p:nvPr/>
        </p:nvSpPr>
        <p:spPr>
          <a:xfrm>
            <a:off x="498834" y="1618375"/>
            <a:ext cx="146304" cy="822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0C04DCC-0E3E-4F05-9FAC-9FA6CA4B2BAE}"/>
              </a:ext>
            </a:extLst>
          </p:cNvPr>
          <p:cNvSpPr>
            <a:spLocks noGrp="1"/>
          </p:cNvSpPr>
          <p:nvPr>
            <p:ph type="title"/>
          </p:nvPr>
        </p:nvSpPr>
        <p:spPr>
          <a:xfrm>
            <a:off x="868680" y="1709928"/>
            <a:ext cx="3099816" cy="1709928"/>
          </a:xfrm>
        </p:spPr>
        <p:txBody>
          <a:bodyPr tIns="45720" anchor="t">
            <a:normAutofit/>
          </a:bodyPr>
          <a:lstStyle>
            <a:lvl1pPr>
              <a:lnSpc>
                <a:spcPct val="100000"/>
              </a:lnSpc>
              <a:defRPr sz="3400"/>
            </a:lvl1pPr>
          </a:lstStyle>
          <a:p>
            <a:r>
              <a:rPr lang="en-US" dirty="0"/>
              <a:t>Click to edit Master title style</a:t>
            </a:r>
          </a:p>
        </p:txBody>
      </p:sp>
      <p:sp>
        <p:nvSpPr>
          <p:cNvPr id="3" name="Picture Placeholder 2">
            <a:extLst>
              <a:ext uri="{FF2B5EF4-FFF2-40B4-BE49-F238E27FC236}">
                <a16:creationId xmlns:a16="http://schemas.microsoft.com/office/drawing/2014/main" id="{EBA29649-B19F-499E-8E9A-3577EAC8F031}"/>
              </a:ext>
            </a:extLst>
          </p:cNvPr>
          <p:cNvSpPr>
            <a:spLocks noGrp="1"/>
          </p:cNvSpPr>
          <p:nvPr>
            <p:ph type="pic" idx="1"/>
          </p:nvPr>
        </p:nvSpPr>
        <p:spPr>
          <a:xfrm>
            <a:off x="4965192" y="1161288"/>
            <a:ext cx="6729984" cy="4645152"/>
          </a:xfrm>
        </p:spPr>
        <p:txBody>
          <a:bodyPr>
            <a:normAutofit/>
          </a:bodyPr>
          <a:lstStyle>
            <a:lvl1pPr marL="0" indent="0">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1BC9EF2E-A8CD-41A1-B11A-0D8842797A98}"/>
              </a:ext>
            </a:extLst>
          </p:cNvPr>
          <p:cNvSpPr>
            <a:spLocks noGrp="1"/>
          </p:cNvSpPr>
          <p:nvPr>
            <p:ph type="body" sz="half" idx="2"/>
          </p:nvPr>
        </p:nvSpPr>
        <p:spPr>
          <a:xfrm>
            <a:off x="868680" y="3438144"/>
            <a:ext cx="3099816" cy="2057400"/>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B44257B5-0DE0-401F-9171-E8687A97DBA7}"/>
              </a:ext>
            </a:extLst>
          </p:cNvPr>
          <p:cNvSpPr>
            <a:spLocks noGrp="1"/>
          </p:cNvSpPr>
          <p:nvPr>
            <p:ph type="dt" sz="half" idx="10"/>
          </p:nvPr>
        </p:nvSpPr>
        <p:spPr>
          <a:xfrm>
            <a:off x="868680" y="6356350"/>
            <a:ext cx="2743200" cy="365125"/>
          </a:xfrm>
        </p:spPr>
        <p:txBody>
          <a:bodyPr/>
          <a:lstStyle/>
          <a:p>
            <a:fld id="{02AC24A9-CCB6-4F8D-B8DB-C2F3692CFA5A}" type="datetimeFigureOut">
              <a:rPr lang="en-US" smtClean="0"/>
              <a:t>9/14/2022</a:t>
            </a:fld>
            <a:endParaRPr lang="en-US"/>
          </a:p>
        </p:txBody>
      </p:sp>
      <p:sp>
        <p:nvSpPr>
          <p:cNvPr id="6" name="Footer Placeholder 5">
            <a:extLst>
              <a:ext uri="{FF2B5EF4-FFF2-40B4-BE49-F238E27FC236}">
                <a16:creationId xmlns:a16="http://schemas.microsoft.com/office/drawing/2014/main" id="{788CD9AD-D667-4FD4-AA34-428AA0BCD0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770FB6-F273-4BA6-8B97-9835AC537871}"/>
              </a:ext>
            </a:extLst>
          </p:cNvPr>
          <p:cNvSpPr>
            <a:spLocks noGrp="1"/>
          </p:cNvSpPr>
          <p:nvPr>
            <p:ph type="sldNum" sz="quarter" idx="12"/>
          </p:nvPr>
        </p:nvSpPr>
        <p:spPr/>
        <p:txBody>
          <a:bodyPr/>
          <a:lstStyle/>
          <a:p>
            <a:fld id="{B2DC25EE-239B-4C5F-AAD1-255A7D5F1EE2}" type="slidenum">
              <a:rPr lang="en-US" smtClean="0"/>
              <a:t>‹#›</a:t>
            </a:fld>
            <a:endParaRPr lang="en-US"/>
          </a:p>
        </p:txBody>
      </p:sp>
    </p:spTree>
    <p:extLst>
      <p:ext uri="{BB962C8B-B14F-4D97-AF65-F5344CB8AC3E}">
        <p14:creationId xmlns:p14="http://schemas.microsoft.com/office/powerpoint/2010/main" val="4117398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B325BDE-35A4-4AAD-960B-C1415864ADD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E459C78-0CC4-4552-93DD-49B4194D005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06744A3C-9C54-46A6-B3EF-5B36362423E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AC24A9-CCB6-4F8D-B8DB-C2F3692CFA5A}" type="datetimeFigureOut">
              <a:rPr lang="en-US" smtClean="0"/>
              <a:t>9/14/2022</a:t>
            </a:fld>
            <a:endParaRPr lang="en-US"/>
          </a:p>
        </p:txBody>
      </p:sp>
      <p:sp>
        <p:nvSpPr>
          <p:cNvPr id="5" name="Footer Placeholder 4">
            <a:extLst>
              <a:ext uri="{FF2B5EF4-FFF2-40B4-BE49-F238E27FC236}">
                <a16:creationId xmlns:a16="http://schemas.microsoft.com/office/drawing/2014/main" id="{07D5A696-7B4B-4181-A961-7D66556D507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3038CB5-8F4A-401D-A3A9-B27DC15B7A8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DC25EE-239B-4C5F-AAD1-255A7D5F1EE2}" type="slidenum">
              <a:rPr lang="en-US" smtClean="0"/>
              <a:t>‹#›</a:t>
            </a:fld>
            <a:endParaRPr lang="en-US"/>
          </a:p>
        </p:txBody>
      </p:sp>
    </p:spTree>
    <p:extLst>
      <p:ext uri="{BB962C8B-B14F-4D97-AF65-F5344CB8AC3E}">
        <p14:creationId xmlns:p14="http://schemas.microsoft.com/office/powerpoint/2010/main" val="1294512169"/>
      </p:ext>
    </p:extLst>
  </p:cSld>
  <p:clrMap bg1="lt1" tx1="dk1" bg2="lt2" tx2="dk2" accent1="accent1" accent2="accent2" accent3="accent3" accent4="accent4" accent5="accent5" accent6="accent6" hlink="hlink" folHlink="folHlink"/>
  <p:sldLayoutIdLst>
    <p:sldLayoutId id="2147483671" r:id="rId1"/>
    <p:sldLayoutId id="2147483670" r:id="rId2"/>
    <p:sldLayoutId id="2147483669" r:id="rId3"/>
    <p:sldLayoutId id="2147483668" r:id="rId4"/>
    <p:sldLayoutId id="2147483667" r:id="rId5"/>
    <p:sldLayoutId id="2147483666" r:id="rId6"/>
    <p:sldLayoutId id="2147483665" r:id="rId7"/>
    <p:sldLayoutId id="2147483664" r:id="rId8"/>
    <p:sldLayoutId id="2147483663" r:id="rId9"/>
    <p:sldLayoutId id="2147483662" r:id="rId10"/>
    <p:sldLayoutId id="2147483661" r:id="rId11"/>
  </p:sldLayoutIdLst>
  <p:txStyles>
    <p:titleStyle>
      <a:lvl1pPr algn="l" defTabSz="914400" rtl="0" eaLnBrk="1" latinLnBrk="0" hangingPunct="1">
        <a:lnSpc>
          <a:spcPct val="9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youtube.com/watch?v=0O1u5OEc5eY"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www.youtube.com/watch?v=TS6lFDVR-3g"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526E0BFB-CDF1-4990-8C11-AC849311E0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Video 3">
            <a:extLst>
              <a:ext uri="{FF2B5EF4-FFF2-40B4-BE49-F238E27FC236}">
                <a16:creationId xmlns:a16="http://schemas.microsoft.com/office/drawing/2014/main" id="{2E67D7A2-4671-432A-93D9-A63BA3579801}"/>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t="284" r="1" b="1"/>
          <a:stretch/>
        </p:blipFill>
        <p:spPr>
          <a:xfrm>
            <a:off x="-2" y="10"/>
            <a:ext cx="12192002" cy="6857990"/>
          </a:xfrm>
          <a:prstGeom prst="rect">
            <a:avLst/>
          </a:prstGeom>
        </p:spPr>
      </p:pic>
      <p:sp>
        <p:nvSpPr>
          <p:cNvPr id="11" name="Rectangle 10">
            <a:extLst>
              <a:ext uri="{FF2B5EF4-FFF2-40B4-BE49-F238E27FC236}">
                <a16:creationId xmlns:a16="http://schemas.microsoft.com/office/drawing/2014/main" id="{6069A1F8-9BEB-4786-9694-FC48B2D75D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788244" y="0"/>
            <a:ext cx="9403756" cy="6858000"/>
          </a:xfrm>
          <a:prstGeom prst="rect">
            <a:avLst/>
          </a:prstGeom>
          <a:gradFill>
            <a:gsLst>
              <a:gs pos="58000">
                <a:schemeClr val="tx1">
                  <a:alpha val="30000"/>
                </a:schemeClr>
              </a:gs>
              <a:gs pos="30000">
                <a:schemeClr val="tx1">
                  <a:alpha val="20000"/>
                </a:schemeClr>
              </a:gs>
              <a:gs pos="0">
                <a:schemeClr val="tx1">
                  <a:alpha val="0"/>
                </a:schemeClr>
              </a:gs>
              <a:gs pos="100000">
                <a:schemeClr val="tx1">
                  <a:alpha val="3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5017C77-C04E-4AA6-AE99-C0F4D27082D6}"/>
              </a:ext>
            </a:extLst>
          </p:cNvPr>
          <p:cNvSpPr>
            <a:spLocks noGrp="1"/>
          </p:cNvSpPr>
          <p:nvPr>
            <p:ph type="ctrTitle"/>
          </p:nvPr>
        </p:nvSpPr>
        <p:spPr>
          <a:xfrm>
            <a:off x="7848600" y="1122363"/>
            <a:ext cx="4023360" cy="2807208"/>
          </a:xfrm>
        </p:spPr>
        <p:txBody>
          <a:bodyPr anchor="b">
            <a:normAutofit/>
          </a:bodyPr>
          <a:lstStyle/>
          <a:p>
            <a:r>
              <a:rPr lang="en-US" sz="3200" dirty="0">
                <a:solidFill>
                  <a:schemeClr val="bg1"/>
                </a:solidFill>
              </a:rPr>
              <a:t>Adolescence</a:t>
            </a:r>
          </a:p>
        </p:txBody>
      </p:sp>
    </p:spTree>
    <p:extLst>
      <p:ext uri="{BB962C8B-B14F-4D97-AF65-F5344CB8AC3E}">
        <p14:creationId xmlns:p14="http://schemas.microsoft.com/office/powerpoint/2010/main" val="1486073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3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mute="1">
                <p:cTn id="12" repeatCount="indefinite" fill="hold" display="0">
                  <p:stCondLst>
                    <p:cond delay="indefinite"/>
                  </p:stCondLst>
                </p:cTn>
                <p:tgtEl>
                  <p:spTgt spid="4"/>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EE05BA2-9A79-44C7-AD8D-6B14DCEF4123}"/>
              </a:ext>
            </a:extLst>
          </p:cNvPr>
          <p:cNvPicPr>
            <a:picLocks noChangeAspect="1"/>
          </p:cNvPicPr>
          <p:nvPr/>
        </p:nvPicPr>
        <p:blipFill>
          <a:blip r:embed="rId2"/>
          <a:stretch>
            <a:fillRect/>
          </a:stretch>
        </p:blipFill>
        <p:spPr>
          <a:xfrm>
            <a:off x="2421062" y="0"/>
            <a:ext cx="7349876" cy="6858000"/>
          </a:xfrm>
          <a:prstGeom prst="rect">
            <a:avLst/>
          </a:prstGeom>
        </p:spPr>
      </p:pic>
    </p:spTree>
    <p:extLst>
      <p:ext uri="{BB962C8B-B14F-4D97-AF65-F5344CB8AC3E}">
        <p14:creationId xmlns:p14="http://schemas.microsoft.com/office/powerpoint/2010/main" val="986225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hlinkClick r:id="rId2"/>
            <a:extLst>
              <a:ext uri="{FF2B5EF4-FFF2-40B4-BE49-F238E27FC236}">
                <a16:creationId xmlns:a16="http://schemas.microsoft.com/office/drawing/2014/main" id="{77CD9166-FA14-56F7-4979-699C72C775B2}"/>
              </a:ext>
            </a:extLst>
          </p:cNvPr>
          <p:cNvPicPr>
            <a:picLocks noChangeAspect="1"/>
          </p:cNvPicPr>
          <p:nvPr/>
        </p:nvPicPr>
        <p:blipFill>
          <a:blip r:embed="rId3"/>
          <a:stretch>
            <a:fillRect/>
          </a:stretch>
        </p:blipFill>
        <p:spPr>
          <a:xfrm>
            <a:off x="2545650" y="0"/>
            <a:ext cx="7100700" cy="6858000"/>
          </a:xfrm>
          <a:prstGeom prst="rect">
            <a:avLst/>
          </a:prstGeom>
        </p:spPr>
      </p:pic>
    </p:spTree>
    <p:extLst>
      <p:ext uri="{BB962C8B-B14F-4D97-AF65-F5344CB8AC3E}">
        <p14:creationId xmlns:p14="http://schemas.microsoft.com/office/powerpoint/2010/main" val="12582475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hlinkClick r:id="rId2"/>
            <a:extLst>
              <a:ext uri="{FF2B5EF4-FFF2-40B4-BE49-F238E27FC236}">
                <a16:creationId xmlns:a16="http://schemas.microsoft.com/office/drawing/2014/main" id="{66A22A57-DF6E-47FB-AD03-E9786EFF50A1}"/>
              </a:ext>
            </a:extLst>
          </p:cNvPr>
          <p:cNvPicPr>
            <a:picLocks noChangeAspect="1"/>
          </p:cNvPicPr>
          <p:nvPr/>
        </p:nvPicPr>
        <p:blipFill>
          <a:blip r:embed="rId3"/>
          <a:stretch>
            <a:fillRect/>
          </a:stretch>
        </p:blipFill>
        <p:spPr>
          <a:xfrm>
            <a:off x="951244" y="0"/>
            <a:ext cx="10289512" cy="6858000"/>
          </a:xfrm>
          <a:prstGeom prst="rect">
            <a:avLst/>
          </a:prstGeom>
        </p:spPr>
      </p:pic>
    </p:spTree>
    <p:extLst>
      <p:ext uri="{BB962C8B-B14F-4D97-AF65-F5344CB8AC3E}">
        <p14:creationId xmlns:p14="http://schemas.microsoft.com/office/powerpoint/2010/main" val="28735740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Video 3">
            <a:extLst>
              <a:ext uri="{FF2B5EF4-FFF2-40B4-BE49-F238E27FC236}">
                <a16:creationId xmlns:a16="http://schemas.microsoft.com/office/drawing/2014/main" id="{2E67D7A2-4671-432A-93D9-A63BA3579801}"/>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t="284" r="1" b="1"/>
          <a:stretch/>
        </p:blipFill>
        <p:spPr>
          <a:xfrm>
            <a:off x="-2" y="10"/>
            <a:ext cx="12192002" cy="6857990"/>
          </a:xfrm>
          <a:prstGeom prst="rect">
            <a:avLst/>
          </a:prstGeom>
        </p:spPr>
      </p:pic>
      <p:sp>
        <p:nvSpPr>
          <p:cNvPr id="2" name="Title 1">
            <a:extLst>
              <a:ext uri="{FF2B5EF4-FFF2-40B4-BE49-F238E27FC236}">
                <a16:creationId xmlns:a16="http://schemas.microsoft.com/office/drawing/2014/main" id="{B5017C77-C04E-4AA6-AE99-C0F4D27082D6}"/>
              </a:ext>
            </a:extLst>
          </p:cNvPr>
          <p:cNvSpPr>
            <a:spLocks noGrp="1"/>
          </p:cNvSpPr>
          <p:nvPr>
            <p:ph type="ctrTitle"/>
          </p:nvPr>
        </p:nvSpPr>
        <p:spPr>
          <a:xfrm>
            <a:off x="7848600" y="1122363"/>
            <a:ext cx="4023360" cy="2807208"/>
          </a:xfrm>
        </p:spPr>
        <p:txBody>
          <a:bodyPr anchor="b">
            <a:normAutofit/>
          </a:bodyPr>
          <a:lstStyle/>
          <a:p>
            <a:r>
              <a:rPr lang="en-US" sz="3200" dirty="0"/>
              <a:t>Cognitive Development</a:t>
            </a:r>
          </a:p>
        </p:txBody>
      </p:sp>
    </p:spTree>
    <p:extLst>
      <p:ext uri="{BB962C8B-B14F-4D97-AF65-F5344CB8AC3E}">
        <p14:creationId xmlns:p14="http://schemas.microsoft.com/office/powerpoint/2010/main" val="1715700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3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mute="1">
                <p:cTn id="12" repeatCount="indefinite" fill="hold" display="0">
                  <p:stCondLst>
                    <p:cond delay="indefinite"/>
                  </p:stCondLst>
                </p:cTn>
                <p:tgtEl>
                  <p:spTgt spid="4"/>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Formal Operations</a:t>
            </a:r>
          </a:p>
        </p:txBody>
      </p:sp>
      <p:sp>
        <p:nvSpPr>
          <p:cNvPr id="3" name="Content Placeholder 2"/>
          <p:cNvSpPr>
            <a:spLocks noGrp="1"/>
          </p:cNvSpPr>
          <p:nvPr>
            <p:ph idx="1"/>
          </p:nvPr>
        </p:nvSpPr>
        <p:spPr/>
        <p:txBody>
          <a:bodyPr/>
          <a:lstStyle/>
          <a:p>
            <a:r>
              <a:rPr lang="en-US" dirty="0"/>
              <a:t>The final stage of Piaget’s conceptualization of cognitive development.</a:t>
            </a:r>
          </a:p>
          <a:p>
            <a:r>
              <a:rPr lang="en-US" dirty="0"/>
              <a:t>Ability to “think abstractly”</a:t>
            </a:r>
          </a:p>
        </p:txBody>
      </p:sp>
      <p:pic>
        <p:nvPicPr>
          <p:cNvPr id="5" name="Picture 4"/>
          <p:cNvPicPr>
            <a:picLocks noChangeAspect="1"/>
          </p:cNvPicPr>
          <p:nvPr/>
        </p:nvPicPr>
        <p:blipFill>
          <a:blip r:embed="rId2"/>
          <a:stretch>
            <a:fillRect/>
          </a:stretch>
        </p:blipFill>
        <p:spPr>
          <a:xfrm>
            <a:off x="7871575" y="2870417"/>
            <a:ext cx="3830425" cy="2873952"/>
          </a:xfrm>
          <a:prstGeom prst="rect">
            <a:avLst/>
          </a:prstGeom>
        </p:spPr>
      </p:pic>
      <p:pic>
        <p:nvPicPr>
          <p:cNvPr id="4" name="Picture 3">
            <a:extLst>
              <a:ext uri="{FF2B5EF4-FFF2-40B4-BE49-F238E27FC236}">
                <a16:creationId xmlns:a16="http://schemas.microsoft.com/office/drawing/2014/main" id="{76B751DD-E670-90EB-FBCA-121A0C3F0F51}"/>
              </a:ext>
            </a:extLst>
          </p:cNvPr>
          <p:cNvPicPr>
            <a:picLocks noChangeAspect="1"/>
          </p:cNvPicPr>
          <p:nvPr/>
        </p:nvPicPr>
        <p:blipFill>
          <a:blip r:embed="rId3"/>
          <a:stretch>
            <a:fillRect/>
          </a:stretch>
        </p:blipFill>
        <p:spPr>
          <a:xfrm>
            <a:off x="1234741" y="4094375"/>
            <a:ext cx="2619375" cy="1743075"/>
          </a:xfrm>
          <a:prstGeom prst="rect">
            <a:avLst/>
          </a:prstGeom>
        </p:spPr>
      </p:pic>
      <p:pic>
        <p:nvPicPr>
          <p:cNvPr id="6" name="Picture 5">
            <a:extLst>
              <a:ext uri="{FF2B5EF4-FFF2-40B4-BE49-F238E27FC236}">
                <a16:creationId xmlns:a16="http://schemas.microsoft.com/office/drawing/2014/main" id="{4EC3F5E4-DE90-CD8C-F598-B88EBDEBE805}"/>
              </a:ext>
            </a:extLst>
          </p:cNvPr>
          <p:cNvPicPr>
            <a:picLocks noChangeAspect="1"/>
          </p:cNvPicPr>
          <p:nvPr/>
        </p:nvPicPr>
        <p:blipFill>
          <a:blip r:embed="rId4"/>
          <a:stretch>
            <a:fillRect/>
          </a:stretch>
        </p:blipFill>
        <p:spPr>
          <a:xfrm>
            <a:off x="3973289" y="3888325"/>
            <a:ext cx="3631553" cy="2421035"/>
          </a:xfrm>
          <a:prstGeom prst="rect">
            <a:avLst/>
          </a:prstGeom>
        </p:spPr>
      </p:pic>
    </p:spTree>
    <p:extLst>
      <p:ext uri="{BB962C8B-B14F-4D97-AF65-F5344CB8AC3E}">
        <p14:creationId xmlns:p14="http://schemas.microsoft.com/office/powerpoint/2010/main" val="17780234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“Abstract thinking”</a:t>
            </a:r>
          </a:p>
        </p:txBody>
      </p:sp>
      <p:sp>
        <p:nvSpPr>
          <p:cNvPr id="3" name="Content Placeholder 2"/>
          <p:cNvSpPr>
            <a:spLocks noGrp="1"/>
          </p:cNvSpPr>
          <p:nvPr>
            <p:ph idx="1"/>
          </p:nvPr>
        </p:nvSpPr>
        <p:spPr/>
        <p:txBody>
          <a:bodyPr/>
          <a:lstStyle/>
          <a:p>
            <a:r>
              <a:rPr lang="en-US" dirty="0"/>
              <a:t>“Abstract thinking is a level of thinking about things that is removed from the facts of the ‘here and now’, and from specific examples of the things or concepts being thought about. ... Thus, for example, a concrete thinker can think about this particular dog; a more abstract thinker can think about dogs in general.”</a:t>
            </a:r>
          </a:p>
          <a:p>
            <a:pPr lvl="8"/>
            <a:r>
              <a:rPr lang="en-US" sz="1400" dirty="0"/>
              <a:t>www.projectlearnet.org › tutorials › </a:t>
            </a:r>
            <a:r>
              <a:rPr lang="en-US" sz="1400" dirty="0" err="1"/>
              <a:t>concrete_vs_abstract_thinking</a:t>
            </a:r>
            <a:endParaRPr lang="en-US" sz="1400" dirty="0"/>
          </a:p>
          <a:p>
            <a:pPr marL="3657600" lvl="8" indent="0">
              <a:buNone/>
            </a:pPr>
            <a:endParaRPr lang="en-US" sz="1400" dirty="0"/>
          </a:p>
        </p:txBody>
      </p:sp>
      <p:pic>
        <p:nvPicPr>
          <p:cNvPr id="4" name="Picture 3"/>
          <p:cNvPicPr>
            <a:picLocks noChangeAspect="1"/>
          </p:cNvPicPr>
          <p:nvPr/>
        </p:nvPicPr>
        <p:blipFill>
          <a:blip r:embed="rId2"/>
          <a:stretch>
            <a:fillRect/>
          </a:stretch>
        </p:blipFill>
        <p:spPr>
          <a:xfrm>
            <a:off x="4127546" y="4522124"/>
            <a:ext cx="2995075" cy="1871922"/>
          </a:xfrm>
          <a:prstGeom prst="rect">
            <a:avLst/>
          </a:prstGeom>
        </p:spPr>
      </p:pic>
    </p:spTree>
    <p:extLst>
      <p:ext uri="{BB962C8B-B14F-4D97-AF65-F5344CB8AC3E}">
        <p14:creationId xmlns:p14="http://schemas.microsoft.com/office/powerpoint/2010/main" val="12545050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Immature characteristics of Adolescent Thought</a:t>
            </a:r>
          </a:p>
        </p:txBody>
      </p:sp>
      <p:sp>
        <p:nvSpPr>
          <p:cNvPr id="3" name="Content Placeholder 2"/>
          <p:cNvSpPr>
            <a:spLocks noGrp="1"/>
          </p:cNvSpPr>
          <p:nvPr>
            <p:ph idx="1"/>
          </p:nvPr>
        </p:nvSpPr>
        <p:spPr/>
        <p:txBody>
          <a:bodyPr/>
          <a:lstStyle/>
          <a:p>
            <a:r>
              <a:rPr lang="en-US" dirty="0"/>
              <a:t>Idealism and criticalness</a:t>
            </a:r>
          </a:p>
          <a:p>
            <a:pPr lvl="1"/>
            <a:r>
              <a:rPr lang="en-US" dirty="0"/>
              <a:t>Have a vision of “ideal world” and hold adults responsible when the real word falls short.</a:t>
            </a:r>
          </a:p>
          <a:p>
            <a:pPr lvl="1"/>
            <a:endParaRPr lang="en-US" dirty="0"/>
          </a:p>
          <a:p>
            <a:r>
              <a:rPr lang="en-US" dirty="0"/>
              <a:t>Argumentativeness </a:t>
            </a:r>
          </a:p>
          <a:p>
            <a:pPr lvl="1"/>
            <a:r>
              <a:rPr lang="en-US" dirty="0"/>
              <a:t>Trying to build a case for their own thinking</a:t>
            </a:r>
          </a:p>
          <a:p>
            <a:pPr lvl="1"/>
            <a:r>
              <a:rPr lang="en-US" dirty="0"/>
              <a:t>This causes them to argue against the ideas of others</a:t>
            </a:r>
          </a:p>
          <a:p>
            <a:pPr lvl="1"/>
            <a:endParaRPr lang="en-US" dirty="0"/>
          </a:p>
        </p:txBody>
      </p:sp>
    </p:spTree>
    <p:extLst>
      <p:ext uri="{BB962C8B-B14F-4D97-AF65-F5344CB8AC3E}">
        <p14:creationId xmlns:p14="http://schemas.microsoft.com/office/powerpoint/2010/main" val="19802454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Immature characteristics of Adolescent Thought</a:t>
            </a:r>
          </a:p>
        </p:txBody>
      </p:sp>
      <p:sp>
        <p:nvSpPr>
          <p:cNvPr id="3" name="Content Placeholder 2"/>
          <p:cNvSpPr>
            <a:spLocks noGrp="1"/>
          </p:cNvSpPr>
          <p:nvPr>
            <p:ph idx="1"/>
          </p:nvPr>
        </p:nvSpPr>
        <p:spPr/>
        <p:txBody>
          <a:bodyPr/>
          <a:lstStyle/>
          <a:p>
            <a:r>
              <a:rPr lang="en-US" dirty="0"/>
              <a:t>Indecisiveness</a:t>
            </a:r>
          </a:p>
          <a:p>
            <a:pPr lvl="1"/>
            <a:r>
              <a:rPr lang="en-US" dirty="0"/>
              <a:t>Can hold many alternatives in their mind at the same time</a:t>
            </a:r>
          </a:p>
          <a:p>
            <a:pPr lvl="1"/>
            <a:r>
              <a:rPr lang="en-US" dirty="0"/>
              <a:t>Lack strategies to choose among the choices</a:t>
            </a:r>
          </a:p>
          <a:p>
            <a:pPr lvl="1"/>
            <a:endParaRPr lang="en-US" dirty="0"/>
          </a:p>
          <a:p>
            <a:pPr lvl="1"/>
            <a:endParaRPr lang="en-US" dirty="0"/>
          </a:p>
          <a:p>
            <a:r>
              <a:rPr lang="en-US" dirty="0"/>
              <a:t>Apparent hypocrisy</a:t>
            </a:r>
          </a:p>
          <a:p>
            <a:pPr lvl="1"/>
            <a:r>
              <a:rPr lang="en-US" dirty="0"/>
              <a:t>Often think that an ideal is not always easy to live up to</a:t>
            </a:r>
          </a:p>
          <a:p>
            <a:pPr lvl="1"/>
            <a:endParaRPr lang="en-US" dirty="0"/>
          </a:p>
        </p:txBody>
      </p:sp>
    </p:spTree>
    <p:extLst>
      <p:ext uri="{BB962C8B-B14F-4D97-AF65-F5344CB8AC3E}">
        <p14:creationId xmlns:p14="http://schemas.microsoft.com/office/powerpoint/2010/main" val="12768858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Immature characteristics of Adolescent Thought</a:t>
            </a:r>
          </a:p>
        </p:txBody>
      </p:sp>
      <p:sp>
        <p:nvSpPr>
          <p:cNvPr id="3" name="Content Placeholder 2"/>
          <p:cNvSpPr>
            <a:spLocks noGrp="1"/>
          </p:cNvSpPr>
          <p:nvPr>
            <p:ph idx="1"/>
          </p:nvPr>
        </p:nvSpPr>
        <p:spPr/>
        <p:txBody>
          <a:bodyPr>
            <a:normAutofit fontScale="92500" lnSpcReduction="20000"/>
          </a:bodyPr>
          <a:lstStyle/>
          <a:p>
            <a:r>
              <a:rPr lang="en-US" dirty="0"/>
              <a:t>Self-consciousness</a:t>
            </a:r>
          </a:p>
          <a:p>
            <a:pPr lvl="1"/>
            <a:r>
              <a:rPr lang="en-US" dirty="0"/>
              <a:t>Can think about thinking – their own and other people’s</a:t>
            </a:r>
          </a:p>
          <a:p>
            <a:pPr lvl="1"/>
            <a:r>
              <a:rPr lang="en-US" dirty="0"/>
              <a:t>Sometimes think they can know what other people are thinking about (and often think that other people are thinking about them)</a:t>
            </a:r>
          </a:p>
          <a:p>
            <a:pPr lvl="1"/>
            <a:r>
              <a:rPr lang="en-US" dirty="0"/>
              <a:t>“imaginary audience”</a:t>
            </a:r>
          </a:p>
          <a:p>
            <a:r>
              <a:rPr lang="en-US" dirty="0"/>
              <a:t>Specialness and invulnerability</a:t>
            </a:r>
          </a:p>
          <a:p>
            <a:pPr lvl="1"/>
            <a:r>
              <a:rPr lang="en-US" dirty="0"/>
              <a:t>Personal fable</a:t>
            </a:r>
          </a:p>
          <a:p>
            <a:pPr lvl="1"/>
            <a:r>
              <a:rPr lang="en-US" dirty="0"/>
              <a:t>Believe that they are not constrained to the rules that govern the rest of the world </a:t>
            </a:r>
            <a:r>
              <a:rPr lang="en-US" i="1" dirty="0"/>
              <a:t>(I can drive faster than the speed limit because I know how to drive better than other people.)</a:t>
            </a:r>
          </a:p>
          <a:p>
            <a:pPr lvl="3"/>
            <a:r>
              <a:rPr lang="en-US" i="1" dirty="0"/>
              <a:t>Or do they think they are invulnerable??</a:t>
            </a:r>
          </a:p>
          <a:p>
            <a:pPr lvl="1"/>
            <a:endParaRPr lang="en-US" dirty="0"/>
          </a:p>
        </p:txBody>
      </p:sp>
    </p:spTree>
    <p:extLst>
      <p:ext uri="{BB962C8B-B14F-4D97-AF65-F5344CB8AC3E}">
        <p14:creationId xmlns:p14="http://schemas.microsoft.com/office/powerpoint/2010/main" val="13494394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Language Development</a:t>
            </a:r>
          </a:p>
        </p:txBody>
      </p:sp>
      <p:sp>
        <p:nvSpPr>
          <p:cNvPr id="3" name="Content Placeholder 2"/>
          <p:cNvSpPr>
            <a:spLocks noGrp="1"/>
          </p:cNvSpPr>
          <p:nvPr>
            <p:ph idx="1"/>
          </p:nvPr>
        </p:nvSpPr>
        <p:spPr/>
        <p:txBody>
          <a:bodyPr/>
          <a:lstStyle/>
          <a:p>
            <a:r>
              <a:rPr lang="en-US" dirty="0"/>
              <a:t>Vocabulary grows as reading material becomes more sophisticated.</a:t>
            </a:r>
          </a:p>
          <a:p>
            <a:r>
              <a:rPr lang="en-US" dirty="0"/>
              <a:t>The development of thought allows for discussions of things like justice and freedom.</a:t>
            </a:r>
          </a:p>
          <a:p>
            <a:r>
              <a:rPr lang="en-US" dirty="0"/>
              <a:t>Social perspective taking – similar to pragmatics </a:t>
            </a:r>
          </a:p>
          <a:p>
            <a:r>
              <a:rPr lang="en-US" dirty="0"/>
              <a:t>Language is fluid.</a:t>
            </a:r>
          </a:p>
          <a:p>
            <a:r>
              <a:rPr lang="en-US" dirty="0"/>
              <a:t>Language is used to identify as a group and to shut out others.</a:t>
            </a:r>
          </a:p>
        </p:txBody>
      </p:sp>
    </p:spTree>
    <p:extLst>
      <p:ext uri="{BB962C8B-B14F-4D97-AF65-F5344CB8AC3E}">
        <p14:creationId xmlns:p14="http://schemas.microsoft.com/office/powerpoint/2010/main" val="19284837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F3131E-070A-4A6E-B8FA-4538EC21B7AC}"/>
              </a:ext>
            </a:extLst>
          </p:cNvPr>
          <p:cNvSpPr>
            <a:spLocks noGrp="1"/>
          </p:cNvSpPr>
          <p:nvPr>
            <p:ph type="title"/>
          </p:nvPr>
        </p:nvSpPr>
        <p:spPr/>
        <p:txBody>
          <a:bodyPr/>
          <a:lstStyle/>
          <a:p>
            <a:r>
              <a:rPr lang="en-US" dirty="0"/>
              <a:t>Adolescence</a:t>
            </a:r>
          </a:p>
        </p:txBody>
      </p:sp>
      <p:sp>
        <p:nvSpPr>
          <p:cNvPr id="3" name="Content Placeholder 2">
            <a:extLst>
              <a:ext uri="{FF2B5EF4-FFF2-40B4-BE49-F238E27FC236}">
                <a16:creationId xmlns:a16="http://schemas.microsoft.com/office/drawing/2014/main" id="{2488DB3A-56DD-4330-936F-242397AB72B0}"/>
              </a:ext>
            </a:extLst>
          </p:cNvPr>
          <p:cNvSpPr>
            <a:spLocks noGrp="1"/>
          </p:cNvSpPr>
          <p:nvPr>
            <p:ph idx="1"/>
          </p:nvPr>
        </p:nvSpPr>
        <p:spPr/>
        <p:txBody>
          <a:bodyPr/>
          <a:lstStyle/>
          <a:p>
            <a:r>
              <a:rPr lang="en-US" dirty="0"/>
              <a:t>What is it?</a:t>
            </a:r>
          </a:p>
        </p:txBody>
      </p:sp>
      <p:pic>
        <p:nvPicPr>
          <p:cNvPr id="4" name="Picture 3">
            <a:extLst>
              <a:ext uri="{FF2B5EF4-FFF2-40B4-BE49-F238E27FC236}">
                <a16:creationId xmlns:a16="http://schemas.microsoft.com/office/drawing/2014/main" id="{82C3890C-4070-4C7C-9194-239DF548943C}"/>
              </a:ext>
            </a:extLst>
          </p:cNvPr>
          <p:cNvPicPr>
            <a:picLocks noChangeAspect="1"/>
          </p:cNvPicPr>
          <p:nvPr/>
        </p:nvPicPr>
        <p:blipFill>
          <a:blip r:embed="rId2"/>
          <a:stretch>
            <a:fillRect/>
          </a:stretch>
        </p:blipFill>
        <p:spPr>
          <a:xfrm>
            <a:off x="4838701" y="2360645"/>
            <a:ext cx="5038530" cy="3359020"/>
          </a:xfrm>
          <a:prstGeom prst="rect">
            <a:avLst/>
          </a:prstGeom>
        </p:spPr>
      </p:pic>
    </p:spTree>
    <p:extLst>
      <p:ext uri="{BB962C8B-B14F-4D97-AF65-F5344CB8AC3E}">
        <p14:creationId xmlns:p14="http://schemas.microsoft.com/office/powerpoint/2010/main" val="40876910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Changes in Information Processing</a:t>
            </a:r>
          </a:p>
        </p:txBody>
      </p:sp>
      <p:sp>
        <p:nvSpPr>
          <p:cNvPr id="3" name="Content Placeholder 2"/>
          <p:cNvSpPr>
            <a:spLocks noGrp="1"/>
          </p:cNvSpPr>
          <p:nvPr>
            <p:ph idx="1"/>
          </p:nvPr>
        </p:nvSpPr>
        <p:spPr/>
        <p:txBody>
          <a:bodyPr>
            <a:normAutofit fontScale="92500"/>
          </a:bodyPr>
          <a:lstStyle/>
          <a:p>
            <a:r>
              <a:rPr lang="en-US" dirty="0"/>
              <a:t>These changes can be attributed to advances in the brain’s frontal lobes.</a:t>
            </a:r>
          </a:p>
          <a:p>
            <a:r>
              <a:rPr lang="en-US" dirty="0"/>
              <a:t>Structural change – growth of the capacity of the brain</a:t>
            </a:r>
          </a:p>
          <a:p>
            <a:pPr lvl="1"/>
            <a:r>
              <a:rPr lang="en-US" dirty="0"/>
              <a:t>Allows older adolescents to deal with complex problems or decisions that involve multiple pieces of information</a:t>
            </a:r>
          </a:p>
          <a:p>
            <a:r>
              <a:rPr lang="en-US" dirty="0"/>
              <a:t>Functional change – processes of the abilities to obtain, handle, and retain information</a:t>
            </a:r>
          </a:p>
          <a:p>
            <a:pPr lvl="1"/>
            <a:r>
              <a:rPr lang="en-US" dirty="0"/>
              <a:t>These things grow with age.</a:t>
            </a:r>
          </a:p>
          <a:p>
            <a:pPr lvl="1"/>
            <a:r>
              <a:rPr lang="en-US" dirty="0"/>
              <a:t>The executive function changes.</a:t>
            </a:r>
          </a:p>
          <a:p>
            <a:pPr lvl="2"/>
            <a:r>
              <a:rPr lang="en-US" dirty="0"/>
              <a:t>Skills such as selective attention, decision making, inhibitory control</a:t>
            </a:r>
          </a:p>
          <a:p>
            <a:pPr marL="914400" lvl="2" indent="0">
              <a:buNone/>
            </a:pPr>
            <a:endParaRPr lang="en-US" dirty="0"/>
          </a:p>
        </p:txBody>
      </p:sp>
    </p:spTree>
    <p:extLst>
      <p:ext uri="{BB962C8B-B14F-4D97-AF65-F5344CB8AC3E}">
        <p14:creationId xmlns:p14="http://schemas.microsoft.com/office/powerpoint/2010/main" val="31995665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moral dilemma </a:t>
            </a:r>
          </a:p>
        </p:txBody>
      </p:sp>
      <p:sp>
        <p:nvSpPr>
          <p:cNvPr id="3" name="Content Placeholder 2"/>
          <p:cNvSpPr>
            <a:spLocks noGrp="1"/>
          </p:cNvSpPr>
          <p:nvPr>
            <p:ph idx="1"/>
          </p:nvPr>
        </p:nvSpPr>
        <p:spPr/>
        <p:txBody>
          <a:bodyPr/>
          <a:lstStyle/>
          <a:p>
            <a:r>
              <a:rPr lang="en-US" dirty="0"/>
              <a:t>A student looks at the test paper of the student next to her in order to get the answers for her test in Calculus.</a:t>
            </a:r>
          </a:p>
          <a:p>
            <a:endParaRPr lang="en-US" dirty="0"/>
          </a:p>
          <a:p>
            <a:endParaRPr lang="en-US" dirty="0"/>
          </a:p>
          <a:p>
            <a:pPr lvl="1"/>
            <a:r>
              <a:rPr lang="en-US" dirty="0"/>
              <a:t>Is this right or wrong?</a:t>
            </a:r>
          </a:p>
          <a:p>
            <a:pPr lvl="1"/>
            <a:r>
              <a:rPr lang="en-US" dirty="0"/>
              <a:t>Why?</a:t>
            </a:r>
          </a:p>
        </p:txBody>
      </p:sp>
    </p:spTree>
    <p:extLst>
      <p:ext uri="{BB962C8B-B14F-4D97-AF65-F5344CB8AC3E}">
        <p14:creationId xmlns:p14="http://schemas.microsoft.com/office/powerpoint/2010/main" val="16084248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same moral dilemma…</a:t>
            </a:r>
          </a:p>
        </p:txBody>
      </p:sp>
      <p:sp>
        <p:nvSpPr>
          <p:cNvPr id="3" name="Content Placeholder 2"/>
          <p:cNvSpPr>
            <a:spLocks noGrp="1"/>
          </p:cNvSpPr>
          <p:nvPr>
            <p:ph idx="1"/>
          </p:nvPr>
        </p:nvSpPr>
        <p:spPr/>
        <p:txBody>
          <a:bodyPr/>
          <a:lstStyle/>
          <a:p>
            <a:r>
              <a:rPr lang="en-US" dirty="0"/>
              <a:t>Is there a difference if the reason for the cheating is…</a:t>
            </a:r>
          </a:p>
          <a:p>
            <a:pPr lvl="2"/>
            <a:r>
              <a:rPr lang="en-US" dirty="0"/>
              <a:t>Because she didn’t study for the test?</a:t>
            </a:r>
          </a:p>
        </p:txBody>
      </p:sp>
      <p:pic>
        <p:nvPicPr>
          <p:cNvPr id="4" name="Picture 3"/>
          <p:cNvPicPr>
            <a:picLocks noChangeAspect="1"/>
          </p:cNvPicPr>
          <p:nvPr/>
        </p:nvPicPr>
        <p:blipFill>
          <a:blip r:embed="rId2"/>
          <a:stretch>
            <a:fillRect/>
          </a:stretch>
        </p:blipFill>
        <p:spPr>
          <a:xfrm>
            <a:off x="5702894" y="3599273"/>
            <a:ext cx="4572000" cy="2857500"/>
          </a:xfrm>
          <a:prstGeom prst="rect">
            <a:avLst/>
          </a:prstGeom>
        </p:spPr>
      </p:pic>
    </p:spTree>
    <p:extLst>
      <p:ext uri="{BB962C8B-B14F-4D97-AF65-F5344CB8AC3E}">
        <p14:creationId xmlns:p14="http://schemas.microsoft.com/office/powerpoint/2010/main" val="29938541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same moral dilemma…</a:t>
            </a:r>
          </a:p>
        </p:txBody>
      </p:sp>
      <p:sp>
        <p:nvSpPr>
          <p:cNvPr id="3" name="Content Placeholder 2"/>
          <p:cNvSpPr>
            <a:spLocks noGrp="1"/>
          </p:cNvSpPr>
          <p:nvPr>
            <p:ph idx="1"/>
          </p:nvPr>
        </p:nvSpPr>
        <p:spPr/>
        <p:txBody>
          <a:bodyPr/>
          <a:lstStyle/>
          <a:p>
            <a:r>
              <a:rPr lang="en-US" dirty="0"/>
              <a:t>Is there a difference if the reason for the cheating is…</a:t>
            </a:r>
          </a:p>
          <a:p>
            <a:pPr lvl="2"/>
            <a:r>
              <a:rPr lang="en-US" dirty="0"/>
              <a:t>Because she needs to pass the test in order to keep her scholarship?</a:t>
            </a:r>
          </a:p>
        </p:txBody>
      </p:sp>
      <p:pic>
        <p:nvPicPr>
          <p:cNvPr id="4" name="Picture 3"/>
          <p:cNvPicPr>
            <a:picLocks noChangeAspect="1"/>
          </p:cNvPicPr>
          <p:nvPr/>
        </p:nvPicPr>
        <p:blipFill>
          <a:blip r:embed="rId2"/>
          <a:stretch>
            <a:fillRect/>
          </a:stretch>
        </p:blipFill>
        <p:spPr>
          <a:xfrm>
            <a:off x="3147421" y="3352800"/>
            <a:ext cx="6667500" cy="3505200"/>
          </a:xfrm>
          <a:prstGeom prst="rect">
            <a:avLst/>
          </a:prstGeom>
        </p:spPr>
      </p:pic>
    </p:spTree>
    <p:extLst>
      <p:ext uri="{BB962C8B-B14F-4D97-AF65-F5344CB8AC3E}">
        <p14:creationId xmlns:p14="http://schemas.microsoft.com/office/powerpoint/2010/main" val="36152997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Educational and Vocational Issues</a:t>
            </a:r>
          </a:p>
        </p:txBody>
      </p:sp>
      <p:sp>
        <p:nvSpPr>
          <p:cNvPr id="3" name="Content Placeholder 2"/>
          <p:cNvSpPr>
            <a:spLocks noGrp="1"/>
          </p:cNvSpPr>
          <p:nvPr>
            <p:ph idx="1"/>
          </p:nvPr>
        </p:nvSpPr>
        <p:spPr/>
        <p:txBody>
          <a:bodyPr/>
          <a:lstStyle/>
          <a:p>
            <a:r>
              <a:rPr lang="en-US" dirty="0"/>
              <a:t>School is the experience that makes up the bulk of most adolescents’ world.</a:t>
            </a:r>
          </a:p>
          <a:p>
            <a:endParaRPr lang="en-US" dirty="0"/>
          </a:p>
          <a:p>
            <a:endParaRPr lang="en-US" dirty="0"/>
          </a:p>
          <a:p>
            <a:r>
              <a:rPr lang="en-US" dirty="0"/>
              <a:t>Most people at adolescence have one eye on what happens after school ends.</a:t>
            </a:r>
          </a:p>
        </p:txBody>
      </p:sp>
    </p:spTree>
    <p:extLst>
      <p:ext uri="{BB962C8B-B14F-4D97-AF65-F5344CB8AC3E}">
        <p14:creationId xmlns:p14="http://schemas.microsoft.com/office/powerpoint/2010/main" val="15319453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Influences on School Achievement </a:t>
            </a:r>
          </a:p>
        </p:txBody>
      </p:sp>
      <p:sp>
        <p:nvSpPr>
          <p:cNvPr id="3" name="Content Placeholder 2"/>
          <p:cNvSpPr>
            <a:spLocks noGrp="1"/>
          </p:cNvSpPr>
          <p:nvPr>
            <p:ph idx="1"/>
          </p:nvPr>
        </p:nvSpPr>
        <p:spPr/>
        <p:txBody>
          <a:bodyPr>
            <a:normAutofit/>
          </a:bodyPr>
          <a:lstStyle/>
          <a:p>
            <a:r>
              <a:rPr lang="en-US" dirty="0"/>
              <a:t>Motivation and self-efficacy</a:t>
            </a:r>
          </a:p>
          <a:p>
            <a:pPr lvl="1"/>
            <a:r>
              <a:rPr lang="en-US" dirty="0"/>
              <a:t>Motivation – Is it extrinsic or extrinsic?</a:t>
            </a:r>
          </a:p>
          <a:p>
            <a:pPr lvl="1"/>
            <a:r>
              <a:rPr lang="en-US" dirty="0"/>
              <a:t>Self-efficacy has to do with your beliefs about control</a:t>
            </a:r>
          </a:p>
          <a:p>
            <a:pPr lvl="2"/>
            <a:r>
              <a:rPr lang="en-US" dirty="0"/>
              <a:t>High self-efficacy </a:t>
            </a:r>
            <a:r>
              <a:rPr lang="en-US" i="1" dirty="0"/>
              <a:t>– I didn’t do well on this test because I didn’t study as much as I should have, and I can change this.</a:t>
            </a:r>
          </a:p>
          <a:p>
            <a:pPr lvl="2"/>
            <a:r>
              <a:rPr lang="en-US" dirty="0"/>
              <a:t>Low self-efficacy </a:t>
            </a:r>
            <a:r>
              <a:rPr lang="en-US" i="1" dirty="0"/>
              <a:t>– I didn’t do well on this test because the test was unfair, and there isn’t much I can do about that.</a:t>
            </a:r>
          </a:p>
        </p:txBody>
      </p:sp>
    </p:spTree>
    <p:extLst>
      <p:ext uri="{BB962C8B-B14F-4D97-AF65-F5344CB8AC3E}">
        <p14:creationId xmlns:p14="http://schemas.microsoft.com/office/powerpoint/2010/main" val="32935163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Influences on School Achievement </a:t>
            </a:r>
          </a:p>
        </p:txBody>
      </p:sp>
      <p:sp>
        <p:nvSpPr>
          <p:cNvPr id="3" name="Content Placeholder 2"/>
          <p:cNvSpPr>
            <a:spLocks noGrp="1"/>
          </p:cNvSpPr>
          <p:nvPr>
            <p:ph idx="1"/>
          </p:nvPr>
        </p:nvSpPr>
        <p:spPr/>
        <p:txBody>
          <a:bodyPr>
            <a:normAutofit/>
          </a:bodyPr>
          <a:lstStyle/>
          <a:p>
            <a:r>
              <a:rPr lang="en-US" dirty="0"/>
              <a:t>Gender</a:t>
            </a:r>
          </a:p>
          <a:p>
            <a:pPr lvl="1"/>
            <a:r>
              <a:rPr lang="en-US" dirty="0"/>
              <a:t>Brain development</a:t>
            </a:r>
          </a:p>
          <a:p>
            <a:pPr lvl="2"/>
            <a:r>
              <a:rPr lang="en-US" dirty="0"/>
              <a:t>Girl’s brains show more connectivity across the hemispheres.</a:t>
            </a:r>
          </a:p>
          <a:p>
            <a:pPr lvl="3"/>
            <a:r>
              <a:rPr lang="en-US" dirty="0"/>
              <a:t>Girls use their brains to integrate verbal and analytic tasks (left brain) with spatial tasks (right brain).</a:t>
            </a:r>
          </a:p>
          <a:p>
            <a:pPr lvl="2"/>
            <a:r>
              <a:rPr lang="en-US" dirty="0"/>
              <a:t>Boy’s brains show more hemisphere specialized activity.</a:t>
            </a:r>
          </a:p>
          <a:p>
            <a:pPr lvl="3"/>
            <a:r>
              <a:rPr lang="en-US" dirty="0"/>
              <a:t>Are more specialized between verbal and spatial reasoning  (Does this mean that boys can see spatial reasoning in a more visual way rather than a verbal way?</a:t>
            </a:r>
          </a:p>
        </p:txBody>
      </p:sp>
      <p:pic>
        <p:nvPicPr>
          <p:cNvPr id="4" name="Picture 3"/>
          <p:cNvPicPr>
            <a:picLocks noChangeAspect="1"/>
          </p:cNvPicPr>
          <p:nvPr/>
        </p:nvPicPr>
        <p:blipFill>
          <a:blip r:embed="rId2"/>
          <a:stretch>
            <a:fillRect/>
          </a:stretch>
        </p:blipFill>
        <p:spPr>
          <a:xfrm>
            <a:off x="778665" y="5091772"/>
            <a:ext cx="1947443" cy="1460583"/>
          </a:xfrm>
          <a:prstGeom prst="rect">
            <a:avLst/>
          </a:prstGeom>
        </p:spPr>
      </p:pic>
    </p:spTree>
    <p:extLst>
      <p:ext uri="{BB962C8B-B14F-4D97-AF65-F5344CB8AC3E}">
        <p14:creationId xmlns:p14="http://schemas.microsoft.com/office/powerpoint/2010/main" val="15854124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More influences</a:t>
            </a:r>
          </a:p>
        </p:txBody>
      </p:sp>
      <p:sp>
        <p:nvSpPr>
          <p:cNvPr id="3" name="Content Placeholder 2"/>
          <p:cNvSpPr>
            <a:spLocks noGrp="1"/>
          </p:cNvSpPr>
          <p:nvPr>
            <p:ph idx="1"/>
          </p:nvPr>
        </p:nvSpPr>
        <p:spPr/>
        <p:txBody>
          <a:bodyPr>
            <a:normAutofit fontScale="92500" lnSpcReduction="20000"/>
          </a:bodyPr>
          <a:lstStyle/>
          <a:p>
            <a:r>
              <a:rPr lang="en-US" dirty="0"/>
              <a:t>Home influences</a:t>
            </a:r>
          </a:p>
          <a:p>
            <a:pPr lvl="1"/>
            <a:r>
              <a:rPr lang="en-US" dirty="0"/>
              <a:t>How much are parents involved in  a child’s education?</a:t>
            </a:r>
          </a:p>
          <a:p>
            <a:r>
              <a:rPr lang="en-US" dirty="0"/>
              <a:t>School influences</a:t>
            </a:r>
          </a:p>
          <a:p>
            <a:pPr lvl="1"/>
            <a:r>
              <a:rPr lang="en-US" dirty="0"/>
              <a:t>What subtle differences are there in schools?</a:t>
            </a:r>
          </a:p>
          <a:p>
            <a:r>
              <a:rPr lang="en-US" dirty="0"/>
              <a:t>Women’s and men’s roles in society</a:t>
            </a:r>
          </a:p>
          <a:p>
            <a:pPr lvl="1"/>
            <a:r>
              <a:rPr lang="en-US" dirty="0"/>
              <a:t>Choices of occupations are influenced by gender roles in society. (This is why, historically, doctors were male, and nurses were female; teachers were female; police officers were male</a:t>
            </a:r>
          </a:p>
          <a:p>
            <a:r>
              <a:rPr lang="en-US" dirty="0"/>
              <a:t>Cultural influences</a:t>
            </a:r>
          </a:p>
          <a:p>
            <a:pPr lvl="1"/>
            <a:r>
              <a:rPr lang="en-US" dirty="0"/>
              <a:t>What is the state of gender equality? </a:t>
            </a:r>
          </a:p>
          <a:p>
            <a:endParaRPr lang="en-US" dirty="0"/>
          </a:p>
        </p:txBody>
      </p:sp>
    </p:spTree>
    <p:extLst>
      <p:ext uri="{BB962C8B-B14F-4D97-AF65-F5344CB8AC3E}">
        <p14:creationId xmlns:p14="http://schemas.microsoft.com/office/powerpoint/2010/main" val="24330154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Influences on school achievement </a:t>
            </a:r>
          </a:p>
        </p:txBody>
      </p:sp>
      <p:sp>
        <p:nvSpPr>
          <p:cNvPr id="3" name="Content Placeholder 2"/>
          <p:cNvSpPr>
            <a:spLocks noGrp="1"/>
          </p:cNvSpPr>
          <p:nvPr>
            <p:ph idx="1"/>
          </p:nvPr>
        </p:nvSpPr>
        <p:spPr/>
        <p:txBody>
          <a:bodyPr>
            <a:normAutofit fontScale="92500" lnSpcReduction="10000"/>
          </a:bodyPr>
          <a:lstStyle/>
          <a:p>
            <a:r>
              <a:rPr lang="en-US" dirty="0"/>
              <a:t>Technology</a:t>
            </a:r>
          </a:p>
          <a:p>
            <a:pPr lvl="1"/>
            <a:r>
              <a:rPr lang="en-US" dirty="0"/>
              <a:t>Research shows that with technology, visual skills have improved while critical thinking and analysis have decreased.</a:t>
            </a:r>
          </a:p>
          <a:p>
            <a:pPr lvl="1"/>
            <a:r>
              <a:rPr lang="en-US" dirty="0"/>
              <a:t>Research shows that students given access to the internet during class didn’t process what was presented as well.</a:t>
            </a:r>
          </a:p>
          <a:p>
            <a:r>
              <a:rPr lang="en-US" dirty="0"/>
              <a:t>Parenting practices</a:t>
            </a:r>
          </a:p>
          <a:p>
            <a:pPr lvl="1"/>
            <a:r>
              <a:rPr lang="en-US" dirty="0"/>
              <a:t>Stress is correlated with attendance and learning.</a:t>
            </a:r>
          </a:p>
          <a:p>
            <a:pPr lvl="1"/>
            <a:r>
              <a:rPr lang="en-US" dirty="0"/>
              <a:t>Parents who encourage children to question situations, to look at both sides</a:t>
            </a:r>
          </a:p>
          <a:p>
            <a:pPr lvl="1"/>
            <a:r>
              <a:rPr lang="en-US" dirty="0"/>
              <a:t>Parents who do not allow for questions and rely on punishments</a:t>
            </a:r>
          </a:p>
          <a:p>
            <a:pPr lvl="1"/>
            <a:r>
              <a:rPr lang="en-US" dirty="0"/>
              <a:t>Parents who take no interest and leave everything up to the reasoning of the child</a:t>
            </a:r>
          </a:p>
        </p:txBody>
      </p:sp>
    </p:spTree>
    <p:extLst>
      <p:ext uri="{BB962C8B-B14F-4D97-AF65-F5344CB8AC3E}">
        <p14:creationId xmlns:p14="http://schemas.microsoft.com/office/powerpoint/2010/main" val="22850369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Preparing for higher education or vocations</a:t>
            </a:r>
          </a:p>
        </p:txBody>
      </p:sp>
      <p:sp>
        <p:nvSpPr>
          <p:cNvPr id="3" name="Content Placeholder 2"/>
          <p:cNvSpPr>
            <a:spLocks noGrp="1"/>
          </p:cNvSpPr>
          <p:nvPr>
            <p:ph idx="1"/>
          </p:nvPr>
        </p:nvSpPr>
        <p:spPr/>
        <p:txBody>
          <a:bodyPr>
            <a:normAutofit lnSpcReduction="10000"/>
          </a:bodyPr>
          <a:lstStyle/>
          <a:p>
            <a:r>
              <a:rPr lang="en-US" dirty="0"/>
              <a:t>Influences on aspirations</a:t>
            </a:r>
          </a:p>
          <a:p>
            <a:pPr lvl="1"/>
            <a:r>
              <a:rPr lang="en-US" dirty="0"/>
              <a:t>Self-efficacy</a:t>
            </a:r>
          </a:p>
          <a:p>
            <a:pPr lvl="1"/>
            <a:r>
              <a:rPr lang="en-US" dirty="0"/>
              <a:t>Parent’s values in regard to academic achievement</a:t>
            </a:r>
          </a:p>
          <a:p>
            <a:pPr lvl="1"/>
            <a:r>
              <a:rPr lang="en-US" dirty="0"/>
              <a:t>Gender stereotypes</a:t>
            </a:r>
          </a:p>
          <a:p>
            <a:r>
              <a:rPr lang="en-US" dirty="0"/>
              <a:t>Guiding students not bound for college</a:t>
            </a:r>
          </a:p>
          <a:p>
            <a:pPr lvl="1"/>
            <a:r>
              <a:rPr lang="en-US" dirty="0"/>
              <a:t>Germany has an apprenticeship system</a:t>
            </a:r>
          </a:p>
          <a:p>
            <a:pPr lvl="1"/>
            <a:r>
              <a:rPr lang="en-US" dirty="0"/>
              <a:t>U.S. lacks polies to help non-college bound students make the transition from school from high school to “real life”</a:t>
            </a:r>
          </a:p>
          <a:p>
            <a:pPr lvl="1"/>
            <a:r>
              <a:rPr lang="en-US" dirty="0"/>
              <a:t>Many students just don’t know what their options are</a:t>
            </a:r>
          </a:p>
        </p:txBody>
      </p:sp>
    </p:spTree>
    <p:extLst>
      <p:ext uri="{BB962C8B-B14F-4D97-AF65-F5344CB8AC3E}">
        <p14:creationId xmlns:p14="http://schemas.microsoft.com/office/powerpoint/2010/main" val="27827748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6E9A62-5F50-4203-B8DC-1C0FC9B3BB0F}"/>
              </a:ext>
            </a:extLst>
          </p:cNvPr>
          <p:cNvSpPr>
            <a:spLocks noGrp="1"/>
          </p:cNvSpPr>
          <p:nvPr>
            <p:ph type="title"/>
          </p:nvPr>
        </p:nvSpPr>
        <p:spPr/>
        <p:txBody>
          <a:bodyPr/>
          <a:lstStyle/>
          <a:p>
            <a:r>
              <a:rPr lang="en-US" dirty="0"/>
              <a:t>Social Construct</a:t>
            </a:r>
          </a:p>
        </p:txBody>
      </p:sp>
      <p:pic>
        <p:nvPicPr>
          <p:cNvPr id="7" name="Content Placeholder 6">
            <a:extLst>
              <a:ext uri="{FF2B5EF4-FFF2-40B4-BE49-F238E27FC236}">
                <a16:creationId xmlns:a16="http://schemas.microsoft.com/office/drawing/2014/main" id="{92A626E5-9DAC-4CBF-AE76-E9422CE8BAC0}"/>
              </a:ext>
            </a:extLst>
          </p:cNvPr>
          <p:cNvPicPr>
            <a:picLocks noGrp="1" noChangeAspect="1"/>
          </p:cNvPicPr>
          <p:nvPr>
            <p:ph idx="1"/>
          </p:nvPr>
        </p:nvPicPr>
        <p:blipFill>
          <a:blip r:embed="rId2"/>
          <a:stretch>
            <a:fillRect/>
          </a:stretch>
        </p:blipFill>
        <p:spPr>
          <a:xfrm>
            <a:off x="4842395" y="2478088"/>
            <a:ext cx="2715172" cy="3694112"/>
          </a:xfrm>
          <a:prstGeom prst="rect">
            <a:avLst/>
          </a:prstGeom>
        </p:spPr>
      </p:pic>
    </p:spTree>
    <p:extLst>
      <p:ext uri="{BB962C8B-B14F-4D97-AF65-F5344CB8AC3E}">
        <p14:creationId xmlns:p14="http://schemas.microsoft.com/office/powerpoint/2010/main" val="36193549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69E6EFEE-6516-482C-B143-F97F9BF89D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DF0D2C0-CD0C-470C-8851-D8B2CC417C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2748766" y="3248002"/>
            <a:ext cx="5688917" cy="1913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1C89937E-DCC6-4A1E-9DE6-1F0D23E32CEA}"/>
              </a:ext>
            </a:extLst>
          </p:cNvPr>
          <p:cNvPicPr>
            <a:picLocks noChangeAspect="1"/>
          </p:cNvPicPr>
          <p:nvPr/>
        </p:nvPicPr>
        <p:blipFill rotWithShape="1">
          <a:blip r:embed="rId2"/>
          <a:srcRect r="8917" b="-1"/>
          <a:stretch/>
        </p:blipFill>
        <p:spPr>
          <a:xfrm>
            <a:off x="583656" y="499236"/>
            <a:ext cx="11024687" cy="5688918"/>
          </a:xfrm>
          <a:prstGeom prst="rect">
            <a:avLst/>
          </a:prstGeom>
        </p:spPr>
      </p:pic>
    </p:spTree>
    <p:extLst>
      <p:ext uri="{BB962C8B-B14F-4D97-AF65-F5344CB8AC3E}">
        <p14:creationId xmlns:p14="http://schemas.microsoft.com/office/powerpoint/2010/main" val="6104963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5943EECF-03A4-4CEB-899E-47C8038396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2F606D8-696E-4B76-BB10-43672AA147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4367" y="319440"/>
            <a:ext cx="11543267" cy="5932503"/>
          </a:xfrm>
          <a:prstGeom prst="rect">
            <a:avLst/>
          </a:prstGeom>
          <a:solidFill>
            <a:schemeClr val="bg1"/>
          </a:solidFill>
          <a:ln w="12700">
            <a:solidFill>
              <a:schemeClr val="tx2">
                <a:lumMod val="10000"/>
                <a:lumOff val="90000"/>
              </a:schemeClr>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 name="Picture 1">
            <a:extLst>
              <a:ext uri="{FF2B5EF4-FFF2-40B4-BE49-F238E27FC236}">
                <a16:creationId xmlns:a16="http://schemas.microsoft.com/office/drawing/2014/main" id="{D90860A4-6FF8-4068-B5E7-F7F1ADCDF63B}"/>
              </a:ext>
            </a:extLst>
          </p:cNvPr>
          <p:cNvPicPr>
            <a:picLocks noChangeAspect="1"/>
          </p:cNvPicPr>
          <p:nvPr/>
        </p:nvPicPr>
        <p:blipFill rotWithShape="1">
          <a:blip r:embed="rId2"/>
          <a:srcRect r="-2" b="1998"/>
          <a:stretch/>
        </p:blipFill>
        <p:spPr>
          <a:xfrm>
            <a:off x="328486" y="319441"/>
            <a:ext cx="11530584" cy="5932503"/>
          </a:xfrm>
          <a:prstGeom prst="rect">
            <a:avLst/>
          </a:prstGeom>
        </p:spPr>
      </p:pic>
      <p:sp>
        <p:nvSpPr>
          <p:cNvPr id="11" name="Rectangle 10">
            <a:extLst>
              <a:ext uri="{FF2B5EF4-FFF2-40B4-BE49-F238E27FC236}">
                <a16:creationId xmlns:a16="http://schemas.microsoft.com/office/drawing/2014/main" id="{3ABF1881-5AFD-48F9-979A-19EE2FE30A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5998349" y="2960103"/>
            <a:ext cx="190858" cy="65836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441219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6D72B40-02BE-4023-A1CA-8FBD0CC2FA15}"/>
              </a:ext>
            </a:extLst>
          </p:cNvPr>
          <p:cNvPicPr>
            <a:picLocks noChangeAspect="1"/>
          </p:cNvPicPr>
          <p:nvPr/>
        </p:nvPicPr>
        <p:blipFill>
          <a:blip r:embed="rId2"/>
          <a:stretch>
            <a:fillRect/>
          </a:stretch>
        </p:blipFill>
        <p:spPr>
          <a:xfrm>
            <a:off x="1208216" y="1285875"/>
            <a:ext cx="4555088" cy="4555088"/>
          </a:xfrm>
          <a:prstGeom prst="rect">
            <a:avLst/>
          </a:prstGeom>
        </p:spPr>
      </p:pic>
      <p:pic>
        <p:nvPicPr>
          <p:cNvPr id="3" name="Picture 2">
            <a:extLst>
              <a:ext uri="{FF2B5EF4-FFF2-40B4-BE49-F238E27FC236}">
                <a16:creationId xmlns:a16="http://schemas.microsoft.com/office/drawing/2014/main" id="{EE6DE4BB-CF16-45BB-8512-75F4D7AFBF8A}"/>
              </a:ext>
            </a:extLst>
          </p:cNvPr>
          <p:cNvPicPr>
            <a:picLocks noChangeAspect="1"/>
          </p:cNvPicPr>
          <p:nvPr/>
        </p:nvPicPr>
        <p:blipFill>
          <a:blip r:embed="rId3"/>
          <a:stretch>
            <a:fillRect/>
          </a:stretch>
        </p:blipFill>
        <p:spPr>
          <a:xfrm>
            <a:off x="6096000" y="1510781"/>
            <a:ext cx="5191125" cy="4105275"/>
          </a:xfrm>
          <a:prstGeom prst="rect">
            <a:avLst/>
          </a:prstGeom>
        </p:spPr>
      </p:pic>
    </p:spTree>
    <p:extLst>
      <p:ext uri="{BB962C8B-B14F-4D97-AF65-F5344CB8AC3E}">
        <p14:creationId xmlns:p14="http://schemas.microsoft.com/office/powerpoint/2010/main" val="24786118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69E6EFEE-6516-482C-B143-F97F9BF89D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3DF0D2C0-CD0C-470C-8851-D8B2CC417C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2748766" y="3248002"/>
            <a:ext cx="5688917" cy="1913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 name="Picture 1">
            <a:extLst>
              <a:ext uri="{FF2B5EF4-FFF2-40B4-BE49-F238E27FC236}">
                <a16:creationId xmlns:a16="http://schemas.microsoft.com/office/drawing/2014/main" id="{0D3D4155-0C28-4615-8705-BD834CBE194D}"/>
              </a:ext>
            </a:extLst>
          </p:cNvPr>
          <p:cNvPicPr>
            <a:picLocks noChangeAspect="1"/>
          </p:cNvPicPr>
          <p:nvPr/>
        </p:nvPicPr>
        <p:blipFill rotWithShape="1">
          <a:blip r:embed="rId2"/>
          <a:srcRect r="8917" b="-1"/>
          <a:stretch/>
        </p:blipFill>
        <p:spPr>
          <a:xfrm>
            <a:off x="583656" y="499236"/>
            <a:ext cx="11024687" cy="5688918"/>
          </a:xfrm>
          <a:prstGeom prst="rect">
            <a:avLst/>
          </a:prstGeom>
        </p:spPr>
      </p:pic>
    </p:spTree>
    <p:extLst>
      <p:ext uri="{BB962C8B-B14F-4D97-AF65-F5344CB8AC3E}">
        <p14:creationId xmlns:p14="http://schemas.microsoft.com/office/powerpoint/2010/main" val="8987889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8075E7F-9332-4570-A751-996905571479}"/>
              </a:ext>
            </a:extLst>
          </p:cNvPr>
          <p:cNvSpPr/>
          <p:nvPr/>
        </p:nvSpPr>
        <p:spPr>
          <a:xfrm>
            <a:off x="1459495" y="1557984"/>
            <a:ext cx="3534942" cy="923330"/>
          </a:xfrm>
          <a:prstGeom prst="rect">
            <a:avLst/>
          </a:prstGeom>
          <a:solidFill>
            <a:srgbClr val="FFC000"/>
          </a:solid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5400" b="1" cap="none" spc="0" dirty="0">
                <a:ln/>
                <a:solidFill>
                  <a:schemeClr val="accent3"/>
                </a:solidFill>
                <a:effectLst/>
              </a:rPr>
              <a:t>Confident</a:t>
            </a:r>
          </a:p>
        </p:txBody>
      </p:sp>
      <p:sp>
        <p:nvSpPr>
          <p:cNvPr id="5" name="Rectangle 4">
            <a:extLst>
              <a:ext uri="{FF2B5EF4-FFF2-40B4-BE49-F238E27FC236}">
                <a16:creationId xmlns:a16="http://schemas.microsoft.com/office/drawing/2014/main" id="{D6482D25-26E4-4A35-BD88-65563F7BC4CD}"/>
              </a:ext>
            </a:extLst>
          </p:cNvPr>
          <p:cNvSpPr/>
          <p:nvPr/>
        </p:nvSpPr>
        <p:spPr>
          <a:xfrm>
            <a:off x="4718059" y="2967335"/>
            <a:ext cx="2755884" cy="923330"/>
          </a:xfrm>
          <a:prstGeom prst="rect">
            <a:avLst/>
          </a:prstGeom>
          <a:solidFill>
            <a:srgbClr val="00B050"/>
          </a:solid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5400" b="1" cap="none" spc="0" dirty="0">
                <a:ln/>
                <a:solidFill>
                  <a:schemeClr val="accent3"/>
                </a:solidFill>
                <a:effectLst/>
              </a:rPr>
              <a:t>Unsure </a:t>
            </a:r>
          </a:p>
        </p:txBody>
      </p:sp>
      <p:sp>
        <p:nvSpPr>
          <p:cNvPr id="6" name="Rectangle 5">
            <a:extLst>
              <a:ext uri="{FF2B5EF4-FFF2-40B4-BE49-F238E27FC236}">
                <a16:creationId xmlns:a16="http://schemas.microsoft.com/office/drawing/2014/main" id="{7C1FB02B-67DB-4808-AF45-D9BC8E887EEB}"/>
              </a:ext>
            </a:extLst>
          </p:cNvPr>
          <p:cNvSpPr/>
          <p:nvPr/>
        </p:nvSpPr>
        <p:spPr>
          <a:xfrm>
            <a:off x="1267135" y="4458748"/>
            <a:ext cx="3727302" cy="923330"/>
          </a:xfrm>
          <a:prstGeom prst="rect">
            <a:avLst/>
          </a:prstGeom>
          <a:solidFill>
            <a:srgbClr val="FF0000"/>
          </a:solid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5400" b="1" cap="none" spc="0" dirty="0">
                <a:ln/>
                <a:solidFill>
                  <a:schemeClr val="accent3"/>
                </a:solidFill>
                <a:effectLst/>
              </a:rPr>
              <a:t>withdrawn</a:t>
            </a:r>
          </a:p>
        </p:txBody>
      </p:sp>
      <p:sp>
        <p:nvSpPr>
          <p:cNvPr id="7" name="Rectangle 6">
            <a:extLst>
              <a:ext uri="{FF2B5EF4-FFF2-40B4-BE49-F238E27FC236}">
                <a16:creationId xmlns:a16="http://schemas.microsoft.com/office/drawing/2014/main" id="{EB1E99C4-24F6-4B13-92F7-CE17FB3750AD}"/>
              </a:ext>
            </a:extLst>
          </p:cNvPr>
          <p:cNvSpPr/>
          <p:nvPr/>
        </p:nvSpPr>
        <p:spPr>
          <a:xfrm>
            <a:off x="6029511" y="4615771"/>
            <a:ext cx="5535490" cy="1754326"/>
          </a:xfrm>
          <a:prstGeom prst="rect">
            <a:avLst/>
          </a:prstGeom>
          <a:solidFill>
            <a:schemeClr val="accent2">
              <a:lumMod val="60000"/>
              <a:lumOff val="40000"/>
            </a:schemeClr>
          </a:solid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5400" b="1" cap="none" spc="0" dirty="0">
                <a:ln/>
                <a:solidFill>
                  <a:schemeClr val="accent3"/>
                </a:solidFill>
                <a:effectLst/>
              </a:rPr>
              <a:t>Other words?</a:t>
            </a:r>
          </a:p>
          <a:p>
            <a:pPr algn="ctr"/>
            <a:r>
              <a:rPr lang="en-US" sz="5400" b="1" dirty="0">
                <a:ln/>
                <a:solidFill>
                  <a:schemeClr val="accent3"/>
                </a:solidFill>
              </a:rPr>
              <a:t>Positive words?</a:t>
            </a:r>
            <a:endParaRPr lang="en-US" sz="5400" b="1" cap="none" spc="0" dirty="0">
              <a:ln/>
              <a:solidFill>
                <a:schemeClr val="accent3"/>
              </a:solidFill>
              <a:effectLst/>
            </a:endParaRPr>
          </a:p>
        </p:txBody>
      </p:sp>
    </p:spTree>
    <p:extLst>
      <p:ext uri="{BB962C8B-B14F-4D97-AF65-F5344CB8AC3E}">
        <p14:creationId xmlns:p14="http://schemas.microsoft.com/office/powerpoint/2010/main" val="22971602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Video 3">
            <a:extLst>
              <a:ext uri="{FF2B5EF4-FFF2-40B4-BE49-F238E27FC236}">
                <a16:creationId xmlns:a16="http://schemas.microsoft.com/office/drawing/2014/main" id="{2E67D7A2-4671-432A-93D9-A63BA3579801}"/>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t="284" r="1" b="1"/>
          <a:stretch/>
        </p:blipFill>
        <p:spPr>
          <a:xfrm>
            <a:off x="-2" y="10"/>
            <a:ext cx="12192002" cy="6857990"/>
          </a:xfrm>
          <a:prstGeom prst="rect">
            <a:avLst/>
          </a:prstGeom>
        </p:spPr>
      </p:pic>
      <p:sp>
        <p:nvSpPr>
          <p:cNvPr id="2" name="Title 1">
            <a:extLst>
              <a:ext uri="{FF2B5EF4-FFF2-40B4-BE49-F238E27FC236}">
                <a16:creationId xmlns:a16="http://schemas.microsoft.com/office/drawing/2014/main" id="{B5017C77-C04E-4AA6-AE99-C0F4D27082D6}"/>
              </a:ext>
            </a:extLst>
          </p:cNvPr>
          <p:cNvSpPr>
            <a:spLocks noGrp="1"/>
          </p:cNvSpPr>
          <p:nvPr>
            <p:ph type="ctrTitle"/>
          </p:nvPr>
        </p:nvSpPr>
        <p:spPr>
          <a:xfrm>
            <a:off x="7848600" y="1122363"/>
            <a:ext cx="4023360" cy="2807208"/>
          </a:xfrm>
        </p:spPr>
        <p:txBody>
          <a:bodyPr anchor="b">
            <a:normAutofit/>
          </a:bodyPr>
          <a:lstStyle/>
          <a:p>
            <a:r>
              <a:rPr lang="en-US" sz="3200" dirty="0"/>
              <a:t>Physical Development</a:t>
            </a:r>
          </a:p>
        </p:txBody>
      </p:sp>
    </p:spTree>
    <p:extLst>
      <p:ext uri="{BB962C8B-B14F-4D97-AF65-F5344CB8AC3E}">
        <p14:creationId xmlns:p14="http://schemas.microsoft.com/office/powerpoint/2010/main" val="1947572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mute="1">
                <p:cTn id="12" repeatCount="indefinite" fill="hold" display="0">
                  <p:stCondLst>
                    <p:cond delay="indefinite"/>
                  </p:stCondLst>
                </p:cTn>
                <p:tgtEl>
                  <p:spTgt spid="4"/>
                </p:tgtEl>
              </p:cMediaNode>
            </p:video>
          </p:childTnLst>
        </p:cTn>
      </p:par>
    </p:tnLst>
  </p:timing>
</p:sld>
</file>

<file path=ppt/theme/theme1.xml><?xml version="1.0" encoding="utf-8"?>
<a:theme xmlns:a="http://schemas.openxmlformats.org/drawingml/2006/main" name="AccentBoxVTI">
  <a:themeElements>
    <a:clrScheme name="AnalogousFromLightSeed_2SEEDS">
      <a:dk1>
        <a:srgbClr val="000000"/>
      </a:dk1>
      <a:lt1>
        <a:srgbClr val="FFFFFF"/>
      </a:lt1>
      <a:dk2>
        <a:srgbClr val="242941"/>
      </a:dk2>
      <a:lt2>
        <a:srgbClr val="E8E7E2"/>
      </a:lt2>
      <a:accent1>
        <a:srgbClr val="7F89BA"/>
      </a:accent1>
      <a:accent2>
        <a:srgbClr val="88A8BE"/>
      </a:accent2>
      <a:accent3>
        <a:srgbClr val="A296C6"/>
      </a:accent3>
      <a:accent4>
        <a:srgbClr val="AEA477"/>
      </a:accent4>
      <a:accent5>
        <a:srgbClr val="9EA87F"/>
      </a:accent5>
      <a:accent6>
        <a:srgbClr val="8BAE77"/>
      </a:accent6>
      <a:hlink>
        <a:srgbClr val="8C8355"/>
      </a:hlink>
      <a:folHlink>
        <a:srgbClr val="7F7F7F"/>
      </a:folHlink>
    </a:clrScheme>
    <a:fontScheme name="Avenir">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ccentBoxVTI" id="{9F778A78-DC9A-453A-A82D-A75CAD503E15}" vid="{EA961113-7CC4-4569-8A6A-7BC2C1E2F401}"/>
    </a:ext>
  </a:extLst>
</a:theme>
</file>

<file path=docProps/app.xml><?xml version="1.0" encoding="utf-8"?>
<Properties xmlns="http://schemas.openxmlformats.org/officeDocument/2006/extended-properties" xmlns:vt="http://schemas.openxmlformats.org/officeDocument/2006/docPropsVTypes">
  <TotalTime>92</TotalTime>
  <Words>934</Words>
  <Application>Microsoft Office PowerPoint</Application>
  <PresentationFormat>Widescreen</PresentationFormat>
  <Paragraphs>112</Paragraphs>
  <Slides>29</Slides>
  <Notes>0</Notes>
  <HiddenSlides>0</HiddenSlides>
  <MMClips>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29</vt:i4>
      </vt:variant>
    </vt:vector>
  </HeadingPairs>
  <TitlesOfParts>
    <vt:vector size="33" baseType="lpstr">
      <vt:lpstr>Arial</vt:lpstr>
      <vt:lpstr>Calibri</vt:lpstr>
      <vt:lpstr>Neue Haas Grotesk Text Pro</vt:lpstr>
      <vt:lpstr>AccentBoxVTI</vt:lpstr>
      <vt:lpstr>Adolescence</vt:lpstr>
      <vt:lpstr>Adolescence</vt:lpstr>
      <vt:lpstr>Social Construct</vt:lpstr>
      <vt:lpstr>PowerPoint Presentation</vt:lpstr>
      <vt:lpstr>PowerPoint Presentation</vt:lpstr>
      <vt:lpstr>PowerPoint Presentation</vt:lpstr>
      <vt:lpstr>PowerPoint Presentation</vt:lpstr>
      <vt:lpstr>PowerPoint Presentation</vt:lpstr>
      <vt:lpstr>Physical Development</vt:lpstr>
      <vt:lpstr>PowerPoint Presentation</vt:lpstr>
      <vt:lpstr>PowerPoint Presentation</vt:lpstr>
      <vt:lpstr>PowerPoint Presentation</vt:lpstr>
      <vt:lpstr>Cognitive Development</vt:lpstr>
      <vt:lpstr>Formal Operations</vt:lpstr>
      <vt:lpstr>“Abstract thinking”</vt:lpstr>
      <vt:lpstr>Immature characteristics of Adolescent Thought</vt:lpstr>
      <vt:lpstr>Immature characteristics of Adolescent Thought</vt:lpstr>
      <vt:lpstr>Immature characteristics of Adolescent Thought</vt:lpstr>
      <vt:lpstr>Language Development</vt:lpstr>
      <vt:lpstr>Changes in Information Processing</vt:lpstr>
      <vt:lpstr>A moral dilemma </vt:lpstr>
      <vt:lpstr>The same moral dilemma…</vt:lpstr>
      <vt:lpstr>The same moral dilemma…</vt:lpstr>
      <vt:lpstr>Educational and Vocational Issues</vt:lpstr>
      <vt:lpstr>Influences on School Achievement </vt:lpstr>
      <vt:lpstr>Influences on School Achievement </vt:lpstr>
      <vt:lpstr>More influences</vt:lpstr>
      <vt:lpstr>Influences on school achievement </vt:lpstr>
      <vt:lpstr>Preparing for higher education or vocations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Adolescence</dc:title>
  <dc:creator>Russell, Kelly A.</dc:creator>
  <cp:lastModifiedBy>Russell, Kelly A.</cp:lastModifiedBy>
  <cp:revision>5</cp:revision>
  <dcterms:created xsi:type="dcterms:W3CDTF">2021-04-19T15:50:32Z</dcterms:created>
  <dcterms:modified xsi:type="dcterms:W3CDTF">2022-09-14T16:52:56Z</dcterms:modified>
</cp:coreProperties>
</file>