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3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26A990-C864-40C0-9D74-465B4098211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41CCDA1-1903-453D-8882-20D1FACAA938}">
      <dgm:prSet/>
      <dgm:spPr/>
      <dgm:t>
        <a:bodyPr/>
        <a:lstStyle/>
        <a:p>
          <a:r>
            <a:rPr lang="en-US"/>
            <a:t>GND – Ground pin</a:t>
          </a:r>
        </a:p>
      </dgm:t>
    </dgm:pt>
    <dgm:pt modelId="{2F2CFEFE-5AD0-42F5-A74B-B09C24ABC4D4}" type="parTrans" cxnId="{16EA1137-E3CE-47D8-9DD0-8F27A2F62767}">
      <dgm:prSet/>
      <dgm:spPr/>
      <dgm:t>
        <a:bodyPr/>
        <a:lstStyle/>
        <a:p>
          <a:endParaRPr lang="en-US"/>
        </a:p>
      </dgm:t>
    </dgm:pt>
    <dgm:pt modelId="{DBF226A9-E3A2-472B-A6FF-409FCE60CB2B}" type="sibTrans" cxnId="{16EA1137-E3CE-47D8-9DD0-8F27A2F62767}">
      <dgm:prSet/>
      <dgm:spPr/>
      <dgm:t>
        <a:bodyPr/>
        <a:lstStyle/>
        <a:p>
          <a:endParaRPr lang="en-US"/>
        </a:p>
      </dgm:t>
    </dgm:pt>
    <dgm:pt modelId="{CA144974-2C09-4782-ADA5-A1AAA1A21686}">
      <dgm:prSet/>
      <dgm:spPr/>
      <dgm:t>
        <a:bodyPr/>
        <a:lstStyle/>
        <a:p>
          <a:r>
            <a:rPr lang="en-US"/>
            <a:t>TRIG – Trigger pin; keeps output pin set at high voltage state</a:t>
          </a:r>
        </a:p>
      </dgm:t>
    </dgm:pt>
    <dgm:pt modelId="{F1F20E11-C99F-4C69-A440-93BECF9D1A4E}" type="parTrans" cxnId="{C46DD9DE-2F2A-4A01-947B-CA00D2608CA9}">
      <dgm:prSet/>
      <dgm:spPr/>
      <dgm:t>
        <a:bodyPr/>
        <a:lstStyle/>
        <a:p>
          <a:endParaRPr lang="en-US"/>
        </a:p>
      </dgm:t>
    </dgm:pt>
    <dgm:pt modelId="{DE5F76D1-5D3F-42C8-A77C-2BF9533C0761}" type="sibTrans" cxnId="{C46DD9DE-2F2A-4A01-947B-CA00D2608CA9}">
      <dgm:prSet/>
      <dgm:spPr/>
      <dgm:t>
        <a:bodyPr/>
        <a:lstStyle/>
        <a:p>
          <a:endParaRPr lang="en-US"/>
        </a:p>
      </dgm:t>
    </dgm:pt>
    <dgm:pt modelId="{DC382D73-6400-4E75-BEB6-6ED52A0286C8}">
      <dgm:prSet/>
      <dgm:spPr/>
      <dgm:t>
        <a:bodyPr/>
        <a:lstStyle/>
        <a:p>
          <a:r>
            <a:rPr lang="en-US"/>
            <a:t>OUT – Output pin; push/pull output depending on current flow</a:t>
          </a:r>
        </a:p>
      </dgm:t>
    </dgm:pt>
    <dgm:pt modelId="{140C04D0-062E-45CF-9CBC-F175ACA5FF05}" type="parTrans" cxnId="{4AE3830A-378B-4E32-985A-965D0AEA56FB}">
      <dgm:prSet/>
      <dgm:spPr/>
      <dgm:t>
        <a:bodyPr/>
        <a:lstStyle/>
        <a:p>
          <a:endParaRPr lang="en-US"/>
        </a:p>
      </dgm:t>
    </dgm:pt>
    <dgm:pt modelId="{2EC9933B-C446-4EFE-989E-DA6B6E5AC6F3}" type="sibTrans" cxnId="{4AE3830A-378B-4E32-985A-965D0AEA56FB}">
      <dgm:prSet/>
      <dgm:spPr/>
      <dgm:t>
        <a:bodyPr/>
        <a:lstStyle/>
        <a:p>
          <a:endParaRPr lang="en-US"/>
        </a:p>
      </dgm:t>
    </dgm:pt>
    <dgm:pt modelId="{9FE83050-281F-4483-A1F0-D4A1E853DF46}">
      <dgm:prSet/>
      <dgm:spPr/>
      <dgm:t>
        <a:bodyPr/>
        <a:lstStyle/>
        <a:p>
          <a:r>
            <a:rPr lang="en-US"/>
            <a:t>RESET – Reset pin; resets timing on chip (overriding trigger pin)</a:t>
          </a:r>
        </a:p>
      </dgm:t>
    </dgm:pt>
    <dgm:pt modelId="{FF956794-443B-468D-8E2D-76B7C1433E4E}" type="parTrans" cxnId="{BE652552-D61D-43F3-B525-560D8AD7CE12}">
      <dgm:prSet/>
      <dgm:spPr/>
      <dgm:t>
        <a:bodyPr/>
        <a:lstStyle/>
        <a:p>
          <a:endParaRPr lang="en-US"/>
        </a:p>
      </dgm:t>
    </dgm:pt>
    <dgm:pt modelId="{9A105C4A-85AA-4E1B-907A-8ED0ACABF607}" type="sibTrans" cxnId="{BE652552-D61D-43F3-B525-560D8AD7CE12}">
      <dgm:prSet/>
      <dgm:spPr/>
      <dgm:t>
        <a:bodyPr/>
        <a:lstStyle/>
        <a:p>
          <a:endParaRPr lang="en-US"/>
        </a:p>
      </dgm:t>
    </dgm:pt>
    <dgm:pt modelId="{A1F321A8-40FD-471A-AB50-213FA80BAFAA}">
      <dgm:prSet/>
      <dgm:spPr/>
      <dgm:t>
        <a:bodyPr/>
        <a:lstStyle/>
        <a:p>
          <a:r>
            <a:rPr lang="en-US"/>
            <a:t>Vcc – Positive electrical supply for timing chip</a:t>
          </a:r>
        </a:p>
      </dgm:t>
    </dgm:pt>
    <dgm:pt modelId="{BF55BD41-327D-48B2-B0FB-544F5A71C64C}" type="parTrans" cxnId="{731EAFB0-BF3D-460B-8039-C1A653C9ABC8}">
      <dgm:prSet/>
      <dgm:spPr/>
      <dgm:t>
        <a:bodyPr/>
        <a:lstStyle/>
        <a:p>
          <a:endParaRPr lang="en-US"/>
        </a:p>
      </dgm:t>
    </dgm:pt>
    <dgm:pt modelId="{FD9328EE-8E01-4AA9-8BFC-A2BB8A2046C9}" type="sibTrans" cxnId="{731EAFB0-BF3D-460B-8039-C1A653C9ABC8}">
      <dgm:prSet/>
      <dgm:spPr/>
      <dgm:t>
        <a:bodyPr/>
        <a:lstStyle/>
        <a:p>
          <a:endParaRPr lang="en-US"/>
        </a:p>
      </dgm:t>
    </dgm:pt>
    <dgm:pt modelId="{C6972234-5FB6-4B29-9B64-3C71A840342A}">
      <dgm:prSet/>
      <dgm:spPr/>
      <dgm:t>
        <a:bodyPr/>
        <a:lstStyle/>
        <a:p>
          <a:r>
            <a:rPr lang="en-US"/>
            <a:t>DSC – Discharge pin; used to discharge capacitors between timing intervals</a:t>
          </a:r>
        </a:p>
      </dgm:t>
    </dgm:pt>
    <dgm:pt modelId="{FA35ACC2-7715-470D-8E02-1E48F52FF9B8}" type="parTrans" cxnId="{08934F26-B068-45A7-9ACA-3CBC1FE9DE8C}">
      <dgm:prSet/>
      <dgm:spPr/>
      <dgm:t>
        <a:bodyPr/>
        <a:lstStyle/>
        <a:p>
          <a:endParaRPr lang="en-US"/>
        </a:p>
      </dgm:t>
    </dgm:pt>
    <dgm:pt modelId="{7A0E7B97-1FFF-4EBF-BA83-ECFD51FA97E1}" type="sibTrans" cxnId="{08934F26-B068-45A7-9ACA-3CBC1FE9DE8C}">
      <dgm:prSet/>
      <dgm:spPr/>
      <dgm:t>
        <a:bodyPr/>
        <a:lstStyle/>
        <a:p>
          <a:endParaRPr lang="en-US"/>
        </a:p>
      </dgm:t>
    </dgm:pt>
    <dgm:pt modelId="{93DD5B94-5B06-46F1-8173-0A9022DF3E90}">
      <dgm:prSet/>
      <dgm:spPr/>
      <dgm:t>
        <a:bodyPr/>
        <a:lstStyle/>
        <a:p>
          <a:r>
            <a:rPr lang="en-US"/>
            <a:t>THR – Threshold pin; when voltage becomes too high, will trigger and lowers output state</a:t>
          </a:r>
        </a:p>
      </dgm:t>
    </dgm:pt>
    <dgm:pt modelId="{1A218B0A-F2C9-48BA-8ED4-EE620BEE1F66}" type="parTrans" cxnId="{965E072E-4B99-4A8E-8253-65FDD1BA8A73}">
      <dgm:prSet/>
      <dgm:spPr/>
      <dgm:t>
        <a:bodyPr/>
        <a:lstStyle/>
        <a:p>
          <a:endParaRPr lang="en-US"/>
        </a:p>
      </dgm:t>
    </dgm:pt>
    <dgm:pt modelId="{932E262A-AD1A-4A58-B488-BBA1B1BA8BBE}" type="sibTrans" cxnId="{965E072E-4B99-4A8E-8253-65FDD1BA8A73}">
      <dgm:prSet/>
      <dgm:spPr/>
      <dgm:t>
        <a:bodyPr/>
        <a:lstStyle/>
        <a:p>
          <a:endParaRPr lang="en-US"/>
        </a:p>
      </dgm:t>
    </dgm:pt>
    <dgm:pt modelId="{21171520-982C-4296-BFF4-74A6F5892DB1}">
      <dgm:prSet/>
      <dgm:spPr/>
      <dgm:t>
        <a:bodyPr/>
        <a:lstStyle/>
        <a:p>
          <a:r>
            <a:rPr lang="en-US"/>
            <a:t>CTRL – Control pin; when voltage applied, timing can be altered</a:t>
          </a:r>
        </a:p>
      </dgm:t>
    </dgm:pt>
    <dgm:pt modelId="{1C531DD2-5211-450B-A4AE-1708A97CBFD7}" type="parTrans" cxnId="{759EFB89-F7DC-4A56-B916-19D886A263E1}">
      <dgm:prSet/>
      <dgm:spPr/>
      <dgm:t>
        <a:bodyPr/>
        <a:lstStyle/>
        <a:p>
          <a:endParaRPr lang="en-US"/>
        </a:p>
      </dgm:t>
    </dgm:pt>
    <dgm:pt modelId="{952912F8-BD4D-4B3F-93B4-F2302E6CA878}" type="sibTrans" cxnId="{759EFB89-F7DC-4A56-B916-19D886A263E1}">
      <dgm:prSet/>
      <dgm:spPr/>
      <dgm:t>
        <a:bodyPr/>
        <a:lstStyle/>
        <a:p>
          <a:endParaRPr lang="en-US"/>
        </a:p>
      </dgm:t>
    </dgm:pt>
    <dgm:pt modelId="{B2B70F7C-EA1B-4DBF-B8B9-02F394F10757}" type="pres">
      <dgm:prSet presAssocID="{8B26A990-C864-40C0-9D74-465B4098211A}" presName="vert0" presStyleCnt="0">
        <dgm:presLayoutVars>
          <dgm:dir/>
          <dgm:animOne val="branch"/>
          <dgm:animLvl val="lvl"/>
        </dgm:presLayoutVars>
      </dgm:prSet>
      <dgm:spPr/>
    </dgm:pt>
    <dgm:pt modelId="{5A678C09-940E-4C0B-A156-A00ED32532D2}" type="pres">
      <dgm:prSet presAssocID="{A41CCDA1-1903-453D-8882-20D1FACAA938}" presName="thickLine" presStyleLbl="alignNode1" presStyleIdx="0" presStyleCnt="8"/>
      <dgm:spPr/>
    </dgm:pt>
    <dgm:pt modelId="{2B1FAC3F-B2B0-4823-8530-FFB225C06E0B}" type="pres">
      <dgm:prSet presAssocID="{A41CCDA1-1903-453D-8882-20D1FACAA938}" presName="horz1" presStyleCnt="0"/>
      <dgm:spPr/>
    </dgm:pt>
    <dgm:pt modelId="{BD4EE661-6858-4163-A46F-3E5EA9204D92}" type="pres">
      <dgm:prSet presAssocID="{A41CCDA1-1903-453D-8882-20D1FACAA938}" presName="tx1" presStyleLbl="revTx" presStyleIdx="0" presStyleCnt="8"/>
      <dgm:spPr/>
    </dgm:pt>
    <dgm:pt modelId="{EA481BA6-60EE-4E68-A5D1-33F9F642F787}" type="pres">
      <dgm:prSet presAssocID="{A41CCDA1-1903-453D-8882-20D1FACAA938}" presName="vert1" presStyleCnt="0"/>
      <dgm:spPr/>
    </dgm:pt>
    <dgm:pt modelId="{4F25BC36-5C60-4F78-B026-FB6C089E4308}" type="pres">
      <dgm:prSet presAssocID="{CA144974-2C09-4782-ADA5-A1AAA1A21686}" presName="thickLine" presStyleLbl="alignNode1" presStyleIdx="1" presStyleCnt="8"/>
      <dgm:spPr/>
    </dgm:pt>
    <dgm:pt modelId="{B62EB7BC-F7E9-4E59-A510-A55CD87E125D}" type="pres">
      <dgm:prSet presAssocID="{CA144974-2C09-4782-ADA5-A1AAA1A21686}" presName="horz1" presStyleCnt="0"/>
      <dgm:spPr/>
    </dgm:pt>
    <dgm:pt modelId="{E7DC5FFF-C416-4D28-9418-66885E8068F2}" type="pres">
      <dgm:prSet presAssocID="{CA144974-2C09-4782-ADA5-A1AAA1A21686}" presName="tx1" presStyleLbl="revTx" presStyleIdx="1" presStyleCnt="8"/>
      <dgm:spPr/>
    </dgm:pt>
    <dgm:pt modelId="{FF580498-A1ED-42A6-9305-2F112189F5D9}" type="pres">
      <dgm:prSet presAssocID="{CA144974-2C09-4782-ADA5-A1AAA1A21686}" presName="vert1" presStyleCnt="0"/>
      <dgm:spPr/>
    </dgm:pt>
    <dgm:pt modelId="{505042D0-FA75-4753-9645-69FE4C5DA413}" type="pres">
      <dgm:prSet presAssocID="{DC382D73-6400-4E75-BEB6-6ED52A0286C8}" presName="thickLine" presStyleLbl="alignNode1" presStyleIdx="2" presStyleCnt="8"/>
      <dgm:spPr/>
    </dgm:pt>
    <dgm:pt modelId="{75A04F5D-12BC-4527-AEDA-A5A2EEFD062C}" type="pres">
      <dgm:prSet presAssocID="{DC382D73-6400-4E75-BEB6-6ED52A0286C8}" presName="horz1" presStyleCnt="0"/>
      <dgm:spPr/>
    </dgm:pt>
    <dgm:pt modelId="{DD729CF1-724D-45F2-8F59-BED9E237EC03}" type="pres">
      <dgm:prSet presAssocID="{DC382D73-6400-4E75-BEB6-6ED52A0286C8}" presName="tx1" presStyleLbl="revTx" presStyleIdx="2" presStyleCnt="8"/>
      <dgm:spPr/>
    </dgm:pt>
    <dgm:pt modelId="{26B10E26-DF5D-4EF8-9F0B-A954105DF789}" type="pres">
      <dgm:prSet presAssocID="{DC382D73-6400-4E75-BEB6-6ED52A0286C8}" presName="vert1" presStyleCnt="0"/>
      <dgm:spPr/>
    </dgm:pt>
    <dgm:pt modelId="{4BCA749A-D326-474B-9E7E-1A86B7AE3D6D}" type="pres">
      <dgm:prSet presAssocID="{9FE83050-281F-4483-A1F0-D4A1E853DF46}" presName="thickLine" presStyleLbl="alignNode1" presStyleIdx="3" presStyleCnt="8"/>
      <dgm:spPr/>
    </dgm:pt>
    <dgm:pt modelId="{94C152C2-CC93-499B-9D56-CAAFBE9D6A5D}" type="pres">
      <dgm:prSet presAssocID="{9FE83050-281F-4483-A1F0-D4A1E853DF46}" presName="horz1" presStyleCnt="0"/>
      <dgm:spPr/>
    </dgm:pt>
    <dgm:pt modelId="{AEF0C4F9-B1A0-46FB-9B11-C40A9BDD912E}" type="pres">
      <dgm:prSet presAssocID="{9FE83050-281F-4483-A1F0-D4A1E853DF46}" presName="tx1" presStyleLbl="revTx" presStyleIdx="3" presStyleCnt="8"/>
      <dgm:spPr/>
    </dgm:pt>
    <dgm:pt modelId="{73D6F6CC-6B6F-4A96-ABE0-F2B10C95F6BC}" type="pres">
      <dgm:prSet presAssocID="{9FE83050-281F-4483-A1F0-D4A1E853DF46}" presName="vert1" presStyleCnt="0"/>
      <dgm:spPr/>
    </dgm:pt>
    <dgm:pt modelId="{7531F615-569D-4D8F-9FEA-94B163FC35F3}" type="pres">
      <dgm:prSet presAssocID="{A1F321A8-40FD-471A-AB50-213FA80BAFAA}" presName="thickLine" presStyleLbl="alignNode1" presStyleIdx="4" presStyleCnt="8"/>
      <dgm:spPr/>
    </dgm:pt>
    <dgm:pt modelId="{5A0D5CC6-1DB1-423F-9227-754F0E0E4EDE}" type="pres">
      <dgm:prSet presAssocID="{A1F321A8-40FD-471A-AB50-213FA80BAFAA}" presName="horz1" presStyleCnt="0"/>
      <dgm:spPr/>
    </dgm:pt>
    <dgm:pt modelId="{0988B626-BDF9-4B6D-9341-DA50E786147D}" type="pres">
      <dgm:prSet presAssocID="{A1F321A8-40FD-471A-AB50-213FA80BAFAA}" presName="tx1" presStyleLbl="revTx" presStyleIdx="4" presStyleCnt="8"/>
      <dgm:spPr/>
    </dgm:pt>
    <dgm:pt modelId="{F7261755-0171-4137-A112-4E01FF148644}" type="pres">
      <dgm:prSet presAssocID="{A1F321A8-40FD-471A-AB50-213FA80BAFAA}" presName="vert1" presStyleCnt="0"/>
      <dgm:spPr/>
    </dgm:pt>
    <dgm:pt modelId="{00291FE4-697F-4E0F-8E2A-ECACD4A4578D}" type="pres">
      <dgm:prSet presAssocID="{C6972234-5FB6-4B29-9B64-3C71A840342A}" presName="thickLine" presStyleLbl="alignNode1" presStyleIdx="5" presStyleCnt="8"/>
      <dgm:spPr/>
    </dgm:pt>
    <dgm:pt modelId="{BF5BDD61-F4A0-4AC2-8811-77696B6573CA}" type="pres">
      <dgm:prSet presAssocID="{C6972234-5FB6-4B29-9B64-3C71A840342A}" presName="horz1" presStyleCnt="0"/>
      <dgm:spPr/>
    </dgm:pt>
    <dgm:pt modelId="{60CE4E4A-114C-4911-989D-92CB7CDB3655}" type="pres">
      <dgm:prSet presAssocID="{C6972234-5FB6-4B29-9B64-3C71A840342A}" presName="tx1" presStyleLbl="revTx" presStyleIdx="5" presStyleCnt="8"/>
      <dgm:spPr/>
    </dgm:pt>
    <dgm:pt modelId="{AD83E8D2-E1DD-4AA5-965F-C728798D983B}" type="pres">
      <dgm:prSet presAssocID="{C6972234-5FB6-4B29-9B64-3C71A840342A}" presName="vert1" presStyleCnt="0"/>
      <dgm:spPr/>
    </dgm:pt>
    <dgm:pt modelId="{2E8E1117-E9C2-433F-8B8B-719412DF3630}" type="pres">
      <dgm:prSet presAssocID="{93DD5B94-5B06-46F1-8173-0A9022DF3E90}" presName="thickLine" presStyleLbl="alignNode1" presStyleIdx="6" presStyleCnt="8"/>
      <dgm:spPr/>
    </dgm:pt>
    <dgm:pt modelId="{89EC00CB-BF9D-4CAA-9BED-482F07E1CCF3}" type="pres">
      <dgm:prSet presAssocID="{93DD5B94-5B06-46F1-8173-0A9022DF3E90}" presName="horz1" presStyleCnt="0"/>
      <dgm:spPr/>
    </dgm:pt>
    <dgm:pt modelId="{7BED05A1-2A33-4DBB-8F12-885C66594485}" type="pres">
      <dgm:prSet presAssocID="{93DD5B94-5B06-46F1-8173-0A9022DF3E90}" presName="tx1" presStyleLbl="revTx" presStyleIdx="6" presStyleCnt="8"/>
      <dgm:spPr/>
    </dgm:pt>
    <dgm:pt modelId="{0A2E3F0B-DECB-447C-812A-84B00291A50A}" type="pres">
      <dgm:prSet presAssocID="{93DD5B94-5B06-46F1-8173-0A9022DF3E90}" presName="vert1" presStyleCnt="0"/>
      <dgm:spPr/>
    </dgm:pt>
    <dgm:pt modelId="{DEBF57E6-6868-44B8-A238-1B0525A73E3B}" type="pres">
      <dgm:prSet presAssocID="{21171520-982C-4296-BFF4-74A6F5892DB1}" presName="thickLine" presStyleLbl="alignNode1" presStyleIdx="7" presStyleCnt="8"/>
      <dgm:spPr/>
    </dgm:pt>
    <dgm:pt modelId="{4E6970CB-309A-43E3-A3DC-2F7134088423}" type="pres">
      <dgm:prSet presAssocID="{21171520-982C-4296-BFF4-74A6F5892DB1}" presName="horz1" presStyleCnt="0"/>
      <dgm:spPr/>
    </dgm:pt>
    <dgm:pt modelId="{074D7424-DF59-4B84-84B3-A02E898F013F}" type="pres">
      <dgm:prSet presAssocID="{21171520-982C-4296-BFF4-74A6F5892DB1}" presName="tx1" presStyleLbl="revTx" presStyleIdx="7" presStyleCnt="8"/>
      <dgm:spPr/>
    </dgm:pt>
    <dgm:pt modelId="{BACE5BD0-F521-4C4A-A68B-AE4AD38C37E4}" type="pres">
      <dgm:prSet presAssocID="{21171520-982C-4296-BFF4-74A6F5892DB1}" presName="vert1" presStyleCnt="0"/>
      <dgm:spPr/>
    </dgm:pt>
  </dgm:ptLst>
  <dgm:cxnLst>
    <dgm:cxn modelId="{350BCD06-E8AD-4482-BA12-949FCCFE9329}" type="presOf" srcId="{8B26A990-C864-40C0-9D74-465B4098211A}" destId="{B2B70F7C-EA1B-4DBF-B8B9-02F394F10757}" srcOrd="0" destOrd="0" presId="urn:microsoft.com/office/officeart/2008/layout/LinedList"/>
    <dgm:cxn modelId="{4AE3830A-378B-4E32-985A-965D0AEA56FB}" srcId="{8B26A990-C864-40C0-9D74-465B4098211A}" destId="{DC382D73-6400-4E75-BEB6-6ED52A0286C8}" srcOrd="2" destOrd="0" parTransId="{140C04D0-062E-45CF-9CBC-F175ACA5FF05}" sibTransId="{2EC9933B-C446-4EFE-989E-DA6B6E5AC6F3}"/>
    <dgm:cxn modelId="{CB597E19-B03E-4C85-8B8C-5C92EAE1A970}" type="presOf" srcId="{CA144974-2C09-4782-ADA5-A1AAA1A21686}" destId="{E7DC5FFF-C416-4D28-9418-66885E8068F2}" srcOrd="0" destOrd="0" presId="urn:microsoft.com/office/officeart/2008/layout/LinedList"/>
    <dgm:cxn modelId="{485F8B19-5F57-468A-AE46-BC1374C5344A}" type="presOf" srcId="{DC382D73-6400-4E75-BEB6-6ED52A0286C8}" destId="{DD729CF1-724D-45F2-8F59-BED9E237EC03}" srcOrd="0" destOrd="0" presId="urn:microsoft.com/office/officeart/2008/layout/LinedList"/>
    <dgm:cxn modelId="{112B981C-F61F-4829-B7A3-2DD5DF47A24A}" type="presOf" srcId="{93DD5B94-5B06-46F1-8173-0A9022DF3E90}" destId="{7BED05A1-2A33-4DBB-8F12-885C66594485}" srcOrd="0" destOrd="0" presId="urn:microsoft.com/office/officeart/2008/layout/LinedList"/>
    <dgm:cxn modelId="{08934F26-B068-45A7-9ACA-3CBC1FE9DE8C}" srcId="{8B26A990-C864-40C0-9D74-465B4098211A}" destId="{C6972234-5FB6-4B29-9B64-3C71A840342A}" srcOrd="5" destOrd="0" parTransId="{FA35ACC2-7715-470D-8E02-1E48F52FF9B8}" sibTransId="{7A0E7B97-1FFF-4EBF-BA83-ECFD51FA97E1}"/>
    <dgm:cxn modelId="{965E072E-4B99-4A8E-8253-65FDD1BA8A73}" srcId="{8B26A990-C864-40C0-9D74-465B4098211A}" destId="{93DD5B94-5B06-46F1-8173-0A9022DF3E90}" srcOrd="6" destOrd="0" parTransId="{1A218B0A-F2C9-48BA-8ED4-EE620BEE1F66}" sibTransId="{932E262A-AD1A-4A58-B488-BBA1B1BA8BBE}"/>
    <dgm:cxn modelId="{16EA1137-E3CE-47D8-9DD0-8F27A2F62767}" srcId="{8B26A990-C864-40C0-9D74-465B4098211A}" destId="{A41CCDA1-1903-453D-8882-20D1FACAA938}" srcOrd="0" destOrd="0" parTransId="{2F2CFEFE-5AD0-42F5-A74B-B09C24ABC4D4}" sibTransId="{DBF226A9-E3A2-472B-A6FF-409FCE60CB2B}"/>
    <dgm:cxn modelId="{CAE5705E-B6FF-4C34-8A6E-552EA55DE32E}" type="presOf" srcId="{21171520-982C-4296-BFF4-74A6F5892DB1}" destId="{074D7424-DF59-4B84-84B3-A02E898F013F}" srcOrd="0" destOrd="0" presId="urn:microsoft.com/office/officeart/2008/layout/LinedList"/>
    <dgm:cxn modelId="{D54BE362-99A4-402A-9C54-E747C5F42DDD}" type="presOf" srcId="{A41CCDA1-1903-453D-8882-20D1FACAA938}" destId="{BD4EE661-6858-4163-A46F-3E5EA9204D92}" srcOrd="0" destOrd="0" presId="urn:microsoft.com/office/officeart/2008/layout/LinedList"/>
    <dgm:cxn modelId="{898B9B6C-89FF-48C4-AA8D-ADCD4922C7F9}" type="presOf" srcId="{9FE83050-281F-4483-A1F0-D4A1E853DF46}" destId="{AEF0C4F9-B1A0-46FB-9B11-C40A9BDD912E}" srcOrd="0" destOrd="0" presId="urn:microsoft.com/office/officeart/2008/layout/LinedList"/>
    <dgm:cxn modelId="{BE652552-D61D-43F3-B525-560D8AD7CE12}" srcId="{8B26A990-C864-40C0-9D74-465B4098211A}" destId="{9FE83050-281F-4483-A1F0-D4A1E853DF46}" srcOrd="3" destOrd="0" parTransId="{FF956794-443B-468D-8E2D-76B7C1433E4E}" sibTransId="{9A105C4A-85AA-4E1B-907A-8ED0ACABF607}"/>
    <dgm:cxn modelId="{759EFB89-F7DC-4A56-B916-19D886A263E1}" srcId="{8B26A990-C864-40C0-9D74-465B4098211A}" destId="{21171520-982C-4296-BFF4-74A6F5892DB1}" srcOrd="7" destOrd="0" parTransId="{1C531DD2-5211-450B-A4AE-1708A97CBFD7}" sibTransId="{952912F8-BD4D-4B3F-93B4-F2302E6CA878}"/>
    <dgm:cxn modelId="{4AC65B8B-7ACF-4784-9ECC-F099D77DDD76}" type="presOf" srcId="{A1F321A8-40FD-471A-AB50-213FA80BAFAA}" destId="{0988B626-BDF9-4B6D-9341-DA50E786147D}" srcOrd="0" destOrd="0" presId="urn:microsoft.com/office/officeart/2008/layout/LinedList"/>
    <dgm:cxn modelId="{D0A2AF9A-84AB-4122-94ED-DA5212044624}" type="presOf" srcId="{C6972234-5FB6-4B29-9B64-3C71A840342A}" destId="{60CE4E4A-114C-4911-989D-92CB7CDB3655}" srcOrd="0" destOrd="0" presId="urn:microsoft.com/office/officeart/2008/layout/LinedList"/>
    <dgm:cxn modelId="{731EAFB0-BF3D-460B-8039-C1A653C9ABC8}" srcId="{8B26A990-C864-40C0-9D74-465B4098211A}" destId="{A1F321A8-40FD-471A-AB50-213FA80BAFAA}" srcOrd="4" destOrd="0" parTransId="{BF55BD41-327D-48B2-B0FB-544F5A71C64C}" sibTransId="{FD9328EE-8E01-4AA9-8BFC-A2BB8A2046C9}"/>
    <dgm:cxn modelId="{C46DD9DE-2F2A-4A01-947B-CA00D2608CA9}" srcId="{8B26A990-C864-40C0-9D74-465B4098211A}" destId="{CA144974-2C09-4782-ADA5-A1AAA1A21686}" srcOrd="1" destOrd="0" parTransId="{F1F20E11-C99F-4C69-A440-93BECF9D1A4E}" sibTransId="{DE5F76D1-5D3F-42C8-A77C-2BF9533C0761}"/>
    <dgm:cxn modelId="{D04E44D2-3157-4813-9431-437D6ED5012A}" type="presParOf" srcId="{B2B70F7C-EA1B-4DBF-B8B9-02F394F10757}" destId="{5A678C09-940E-4C0B-A156-A00ED32532D2}" srcOrd="0" destOrd="0" presId="urn:microsoft.com/office/officeart/2008/layout/LinedList"/>
    <dgm:cxn modelId="{32E5CBBF-9A48-4CA0-99F4-F015752CDFE8}" type="presParOf" srcId="{B2B70F7C-EA1B-4DBF-B8B9-02F394F10757}" destId="{2B1FAC3F-B2B0-4823-8530-FFB225C06E0B}" srcOrd="1" destOrd="0" presId="urn:microsoft.com/office/officeart/2008/layout/LinedList"/>
    <dgm:cxn modelId="{65E281FD-7D61-4A36-B706-3CD5DA631AFA}" type="presParOf" srcId="{2B1FAC3F-B2B0-4823-8530-FFB225C06E0B}" destId="{BD4EE661-6858-4163-A46F-3E5EA9204D92}" srcOrd="0" destOrd="0" presId="urn:microsoft.com/office/officeart/2008/layout/LinedList"/>
    <dgm:cxn modelId="{E456BE02-D7EE-42A0-BCDE-CAD9FE2D095B}" type="presParOf" srcId="{2B1FAC3F-B2B0-4823-8530-FFB225C06E0B}" destId="{EA481BA6-60EE-4E68-A5D1-33F9F642F787}" srcOrd="1" destOrd="0" presId="urn:microsoft.com/office/officeart/2008/layout/LinedList"/>
    <dgm:cxn modelId="{AF0186BB-530E-4A90-B546-237ADF95D71F}" type="presParOf" srcId="{B2B70F7C-EA1B-4DBF-B8B9-02F394F10757}" destId="{4F25BC36-5C60-4F78-B026-FB6C089E4308}" srcOrd="2" destOrd="0" presId="urn:microsoft.com/office/officeart/2008/layout/LinedList"/>
    <dgm:cxn modelId="{343D1389-7C20-47F2-AC35-4CE6493288F1}" type="presParOf" srcId="{B2B70F7C-EA1B-4DBF-B8B9-02F394F10757}" destId="{B62EB7BC-F7E9-4E59-A510-A55CD87E125D}" srcOrd="3" destOrd="0" presId="urn:microsoft.com/office/officeart/2008/layout/LinedList"/>
    <dgm:cxn modelId="{FF503D12-A43C-429F-B0C9-F5BA175DA276}" type="presParOf" srcId="{B62EB7BC-F7E9-4E59-A510-A55CD87E125D}" destId="{E7DC5FFF-C416-4D28-9418-66885E8068F2}" srcOrd="0" destOrd="0" presId="urn:microsoft.com/office/officeart/2008/layout/LinedList"/>
    <dgm:cxn modelId="{C603A271-1CE2-4B12-B0C0-6EF59AF1C896}" type="presParOf" srcId="{B62EB7BC-F7E9-4E59-A510-A55CD87E125D}" destId="{FF580498-A1ED-42A6-9305-2F112189F5D9}" srcOrd="1" destOrd="0" presId="urn:microsoft.com/office/officeart/2008/layout/LinedList"/>
    <dgm:cxn modelId="{5232AE96-B7B1-4E52-B761-5AC363970B8A}" type="presParOf" srcId="{B2B70F7C-EA1B-4DBF-B8B9-02F394F10757}" destId="{505042D0-FA75-4753-9645-69FE4C5DA413}" srcOrd="4" destOrd="0" presId="urn:microsoft.com/office/officeart/2008/layout/LinedList"/>
    <dgm:cxn modelId="{6006C920-8C73-453A-B3FA-19AC2A75779F}" type="presParOf" srcId="{B2B70F7C-EA1B-4DBF-B8B9-02F394F10757}" destId="{75A04F5D-12BC-4527-AEDA-A5A2EEFD062C}" srcOrd="5" destOrd="0" presId="urn:microsoft.com/office/officeart/2008/layout/LinedList"/>
    <dgm:cxn modelId="{687D46D0-6497-4DB5-B75B-1E1BBA01CE32}" type="presParOf" srcId="{75A04F5D-12BC-4527-AEDA-A5A2EEFD062C}" destId="{DD729CF1-724D-45F2-8F59-BED9E237EC03}" srcOrd="0" destOrd="0" presId="urn:microsoft.com/office/officeart/2008/layout/LinedList"/>
    <dgm:cxn modelId="{73FF44FD-E3CF-483B-A08B-66F489FEC614}" type="presParOf" srcId="{75A04F5D-12BC-4527-AEDA-A5A2EEFD062C}" destId="{26B10E26-DF5D-4EF8-9F0B-A954105DF789}" srcOrd="1" destOrd="0" presId="urn:microsoft.com/office/officeart/2008/layout/LinedList"/>
    <dgm:cxn modelId="{DBBAB8ED-3974-4A6A-8024-17F268B0ECB1}" type="presParOf" srcId="{B2B70F7C-EA1B-4DBF-B8B9-02F394F10757}" destId="{4BCA749A-D326-474B-9E7E-1A86B7AE3D6D}" srcOrd="6" destOrd="0" presId="urn:microsoft.com/office/officeart/2008/layout/LinedList"/>
    <dgm:cxn modelId="{51D972E4-47FE-47A4-B1DB-E9660C3191BC}" type="presParOf" srcId="{B2B70F7C-EA1B-4DBF-B8B9-02F394F10757}" destId="{94C152C2-CC93-499B-9D56-CAAFBE9D6A5D}" srcOrd="7" destOrd="0" presId="urn:microsoft.com/office/officeart/2008/layout/LinedList"/>
    <dgm:cxn modelId="{5ED458C6-218D-4340-B341-5D521C6F80D1}" type="presParOf" srcId="{94C152C2-CC93-499B-9D56-CAAFBE9D6A5D}" destId="{AEF0C4F9-B1A0-46FB-9B11-C40A9BDD912E}" srcOrd="0" destOrd="0" presId="urn:microsoft.com/office/officeart/2008/layout/LinedList"/>
    <dgm:cxn modelId="{722B56F1-31FA-4383-B146-285ABC39BB13}" type="presParOf" srcId="{94C152C2-CC93-499B-9D56-CAAFBE9D6A5D}" destId="{73D6F6CC-6B6F-4A96-ABE0-F2B10C95F6BC}" srcOrd="1" destOrd="0" presId="urn:microsoft.com/office/officeart/2008/layout/LinedList"/>
    <dgm:cxn modelId="{194AB393-6567-4BC4-9BFA-8635F4CB2F23}" type="presParOf" srcId="{B2B70F7C-EA1B-4DBF-B8B9-02F394F10757}" destId="{7531F615-569D-4D8F-9FEA-94B163FC35F3}" srcOrd="8" destOrd="0" presId="urn:microsoft.com/office/officeart/2008/layout/LinedList"/>
    <dgm:cxn modelId="{FFD67936-9283-49C5-BD5F-6B859AF08CE2}" type="presParOf" srcId="{B2B70F7C-EA1B-4DBF-B8B9-02F394F10757}" destId="{5A0D5CC6-1DB1-423F-9227-754F0E0E4EDE}" srcOrd="9" destOrd="0" presId="urn:microsoft.com/office/officeart/2008/layout/LinedList"/>
    <dgm:cxn modelId="{36BD5CA8-E98D-49B8-A41A-56EF30CBAEC3}" type="presParOf" srcId="{5A0D5CC6-1DB1-423F-9227-754F0E0E4EDE}" destId="{0988B626-BDF9-4B6D-9341-DA50E786147D}" srcOrd="0" destOrd="0" presId="urn:microsoft.com/office/officeart/2008/layout/LinedList"/>
    <dgm:cxn modelId="{1FC265A2-11A2-42FF-9663-0673B1608F1F}" type="presParOf" srcId="{5A0D5CC6-1DB1-423F-9227-754F0E0E4EDE}" destId="{F7261755-0171-4137-A112-4E01FF148644}" srcOrd="1" destOrd="0" presId="urn:microsoft.com/office/officeart/2008/layout/LinedList"/>
    <dgm:cxn modelId="{1BA8D442-58E7-4281-9DA5-071967F20D3B}" type="presParOf" srcId="{B2B70F7C-EA1B-4DBF-B8B9-02F394F10757}" destId="{00291FE4-697F-4E0F-8E2A-ECACD4A4578D}" srcOrd="10" destOrd="0" presId="urn:microsoft.com/office/officeart/2008/layout/LinedList"/>
    <dgm:cxn modelId="{F5FD1A52-D669-4535-BC2E-A9588E69666B}" type="presParOf" srcId="{B2B70F7C-EA1B-4DBF-B8B9-02F394F10757}" destId="{BF5BDD61-F4A0-4AC2-8811-77696B6573CA}" srcOrd="11" destOrd="0" presId="urn:microsoft.com/office/officeart/2008/layout/LinedList"/>
    <dgm:cxn modelId="{E510CE2F-8D5F-4D38-8271-0EE4903919BD}" type="presParOf" srcId="{BF5BDD61-F4A0-4AC2-8811-77696B6573CA}" destId="{60CE4E4A-114C-4911-989D-92CB7CDB3655}" srcOrd="0" destOrd="0" presId="urn:microsoft.com/office/officeart/2008/layout/LinedList"/>
    <dgm:cxn modelId="{DD9F7A4E-D3D9-4DC1-843A-AB986BE4C33E}" type="presParOf" srcId="{BF5BDD61-F4A0-4AC2-8811-77696B6573CA}" destId="{AD83E8D2-E1DD-4AA5-965F-C728798D983B}" srcOrd="1" destOrd="0" presId="urn:microsoft.com/office/officeart/2008/layout/LinedList"/>
    <dgm:cxn modelId="{E4648230-E375-46D3-BE5E-20D4C3326DBD}" type="presParOf" srcId="{B2B70F7C-EA1B-4DBF-B8B9-02F394F10757}" destId="{2E8E1117-E9C2-433F-8B8B-719412DF3630}" srcOrd="12" destOrd="0" presId="urn:microsoft.com/office/officeart/2008/layout/LinedList"/>
    <dgm:cxn modelId="{D5718841-E994-46A9-8126-6F94F4CE36D5}" type="presParOf" srcId="{B2B70F7C-EA1B-4DBF-B8B9-02F394F10757}" destId="{89EC00CB-BF9D-4CAA-9BED-482F07E1CCF3}" srcOrd="13" destOrd="0" presId="urn:microsoft.com/office/officeart/2008/layout/LinedList"/>
    <dgm:cxn modelId="{AF048D49-391D-40D9-B241-D312EA62DE4B}" type="presParOf" srcId="{89EC00CB-BF9D-4CAA-9BED-482F07E1CCF3}" destId="{7BED05A1-2A33-4DBB-8F12-885C66594485}" srcOrd="0" destOrd="0" presId="urn:microsoft.com/office/officeart/2008/layout/LinedList"/>
    <dgm:cxn modelId="{66138B81-AA12-4590-961C-BFFADC2CA371}" type="presParOf" srcId="{89EC00CB-BF9D-4CAA-9BED-482F07E1CCF3}" destId="{0A2E3F0B-DECB-447C-812A-84B00291A50A}" srcOrd="1" destOrd="0" presId="urn:microsoft.com/office/officeart/2008/layout/LinedList"/>
    <dgm:cxn modelId="{D2C1B1B9-EFC8-45BC-8A6A-7493183B8F5A}" type="presParOf" srcId="{B2B70F7C-EA1B-4DBF-B8B9-02F394F10757}" destId="{DEBF57E6-6868-44B8-A238-1B0525A73E3B}" srcOrd="14" destOrd="0" presId="urn:microsoft.com/office/officeart/2008/layout/LinedList"/>
    <dgm:cxn modelId="{07B58F2B-88C5-436C-9424-EF06AEF6D99E}" type="presParOf" srcId="{B2B70F7C-EA1B-4DBF-B8B9-02F394F10757}" destId="{4E6970CB-309A-43E3-A3DC-2F7134088423}" srcOrd="15" destOrd="0" presId="urn:microsoft.com/office/officeart/2008/layout/LinedList"/>
    <dgm:cxn modelId="{5117CBC9-E4B1-454A-85CF-527CCCAF25F5}" type="presParOf" srcId="{4E6970CB-309A-43E3-A3DC-2F7134088423}" destId="{074D7424-DF59-4B84-84B3-A02E898F013F}" srcOrd="0" destOrd="0" presId="urn:microsoft.com/office/officeart/2008/layout/LinedList"/>
    <dgm:cxn modelId="{4776F326-D467-402A-8B34-16E1F79C9F1F}" type="presParOf" srcId="{4E6970CB-309A-43E3-A3DC-2F7134088423}" destId="{BACE5BD0-F521-4C4A-A68B-AE4AD38C37E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12D835-A27E-4C4C-86C1-91A583C14E03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B8CB91-6E93-4E8B-912B-B4261F87BDCD}">
      <dgm:prSet/>
      <dgm:spPr/>
      <dgm:t>
        <a:bodyPr/>
        <a:lstStyle/>
        <a:p>
          <a:r>
            <a:rPr lang="en-US"/>
            <a:t>Voltage is applied across capacitor terminals</a:t>
          </a:r>
        </a:p>
      </dgm:t>
    </dgm:pt>
    <dgm:pt modelId="{CB304218-0129-4154-B33C-60156CCE548F}" type="parTrans" cxnId="{767B2429-7D9D-4436-A837-1AA6043B4FC9}">
      <dgm:prSet/>
      <dgm:spPr/>
      <dgm:t>
        <a:bodyPr/>
        <a:lstStyle/>
        <a:p>
          <a:endParaRPr lang="en-US"/>
        </a:p>
      </dgm:t>
    </dgm:pt>
    <dgm:pt modelId="{172604F5-8C02-437B-A4B9-581E38C1530F}" type="sibTrans" cxnId="{767B2429-7D9D-4436-A837-1AA6043B4FC9}">
      <dgm:prSet/>
      <dgm:spPr>
        <a:ln w="25400"/>
      </dgm:spPr>
      <dgm:t>
        <a:bodyPr/>
        <a:lstStyle/>
        <a:p>
          <a:endParaRPr lang="en-US"/>
        </a:p>
      </dgm:t>
    </dgm:pt>
    <dgm:pt modelId="{238CDF64-9D37-4372-8D35-9E8A8F11B7C8}">
      <dgm:prSet/>
      <dgm:spPr/>
      <dgm:t>
        <a:bodyPr/>
        <a:lstStyle/>
        <a:p>
          <a:r>
            <a:rPr lang="en-US"/>
            <a:t>Electric field begins to develop across the dielectric (glass/ceramic/plastic/oxide) portion</a:t>
          </a:r>
        </a:p>
      </dgm:t>
    </dgm:pt>
    <dgm:pt modelId="{02337515-FA15-41F5-A163-5CC1BF48FA4D}" type="parTrans" cxnId="{6A409C55-7570-4C9D-9DAC-359532A77BCD}">
      <dgm:prSet/>
      <dgm:spPr/>
      <dgm:t>
        <a:bodyPr/>
        <a:lstStyle/>
        <a:p>
          <a:endParaRPr lang="en-US"/>
        </a:p>
      </dgm:t>
    </dgm:pt>
    <dgm:pt modelId="{194A9046-B914-4E4D-8C86-A957B88ECFD1}" type="sibTrans" cxnId="{6A409C55-7570-4C9D-9DAC-359532A77BCD}">
      <dgm:prSet/>
      <dgm:spPr>
        <a:ln w="25400"/>
      </dgm:spPr>
      <dgm:t>
        <a:bodyPr/>
        <a:lstStyle/>
        <a:p>
          <a:endParaRPr lang="en-US"/>
        </a:p>
      </dgm:t>
    </dgm:pt>
    <dgm:pt modelId="{29D707F4-AC97-4528-B279-29B3D6820B1E}">
      <dgm:prSet/>
      <dgm:spPr/>
      <dgm:t>
        <a:bodyPr/>
        <a:lstStyle/>
        <a:p>
          <a:r>
            <a:rPr lang="en-US"/>
            <a:t>Net positive charge collects on one conductor plate</a:t>
          </a:r>
        </a:p>
      </dgm:t>
    </dgm:pt>
    <dgm:pt modelId="{BA5E10E2-C9C4-43E4-B430-2A89A6C315A2}" type="parTrans" cxnId="{BE15D193-D243-43F4-BAE8-02B67B0DB71C}">
      <dgm:prSet/>
      <dgm:spPr/>
      <dgm:t>
        <a:bodyPr/>
        <a:lstStyle/>
        <a:p>
          <a:endParaRPr lang="en-US"/>
        </a:p>
      </dgm:t>
    </dgm:pt>
    <dgm:pt modelId="{AB27DDC1-F6CF-4081-9018-9DAF313A41AC}" type="sibTrans" cxnId="{BE15D193-D243-43F4-BAE8-02B67B0DB71C}">
      <dgm:prSet/>
      <dgm:spPr>
        <a:ln w="25400"/>
      </dgm:spPr>
      <dgm:t>
        <a:bodyPr/>
        <a:lstStyle/>
        <a:p>
          <a:endParaRPr lang="en-US"/>
        </a:p>
      </dgm:t>
    </dgm:pt>
    <dgm:pt modelId="{60E3CF91-5611-4593-83AA-4D75C250E687}">
      <dgm:prSet/>
      <dgm:spPr/>
      <dgm:t>
        <a:bodyPr/>
        <a:lstStyle/>
        <a:p>
          <a:r>
            <a:rPr lang="en-US"/>
            <a:t>Net negative charge collects on other conductor plate</a:t>
          </a:r>
        </a:p>
      </dgm:t>
    </dgm:pt>
    <dgm:pt modelId="{C35D1793-D12F-4A05-B297-A5E5CB7E5AC4}" type="parTrans" cxnId="{3C14A13F-821E-42BA-8BEF-89EB4CBE2630}">
      <dgm:prSet/>
      <dgm:spPr/>
      <dgm:t>
        <a:bodyPr/>
        <a:lstStyle/>
        <a:p>
          <a:endParaRPr lang="en-US"/>
        </a:p>
      </dgm:t>
    </dgm:pt>
    <dgm:pt modelId="{D13494E4-27EA-40C0-92D7-01D47A1FB68D}" type="sibTrans" cxnId="{3C14A13F-821E-42BA-8BEF-89EB4CBE2630}">
      <dgm:prSet/>
      <dgm:spPr>
        <a:ln w="25400"/>
      </dgm:spPr>
      <dgm:t>
        <a:bodyPr/>
        <a:lstStyle/>
        <a:p>
          <a:endParaRPr lang="en-US"/>
        </a:p>
      </dgm:t>
    </dgm:pt>
    <dgm:pt modelId="{C20D2FE3-FB7F-46E1-BADE-68C07476AC47}">
      <dgm:prSet/>
      <dgm:spPr/>
      <dgm:t>
        <a:bodyPr/>
        <a:lstStyle/>
        <a:p>
          <a:r>
            <a:rPr lang="en-US"/>
            <a:t>No current flows through the dielectric</a:t>
          </a:r>
        </a:p>
      </dgm:t>
    </dgm:pt>
    <dgm:pt modelId="{72603481-62DC-426E-B38E-503E55CDA490}" type="parTrans" cxnId="{3AC54241-D397-42C3-AC1B-C819FABB1907}">
      <dgm:prSet/>
      <dgm:spPr/>
      <dgm:t>
        <a:bodyPr/>
        <a:lstStyle/>
        <a:p>
          <a:endParaRPr lang="en-US"/>
        </a:p>
      </dgm:t>
    </dgm:pt>
    <dgm:pt modelId="{AE21DBAD-4488-4BD7-B76D-9B4D0614381F}" type="sibTrans" cxnId="{3AC54241-D397-42C3-AC1B-C819FABB1907}">
      <dgm:prSet/>
      <dgm:spPr>
        <a:ln w="25400"/>
      </dgm:spPr>
      <dgm:t>
        <a:bodyPr/>
        <a:lstStyle/>
        <a:p>
          <a:endParaRPr lang="en-US"/>
        </a:p>
      </dgm:t>
    </dgm:pt>
    <dgm:pt modelId="{6880911C-2ED4-49AD-9F21-EB72BB517921}">
      <dgm:prSet/>
      <dgm:spPr/>
      <dgm:t>
        <a:bodyPr/>
        <a:lstStyle/>
        <a:p>
          <a:r>
            <a:rPr lang="en-US"/>
            <a:t>Positive and negative charges flow through circuit</a:t>
          </a:r>
        </a:p>
      </dgm:t>
    </dgm:pt>
    <dgm:pt modelId="{348D5D82-0EBD-47A1-BEE7-FE735674A7A2}" type="parTrans" cxnId="{17051660-F306-4AA4-859D-EA506F0F4BD5}">
      <dgm:prSet/>
      <dgm:spPr/>
      <dgm:t>
        <a:bodyPr/>
        <a:lstStyle/>
        <a:p>
          <a:endParaRPr lang="en-US"/>
        </a:p>
      </dgm:t>
    </dgm:pt>
    <dgm:pt modelId="{FC289641-6B50-4142-A8AA-4D1B85C8931D}" type="sibTrans" cxnId="{17051660-F306-4AA4-859D-EA506F0F4BD5}">
      <dgm:prSet/>
      <dgm:spPr/>
      <dgm:t>
        <a:bodyPr/>
        <a:lstStyle/>
        <a:p>
          <a:endParaRPr lang="en-US"/>
        </a:p>
      </dgm:t>
    </dgm:pt>
    <dgm:pt modelId="{9744A7AB-FBA3-481E-9814-85139B7E042F}" type="pres">
      <dgm:prSet presAssocID="{9B12D835-A27E-4C4C-86C1-91A583C14E03}" presName="Name0" presStyleCnt="0">
        <dgm:presLayoutVars>
          <dgm:dir/>
          <dgm:resizeHandles val="exact"/>
        </dgm:presLayoutVars>
      </dgm:prSet>
      <dgm:spPr/>
    </dgm:pt>
    <dgm:pt modelId="{7FD6ECC6-BCBD-4AD6-BAEE-682ADB3EB9FB}" type="pres">
      <dgm:prSet presAssocID="{2AB8CB91-6E93-4E8B-912B-B4261F87BDCD}" presName="node" presStyleLbl="node1" presStyleIdx="0" presStyleCnt="6">
        <dgm:presLayoutVars>
          <dgm:bulletEnabled val="1"/>
        </dgm:presLayoutVars>
      </dgm:prSet>
      <dgm:spPr/>
    </dgm:pt>
    <dgm:pt modelId="{0026A0C7-3F9C-4B8F-95EB-F1487F7D3E0C}" type="pres">
      <dgm:prSet presAssocID="{172604F5-8C02-437B-A4B9-581E38C1530F}" presName="sibTrans" presStyleLbl="sibTrans1D1" presStyleIdx="0" presStyleCnt="5"/>
      <dgm:spPr/>
    </dgm:pt>
    <dgm:pt modelId="{4FA8F973-C4C6-4F09-A6E3-15836A3E194E}" type="pres">
      <dgm:prSet presAssocID="{172604F5-8C02-437B-A4B9-581E38C1530F}" presName="connectorText" presStyleLbl="sibTrans1D1" presStyleIdx="0" presStyleCnt="5"/>
      <dgm:spPr/>
    </dgm:pt>
    <dgm:pt modelId="{F5166D23-A5E2-482A-82CF-286686A90281}" type="pres">
      <dgm:prSet presAssocID="{238CDF64-9D37-4372-8D35-9E8A8F11B7C8}" presName="node" presStyleLbl="node1" presStyleIdx="1" presStyleCnt="6">
        <dgm:presLayoutVars>
          <dgm:bulletEnabled val="1"/>
        </dgm:presLayoutVars>
      </dgm:prSet>
      <dgm:spPr/>
    </dgm:pt>
    <dgm:pt modelId="{8E17D448-0A33-457C-A0C0-74D878D148E1}" type="pres">
      <dgm:prSet presAssocID="{194A9046-B914-4E4D-8C86-A957B88ECFD1}" presName="sibTrans" presStyleLbl="sibTrans1D1" presStyleIdx="1" presStyleCnt="5"/>
      <dgm:spPr/>
    </dgm:pt>
    <dgm:pt modelId="{5161AE3D-E887-4D3F-9900-F10DE5EC3AC4}" type="pres">
      <dgm:prSet presAssocID="{194A9046-B914-4E4D-8C86-A957B88ECFD1}" presName="connectorText" presStyleLbl="sibTrans1D1" presStyleIdx="1" presStyleCnt="5"/>
      <dgm:spPr/>
    </dgm:pt>
    <dgm:pt modelId="{9219E173-8CF0-49AF-890B-B913F678B37A}" type="pres">
      <dgm:prSet presAssocID="{29D707F4-AC97-4528-B279-29B3D6820B1E}" presName="node" presStyleLbl="node1" presStyleIdx="2" presStyleCnt="6">
        <dgm:presLayoutVars>
          <dgm:bulletEnabled val="1"/>
        </dgm:presLayoutVars>
      </dgm:prSet>
      <dgm:spPr/>
    </dgm:pt>
    <dgm:pt modelId="{FC587756-F8E2-4F22-9300-037018617703}" type="pres">
      <dgm:prSet presAssocID="{AB27DDC1-F6CF-4081-9018-9DAF313A41AC}" presName="sibTrans" presStyleLbl="sibTrans1D1" presStyleIdx="2" presStyleCnt="5"/>
      <dgm:spPr/>
    </dgm:pt>
    <dgm:pt modelId="{112D6CBD-7C7E-4CBC-B5F3-A38A9E13A439}" type="pres">
      <dgm:prSet presAssocID="{AB27DDC1-F6CF-4081-9018-9DAF313A41AC}" presName="connectorText" presStyleLbl="sibTrans1D1" presStyleIdx="2" presStyleCnt="5"/>
      <dgm:spPr/>
    </dgm:pt>
    <dgm:pt modelId="{DF09D46F-7D69-454F-9098-52075E4ABCC1}" type="pres">
      <dgm:prSet presAssocID="{60E3CF91-5611-4593-83AA-4D75C250E687}" presName="node" presStyleLbl="node1" presStyleIdx="3" presStyleCnt="6">
        <dgm:presLayoutVars>
          <dgm:bulletEnabled val="1"/>
        </dgm:presLayoutVars>
      </dgm:prSet>
      <dgm:spPr/>
    </dgm:pt>
    <dgm:pt modelId="{58B733D9-0C27-4FA5-A9B9-B14FC38CB275}" type="pres">
      <dgm:prSet presAssocID="{D13494E4-27EA-40C0-92D7-01D47A1FB68D}" presName="sibTrans" presStyleLbl="sibTrans1D1" presStyleIdx="3" presStyleCnt="5"/>
      <dgm:spPr/>
    </dgm:pt>
    <dgm:pt modelId="{26CEE910-50C9-401C-A394-7054F3EC518A}" type="pres">
      <dgm:prSet presAssocID="{D13494E4-27EA-40C0-92D7-01D47A1FB68D}" presName="connectorText" presStyleLbl="sibTrans1D1" presStyleIdx="3" presStyleCnt="5"/>
      <dgm:spPr/>
    </dgm:pt>
    <dgm:pt modelId="{31434B2C-CA58-4D99-B8D5-013D9D83137D}" type="pres">
      <dgm:prSet presAssocID="{C20D2FE3-FB7F-46E1-BADE-68C07476AC47}" presName="node" presStyleLbl="node1" presStyleIdx="4" presStyleCnt="6">
        <dgm:presLayoutVars>
          <dgm:bulletEnabled val="1"/>
        </dgm:presLayoutVars>
      </dgm:prSet>
      <dgm:spPr/>
    </dgm:pt>
    <dgm:pt modelId="{4D23A1B6-4CE6-485A-A394-A182ED9C3EC3}" type="pres">
      <dgm:prSet presAssocID="{AE21DBAD-4488-4BD7-B76D-9B4D0614381F}" presName="sibTrans" presStyleLbl="sibTrans1D1" presStyleIdx="4" presStyleCnt="5"/>
      <dgm:spPr/>
    </dgm:pt>
    <dgm:pt modelId="{48FAB164-CBFF-4F43-A5A4-7248CA47A32A}" type="pres">
      <dgm:prSet presAssocID="{AE21DBAD-4488-4BD7-B76D-9B4D0614381F}" presName="connectorText" presStyleLbl="sibTrans1D1" presStyleIdx="4" presStyleCnt="5"/>
      <dgm:spPr/>
    </dgm:pt>
    <dgm:pt modelId="{884B2C7C-DFC9-40CA-8ABF-178252101151}" type="pres">
      <dgm:prSet presAssocID="{6880911C-2ED4-49AD-9F21-EB72BB517921}" presName="node" presStyleLbl="node1" presStyleIdx="5" presStyleCnt="6">
        <dgm:presLayoutVars>
          <dgm:bulletEnabled val="1"/>
        </dgm:presLayoutVars>
      </dgm:prSet>
      <dgm:spPr/>
    </dgm:pt>
  </dgm:ptLst>
  <dgm:cxnLst>
    <dgm:cxn modelId="{8E5A7D01-EF74-4042-9031-65D99354EDC6}" type="presOf" srcId="{C20D2FE3-FB7F-46E1-BADE-68C07476AC47}" destId="{31434B2C-CA58-4D99-B8D5-013D9D83137D}" srcOrd="0" destOrd="0" presId="urn:microsoft.com/office/officeart/2016/7/layout/RepeatingBendingProcessNew"/>
    <dgm:cxn modelId="{5096150C-5DDD-43C2-B6C3-BCB859A6DD4B}" type="presOf" srcId="{29D707F4-AC97-4528-B279-29B3D6820B1E}" destId="{9219E173-8CF0-49AF-890B-B913F678B37A}" srcOrd="0" destOrd="0" presId="urn:microsoft.com/office/officeart/2016/7/layout/RepeatingBendingProcessNew"/>
    <dgm:cxn modelId="{6C7DDA13-6B52-45EF-B9B6-F736C7567E68}" type="presOf" srcId="{9B12D835-A27E-4C4C-86C1-91A583C14E03}" destId="{9744A7AB-FBA3-481E-9814-85139B7E042F}" srcOrd="0" destOrd="0" presId="urn:microsoft.com/office/officeart/2016/7/layout/RepeatingBendingProcessNew"/>
    <dgm:cxn modelId="{ED56A727-1BD8-4C5A-BAB5-22BF361E20DC}" type="presOf" srcId="{172604F5-8C02-437B-A4B9-581E38C1530F}" destId="{4FA8F973-C4C6-4F09-A6E3-15836A3E194E}" srcOrd="1" destOrd="0" presId="urn:microsoft.com/office/officeart/2016/7/layout/RepeatingBendingProcessNew"/>
    <dgm:cxn modelId="{767B2429-7D9D-4436-A837-1AA6043B4FC9}" srcId="{9B12D835-A27E-4C4C-86C1-91A583C14E03}" destId="{2AB8CB91-6E93-4E8B-912B-B4261F87BDCD}" srcOrd="0" destOrd="0" parTransId="{CB304218-0129-4154-B33C-60156CCE548F}" sibTransId="{172604F5-8C02-437B-A4B9-581E38C1530F}"/>
    <dgm:cxn modelId="{3283B33A-61FA-4153-8FED-6F6CC65328E8}" type="presOf" srcId="{6880911C-2ED4-49AD-9F21-EB72BB517921}" destId="{884B2C7C-DFC9-40CA-8ABF-178252101151}" srcOrd="0" destOrd="0" presId="urn:microsoft.com/office/officeart/2016/7/layout/RepeatingBendingProcessNew"/>
    <dgm:cxn modelId="{3C14A13F-821E-42BA-8BEF-89EB4CBE2630}" srcId="{9B12D835-A27E-4C4C-86C1-91A583C14E03}" destId="{60E3CF91-5611-4593-83AA-4D75C250E687}" srcOrd="3" destOrd="0" parTransId="{C35D1793-D12F-4A05-B297-A5E5CB7E5AC4}" sibTransId="{D13494E4-27EA-40C0-92D7-01D47A1FB68D}"/>
    <dgm:cxn modelId="{17051660-F306-4AA4-859D-EA506F0F4BD5}" srcId="{9B12D835-A27E-4C4C-86C1-91A583C14E03}" destId="{6880911C-2ED4-49AD-9F21-EB72BB517921}" srcOrd="5" destOrd="0" parTransId="{348D5D82-0EBD-47A1-BEE7-FE735674A7A2}" sibTransId="{FC289641-6B50-4142-A8AA-4D1B85C8931D}"/>
    <dgm:cxn modelId="{3AC54241-D397-42C3-AC1B-C819FABB1907}" srcId="{9B12D835-A27E-4C4C-86C1-91A583C14E03}" destId="{C20D2FE3-FB7F-46E1-BADE-68C07476AC47}" srcOrd="4" destOrd="0" parTransId="{72603481-62DC-426E-B38E-503E55CDA490}" sibTransId="{AE21DBAD-4488-4BD7-B76D-9B4D0614381F}"/>
    <dgm:cxn modelId="{546C6C63-E5D0-4F73-A75A-F892652FD522}" type="presOf" srcId="{AE21DBAD-4488-4BD7-B76D-9B4D0614381F}" destId="{48FAB164-CBFF-4F43-A5A4-7248CA47A32A}" srcOrd="1" destOrd="0" presId="urn:microsoft.com/office/officeart/2016/7/layout/RepeatingBendingProcessNew"/>
    <dgm:cxn modelId="{2A037B64-F112-4C0B-8B38-AA549DD7AEBE}" type="presOf" srcId="{D13494E4-27EA-40C0-92D7-01D47A1FB68D}" destId="{58B733D9-0C27-4FA5-A9B9-B14FC38CB275}" srcOrd="0" destOrd="0" presId="urn:microsoft.com/office/officeart/2016/7/layout/RepeatingBendingProcessNew"/>
    <dgm:cxn modelId="{D472C06B-3113-446B-9BA8-12C7BEF60FAD}" type="presOf" srcId="{2AB8CB91-6E93-4E8B-912B-B4261F87BDCD}" destId="{7FD6ECC6-BCBD-4AD6-BAEE-682ADB3EB9FB}" srcOrd="0" destOrd="0" presId="urn:microsoft.com/office/officeart/2016/7/layout/RepeatingBendingProcessNew"/>
    <dgm:cxn modelId="{6A409C55-7570-4C9D-9DAC-359532A77BCD}" srcId="{9B12D835-A27E-4C4C-86C1-91A583C14E03}" destId="{238CDF64-9D37-4372-8D35-9E8A8F11B7C8}" srcOrd="1" destOrd="0" parTransId="{02337515-FA15-41F5-A163-5CC1BF48FA4D}" sibTransId="{194A9046-B914-4E4D-8C86-A957B88ECFD1}"/>
    <dgm:cxn modelId="{8CA35E59-245B-4792-8E69-79DA691C2BA7}" type="presOf" srcId="{194A9046-B914-4E4D-8C86-A957B88ECFD1}" destId="{8E17D448-0A33-457C-A0C0-74D878D148E1}" srcOrd="0" destOrd="0" presId="urn:microsoft.com/office/officeart/2016/7/layout/RepeatingBendingProcessNew"/>
    <dgm:cxn modelId="{2F66EC7D-17F0-4582-BA6D-6C9948ACB524}" type="presOf" srcId="{AB27DDC1-F6CF-4081-9018-9DAF313A41AC}" destId="{FC587756-F8E2-4F22-9300-037018617703}" srcOrd="0" destOrd="0" presId="urn:microsoft.com/office/officeart/2016/7/layout/RepeatingBendingProcessNew"/>
    <dgm:cxn modelId="{8E1E2D92-EE37-46E7-9C6D-551CE62D8DDF}" type="presOf" srcId="{194A9046-B914-4E4D-8C86-A957B88ECFD1}" destId="{5161AE3D-E887-4D3F-9900-F10DE5EC3AC4}" srcOrd="1" destOrd="0" presId="urn:microsoft.com/office/officeart/2016/7/layout/RepeatingBendingProcessNew"/>
    <dgm:cxn modelId="{BE15D193-D243-43F4-BAE8-02B67B0DB71C}" srcId="{9B12D835-A27E-4C4C-86C1-91A583C14E03}" destId="{29D707F4-AC97-4528-B279-29B3D6820B1E}" srcOrd="2" destOrd="0" parTransId="{BA5E10E2-C9C4-43E4-B430-2A89A6C315A2}" sibTransId="{AB27DDC1-F6CF-4081-9018-9DAF313A41AC}"/>
    <dgm:cxn modelId="{2C78689C-ED4B-40CA-B279-35AD43BD83AF}" type="presOf" srcId="{AE21DBAD-4488-4BD7-B76D-9B4D0614381F}" destId="{4D23A1B6-4CE6-485A-A394-A182ED9C3EC3}" srcOrd="0" destOrd="0" presId="urn:microsoft.com/office/officeart/2016/7/layout/RepeatingBendingProcessNew"/>
    <dgm:cxn modelId="{99F384A2-623F-48C2-9C50-10555DA397DB}" type="presOf" srcId="{D13494E4-27EA-40C0-92D7-01D47A1FB68D}" destId="{26CEE910-50C9-401C-A394-7054F3EC518A}" srcOrd="1" destOrd="0" presId="urn:microsoft.com/office/officeart/2016/7/layout/RepeatingBendingProcessNew"/>
    <dgm:cxn modelId="{3FAE17A9-6C96-4DDD-8D73-62A63BB63B83}" type="presOf" srcId="{60E3CF91-5611-4593-83AA-4D75C250E687}" destId="{DF09D46F-7D69-454F-9098-52075E4ABCC1}" srcOrd="0" destOrd="0" presId="urn:microsoft.com/office/officeart/2016/7/layout/RepeatingBendingProcessNew"/>
    <dgm:cxn modelId="{C82099C9-17EE-4AA5-B737-34CD411587B3}" type="presOf" srcId="{AB27DDC1-F6CF-4081-9018-9DAF313A41AC}" destId="{112D6CBD-7C7E-4CBC-B5F3-A38A9E13A439}" srcOrd="1" destOrd="0" presId="urn:microsoft.com/office/officeart/2016/7/layout/RepeatingBendingProcessNew"/>
    <dgm:cxn modelId="{FB9E2ECE-2DF6-4DCD-98E4-08BC91A5BBBC}" type="presOf" srcId="{238CDF64-9D37-4372-8D35-9E8A8F11B7C8}" destId="{F5166D23-A5E2-482A-82CF-286686A90281}" srcOrd="0" destOrd="0" presId="urn:microsoft.com/office/officeart/2016/7/layout/RepeatingBendingProcessNew"/>
    <dgm:cxn modelId="{CC1C79F6-8432-43A6-8EB1-9D3388C5E112}" type="presOf" srcId="{172604F5-8C02-437B-A4B9-581E38C1530F}" destId="{0026A0C7-3F9C-4B8F-95EB-F1487F7D3E0C}" srcOrd="0" destOrd="0" presId="urn:microsoft.com/office/officeart/2016/7/layout/RepeatingBendingProcessNew"/>
    <dgm:cxn modelId="{464AFF9F-0779-46EA-B880-F883672C35E5}" type="presParOf" srcId="{9744A7AB-FBA3-481E-9814-85139B7E042F}" destId="{7FD6ECC6-BCBD-4AD6-BAEE-682ADB3EB9FB}" srcOrd="0" destOrd="0" presId="urn:microsoft.com/office/officeart/2016/7/layout/RepeatingBendingProcessNew"/>
    <dgm:cxn modelId="{B08DC91A-F456-4AD6-AAF2-F94F26F23AA9}" type="presParOf" srcId="{9744A7AB-FBA3-481E-9814-85139B7E042F}" destId="{0026A0C7-3F9C-4B8F-95EB-F1487F7D3E0C}" srcOrd="1" destOrd="0" presId="urn:microsoft.com/office/officeart/2016/7/layout/RepeatingBendingProcessNew"/>
    <dgm:cxn modelId="{7ACDF92C-529F-4455-B985-801FA75317E6}" type="presParOf" srcId="{0026A0C7-3F9C-4B8F-95EB-F1487F7D3E0C}" destId="{4FA8F973-C4C6-4F09-A6E3-15836A3E194E}" srcOrd="0" destOrd="0" presId="urn:microsoft.com/office/officeart/2016/7/layout/RepeatingBendingProcessNew"/>
    <dgm:cxn modelId="{14668785-AF72-46B5-B425-53EE6A21F1A4}" type="presParOf" srcId="{9744A7AB-FBA3-481E-9814-85139B7E042F}" destId="{F5166D23-A5E2-482A-82CF-286686A90281}" srcOrd="2" destOrd="0" presId="urn:microsoft.com/office/officeart/2016/7/layout/RepeatingBendingProcessNew"/>
    <dgm:cxn modelId="{41D6D1D3-C3A7-4A0A-A9D9-DBACEB20592B}" type="presParOf" srcId="{9744A7AB-FBA3-481E-9814-85139B7E042F}" destId="{8E17D448-0A33-457C-A0C0-74D878D148E1}" srcOrd="3" destOrd="0" presId="urn:microsoft.com/office/officeart/2016/7/layout/RepeatingBendingProcessNew"/>
    <dgm:cxn modelId="{388A9F8D-82E2-4E04-819E-8D1CA53C81AB}" type="presParOf" srcId="{8E17D448-0A33-457C-A0C0-74D878D148E1}" destId="{5161AE3D-E887-4D3F-9900-F10DE5EC3AC4}" srcOrd="0" destOrd="0" presId="urn:microsoft.com/office/officeart/2016/7/layout/RepeatingBendingProcessNew"/>
    <dgm:cxn modelId="{76FABCA1-69BE-4FE4-AEBC-2905B575BE07}" type="presParOf" srcId="{9744A7AB-FBA3-481E-9814-85139B7E042F}" destId="{9219E173-8CF0-49AF-890B-B913F678B37A}" srcOrd="4" destOrd="0" presId="urn:microsoft.com/office/officeart/2016/7/layout/RepeatingBendingProcessNew"/>
    <dgm:cxn modelId="{8231424D-25B6-4A47-95E5-B140E84C7ABC}" type="presParOf" srcId="{9744A7AB-FBA3-481E-9814-85139B7E042F}" destId="{FC587756-F8E2-4F22-9300-037018617703}" srcOrd="5" destOrd="0" presId="urn:microsoft.com/office/officeart/2016/7/layout/RepeatingBendingProcessNew"/>
    <dgm:cxn modelId="{C59149B5-F90B-4BC4-9C4E-9E364DC7F3F1}" type="presParOf" srcId="{FC587756-F8E2-4F22-9300-037018617703}" destId="{112D6CBD-7C7E-4CBC-B5F3-A38A9E13A439}" srcOrd="0" destOrd="0" presId="urn:microsoft.com/office/officeart/2016/7/layout/RepeatingBendingProcessNew"/>
    <dgm:cxn modelId="{BE1D3F14-A4F6-4057-A0B0-82652754572C}" type="presParOf" srcId="{9744A7AB-FBA3-481E-9814-85139B7E042F}" destId="{DF09D46F-7D69-454F-9098-52075E4ABCC1}" srcOrd="6" destOrd="0" presId="urn:microsoft.com/office/officeart/2016/7/layout/RepeatingBendingProcessNew"/>
    <dgm:cxn modelId="{378C034B-ACA2-4F70-9226-1BF552C9B7DB}" type="presParOf" srcId="{9744A7AB-FBA3-481E-9814-85139B7E042F}" destId="{58B733D9-0C27-4FA5-A9B9-B14FC38CB275}" srcOrd="7" destOrd="0" presId="urn:microsoft.com/office/officeart/2016/7/layout/RepeatingBendingProcessNew"/>
    <dgm:cxn modelId="{142AFA1A-4372-41A8-95DB-D363548A0524}" type="presParOf" srcId="{58B733D9-0C27-4FA5-A9B9-B14FC38CB275}" destId="{26CEE910-50C9-401C-A394-7054F3EC518A}" srcOrd="0" destOrd="0" presId="urn:microsoft.com/office/officeart/2016/7/layout/RepeatingBendingProcessNew"/>
    <dgm:cxn modelId="{C5C5551B-47C9-4CE0-BF0A-6E93807A4A19}" type="presParOf" srcId="{9744A7AB-FBA3-481E-9814-85139B7E042F}" destId="{31434B2C-CA58-4D99-B8D5-013D9D83137D}" srcOrd="8" destOrd="0" presId="urn:microsoft.com/office/officeart/2016/7/layout/RepeatingBendingProcessNew"/>
    <dgm:cxn modelId="{3DF69691-57FF-4279-B348-09E036D5E519}" type="presParOf" srcId="{9744A7AB-FBA3-481E-9814-85139B7E042F}" destId="{4D23A1B6-4CE6-485A-A394-A182ED9C3EC3}" srcOrd="9" destOrd="0" presId="urn:microsoft.com/office/officeart/2016/7/layout/RepeatingBendingProcessNew"/>
    <dgm:cxn modelId="{4068FDA7-667D-458E-85D5-32C83DACE706}" type="presParOf" srcId="{4D23A1B6-4CE6-485A-A394-A182ED9C3EC3}" destId="{48FAB164-CBFF-4F43-A5A4-7248CA47A32A}" srcOrd="0" destOrd="0" presId="urn:microsoft.com/office/officeart/2016/7/layout/RepeatingBendingProcessNew"/>
    <dgm:cxn modelId="{A77ABFC6-0348-4E41-994C-465B9A26F6B0}" type="presParOf" srcId="{9744A7AB-FBA3-481E-9814-85139B7E042F}" destId="{884B2C7C-DFC9-40CA-8ABF-178252101151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678C09-940E-4C0B-A156-A00ED32532D2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4EE661-6858-4163-A46F-3E5EA9204D92}">
      <dsp:nvSpPr>
        <dsp:cNvPr id="0" name=""/>
        <dsp:cNvSpPr/>
      </dsp:nvSpPr>
      <dsp:spPr>
        <a:xfrm>
          <a:off x="0" y="0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GND – Ground pin</a:t>
          </a:r>
        </a:p>
      </dsp:txBody>
      <dsp:txXfrm>
        <a:off x="0" y="0"/>
        <a:ext cx="10515600" cy="543917"/>
      </dsp:txXfrm>
    </dsp:sp>
    <dsp:sp modelId="{4F25BC36-5C60-4F78-B026-FB6C089E4308}">
      <dsp:nvSpPr>
        <dsp:cNvPr id="0" name=""/>
        <dsp:cNvSpPr/>
      </dsp:nvSpPr>
      <dsp:spPr>
        <a:xfrm>
          <a:off x="0" y="543917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DC5FFF-C416-4D28-9418-66885E8068F2}">
      <dsp:nvSpPr>
        <dsp:cNvPr id="0" name=""/>
        <dsp:cNvSpPr/>
      </dsp:nvSpPr>
      <dsp:spPr>
        <a:xfrm>
          <a:off x="0" y="543917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TRIG – Trigger pin; keeps output pin set at high voltage state</a:t>
          </a:r>
        </a:p>
      </dsp:txBody>
      <dsp:txXfrm>
        <a:off x="0" y="543917"/>
        <a:ext cx="10515600" cy="543917"/>
      </dsp:txXfrm>
    </dsp:sp>
    <dsp:sp modelId="{505042D0-FA75-4753-9645-69FE4C5DA413}">
      <dsp:nvSpPr>
        <dsp:cNvPr id="0" name=""/>
        <dsp:cNvSpPr/>
      </dsp:nvSpPr>
      <dsp:spPr>
        <a:xfrm>
          <a:off x="0" y="1087834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729CF1-724D-45F2-8F59-BED9E237EC03}">
      <dsp:nvSpPr>
        <dsp:cNvPr id="0" name=""/>
        <dsp:cNvSpPr/>
      </dsp:nvSpPr>
      <dsp:spPr>
        <a:xfrm>
          <a:off x="0" y="1087834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OUT – Output pin; push/pull output depending on current flow</a:t>
          </a:r>
        </a:p>
      </dsp:txBody>
      <dsp:txXfrm>
        <a:off x="0" y="1087834"/>
        <a:ext cx="10515600" cy="543917"/>
      </dsp:txXfrm>
    </dsp:sp>
    <dsp:sp modelId="{4BCA749A-D326-474B-9E7E-1A86B7AE3D6D}">
      <dsp:nvSpPr>
        <dsp:cNvPr id="0" name=""/>
        <dsp:cNvSpPr/>
      </dsp:nvSpPr>
      <dsp:spPr>
        <a:xfrm>
          <a:off x="0" y="1631751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F0C4F9-B1A0-46FB-9B11-C40A9BDD912E}">
      <dsp:nvSpPr>
        <dsp:cNvPr id="0" name=""/>
        <dsp:cNvSpPr/>
      </dsp:nvSpPr>
      <dsp:spPr>
        <a:xfrm>
          <a:off x="0" y="1631751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RESET – Reset pin; resets timing on chip (overriding trigger pin)</a:t>
          </a:r>
        </a:p>
      </dsp:txBody>
      <dsp:txXfrm>
        <a:off x="0" y="1631751"/>
        <a:ext cx="10515600" cy="543917"/>
      </dsp:txXfrm>
    </dsp:sp>
    <dsp:sp modelId="{7531F615-569D-4D8F-9FEA-94B163FC35F3}">
      <dsp:nvSpPr>
        <dsp:cNvPr id="0" name=""/>
        <dsp:cNvSpPr/>
      </dsp:nvSpPr>
      <dsp:spPr>
        <a:xfrm>
          <a:off x="0" y="2175669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88B626-BDF9-4B6D-9341-DA50E786147D}">
      <dsp:nvSpPr>
        <dsp:cNvPr id="0" name=""/>
        <dsp:cNvSpPr/>
      </dsp:nvSpPr>
      <dsp:spPr>
        <a:xfrm>
          <a:off x="0" y="2175669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Vcc – Positive electrical supply for timing chip</a:t>
          </a:r>
        </a:p>
      </dsp:txBody>
      <dsp:txXfrm>
        <a:off x="0" y="2175669"/>
        <a:ext cx="10515600" cy="543917"/>
      </dsp:txXfrm>
    </dsp:sp>
    <dsp:sp modelId="{00291FE4-697F-4E0F-8E2A-ECACD4A4578D}">
      <dsp:nvSpPr>
        <dsp:cNvPr id="0" name=""/>
        <dsp:cNvSpPr/>
      </dsp:nvSpPr>
      <dsp:spPr>
        <a:xfrm>
          <a:off x="0" y="2719586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CE4E4A-114C-4911-989D-92CB7CDB3655}">
      <dsp:nvSpPr>
        <dsp:cNvPr id="0" name=""/>
        <dsp:cNvSpPr/>
      </dsp:nvSpPr>
      <dsp:spPr>
        <a:xfrm>
          <a:off x="0" y="2719586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DSC – Discharge pin; used to discharge capacitors between timing intervals</a:t>
          </a:r>
        </a:p>
      </dsp:txBody>
      <dsp:txXfrm>
        <a:off x="0" y="2719586"/>
        <a:ext cx="10515600" cy="543917"/>
      </dsp:txXfrm>
    </dsp:sp>
    <dsp:sp modelId="{2E8E1117-E9C2-433F-8B8B-719412DF3630}">
      <dsp:nvSpPr>
        <dsp:cNvPr id="0" name=""/>
        <dsp:cNvSpPr/>
      </dsp:nvSpPr>
      <dsp:spPr>
        <a:xfrm>
          <a:off x="0" y="326350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ED05A1-2A33-4DBB-8F12-885C66594485}">
      <dsp:nvSpPr>
        <dsp:cNvPr id="0" name=""/>
        <dsp:cNvSpPr/>
      </dsp:nvSpPr>
      <dsp:spPr>
        <a:xfrm>
          <a:off x="0" y="3263503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THR – Threshold pin; when voltage becomes too high, will trigger and lowers output state</a:t>
          </a:r>
        </a:p>
      </dsp:txBody>
      <dsp:txXfrm>
        <a:off x="0" y="3263503"/>
        <a:ext cx="10515600" cy="543917"/>
      </dsp:txXfrm>
    </dsp:sp>
    <dsp:sp modelId="{DEBF57E6-6868-44B8-A238-1B0525A73E3B}">
      <dsp:nvSpPr>
        <dsp:cNvPr id="0" name=""/>
        <dsp:cNvSpPr/>
      </dsp:nvSpPr>
      <dsp:spPr>
        <a:xfrm>
          <a:off x="0" y="380742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4D7424-DF59-4B84-84B3-A02E898F013F}">
      <dsp:nvSpPr>
        <dsp:cNvPr id="0" name=""/>
        <dsp:cNvSpPr/>
      </dsp:nvSpPr>
      <dsp:spPr>
        <a:xfrm>
          <a:off x="0" y="3807420"/>
          <a:ext cx="10515600" cy="54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CTRL – Control pin; when voltage applied, timing can be altered</a:t>
          </a:r>
        </a:p>
      </dsp:txBody>
      <dsp:txXfrm>
        <a:off x="0" y="3807420"/>
        <a:ext cx="10515600" cy="5439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6A0C7-3F9C-4B8F-95EB-F1487F7D3E0C}">
      <dsp:nvSpPr>
        <dsp:cNvPr id="0" name=""/>
        <dsp:cNvSpPr/>
      </dsp:nvSpPr>
      <dsp:spPr>
        <a:xfrm>
          <a:off x="3040792" y="870618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7014" y="912848"/>
        <a:ext cx="34897" cy="6979"/>
      </dsp:txXfrm>
    </dsp:sp>
    <dsp:sp modelId="{7FD6ECC6-BCBD-4AD6-BAEE-682ADB3EB9FB}">
      <dsp:nvSpPr>
        <dsp:cNvPr id="0" name=""/>
        <dsp:cNvSpPr/>
      </dsp:nvSpPr>
      <dsp:spPr>
        <a:xfrm>
          <a:off x="8061" y="5979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Voltage is applied across capacitor terminals</a:t>
          </a:r>
        </a:p>
      </dsp:txBody>
      <dsp:txXfrm>
        <a:off x="8061" y="5979"/>
        <a:ext cx="3034531" cy="1820718"/>
      </dsp:txXfrm>
    </dsp:sp>
    <dsp:sp modelId="{8E17D448-0A33-457C-A0C0-74D878D148E1}">
      <dsp:nvSpPr>
        <dsp:cNvPr id="0" name=""/>
        <dsp:cNvSpPr/>
      </dsp:nvSpPr>
      <dsp:spPr>
        <a:xfrm>
          <a:off x="6773265" y="870618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089488" y="912848"/>
        <a:ext cx="34897" cy="6979"/>
      </dsp:txXfrm>
    </dsp:sp>
    <dsp:sp modelId="{F5166D23-A5E2-482A-82CF-286686A90281}">
      <dsp:nvSpPr>
        <dsp:cNvPr id="0" name=""/>
        <dsp:cNvSpPr/>
      </dsp:nvSpPr>
      <dsp:spPr>
        <a:xfrm>
          <a:off x="3740534" y="5979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Electric field begins to develop across the dielectric (glass/ceramic/plastic/oxide) portion</a:t>
          </a:r>
        </a:p>
      </dsp:txBody>
      <dsp:txXfrm>
        <a:off x="3740534" y="5979"/>
        <a:ext cx="3034531" cy="1820718"/>
      </dsp:txXfrm>
    </dsp:sp>
    <dsp:sp modelId="{FC587756-F8E2-4F22-9300-037018617703}">
      <dsp:nvSpPr>
        <dsp:cNvPr id="0" name=""/>
        <dsp:cNvSpPr/>
      </dsp:nvSpPr>
      <dsp:spPr>
        <a:xfrm>
          <a:off x="1525326" y="1824897"/>
          <a:ext cx="7464946" cy="667342"/>
        </a:xfrm>
        <a:custGeom>
          <a:avLst/>
          <a:gdLst/>
          <a:ahLst/>
          <a:cxnLst/>
          <a:rect l="0" t="0" r="0" b="0"/>
          <a:pathLst>
            <a:path>
              <a:moveTo>
                <a:pt x="7464946" y="0"/>
              </a:moveTo>
              <a:lnTo>
                <a:pt x="7464946" y="350771"/>
              </a:lnTo>
              <a:lnTo>
                <a:pt x="0" y="350771"/>
              </a:lnTo>
              <a:lnTo>
                <a:pt x="0" y="667342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70362" y="2155079"/>
        <a:ext cx="374875" cy="6979"/>
      </dsp:txXfrm>
    </dsp:sp>
    <dsp:sp modelId="{9219E173-8CF0-49AF-890B-B913F678B37A}">
      <dsp:nvSpPr>
        <dsp:cNvPr id="0" name=""/>
        <dsp:cNvSpPr/>
      </dsp:nvSpPr>
      <dsp:spPr>
        <a:xfrm>
          <a:off x="7473007" y="5979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Net positive charge collects on one conductor plate</a:t>
          </a:r>
        </a:p>
      </dsp:txBody>
      <dsp:txXfrm>
        <a:off x="7473007" y="5979"/>
        <a:ext cx="3034531" cy="1820718"/>
      </dsp:txXfrm>
    </dsp:sp>
    <dsp:sp modelId="{58B733D9-0C27-4FA5-A9B9-B14FC38CB275}">
      <dsp:nvSpPr>
        <dsp:cNvPr id="0" name=""/>
        <dsp:cNvSpPr/>
      </dsp:nvSpPr>
      <dsp:spPr>
        <a:xfrm>
          <a:off x="3040792" y="3389279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7014" y="3431509"/>
        <a:ext cx="34897" cy="6979"/>
      </dsp:txXfrm>
    </dsp:sp>
    <dsp:sp modelId="{DF09D46F-7D69-454F-9098-52075E4ABCC1}">
      <dsp:nvSpPr>
        <dsp:cNvPr id="0" name=""/>
        <dsp:cNvSpPr/>
      </dsp:nvSpPr>
      <dsp:spPr>
        <a:xfrm>
          <a:off x="8061" y="2524640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Net negative charge collects on other conductor plate</a:t>
          </a:r>
        </a:p>
      </dsp:txBody>
      <dsp:txXfrm>
        <a:off x="8061" y="2524640"/>
        <a:ext cx="3034531" cy="1820718"/>
      </dsp:txXfrm>
    </dsp:sp>
    <dsp:sp modelId="{4D23A1B6-4CE6-485A-A394-A182ED9C3EC3}">
      <dsp:nvSpPr>
        <dsp:cNvPr id="0" name=""/>
        <dsp:cNvSpPr/>
      </dsp:nvSpPr>
      <dsp:spPr>
        <a:xfrm>
          <a:off x="6773265" y="3389279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089488" y="3431509"/>
        <a:ext cx="34897" cy="6979"/>
      </dsp:txXfrm>
    </dsp:sp>
    <dsp:sp modelId="{31434B2C-CA58-4D99-B8D5-013D9D83137D}">
      <dsp:nvSpPr>
        <dsp:cNvPr id="0" name=""/>
        <dsp:cNvSpPr/>
      </dsp:nvSpPr>
      <dsp:spPr>
        <a:xfrm>
          <a:off x="3740534" y="2524640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No current flows through the dielectric</a:t>
          </a:r>
        </a:p>
      </dsp:txBody>
      <dsp:txXfrm>
        <a:off x="3740534" y="2524640"/>
        <a:ext cx="3034531" cy="1820718"/>
      </dsp:txXfrm>
    </dsp:sp>
    <dsp:sp modelId="{884B2C7C-DFC9-40CA-8ABF-178252101151}">
      <dsp:nvSpPr>
        <dsp:cNvPr id="0" name=""/>
        <dsp:cNvSpPr/>
      </dsp:nvSpPr>
      <dsp:spPr>
        <a:xfrm>
          <a:off x="7473007" y="2524640"/>
          <a:ext cx="3034531" cy="1820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695" tIns="156081" rIns="148695" bIns="15608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Positive and negative charges flow through circuit</a:t>
          </a:r>
        </a:p>
      </dsp:txBody>
      <dsp:txXfrm>
        <a:off x="7473007" y="2524640"/>
        <a:ext cx="3034531" cy="1820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43400-7EA4-8352-6C2B-2501834DB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764731-975C-4707-42C2-F760A1803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960DD-C8B9-7572-1CB3-2FF65D273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687FF-D19D-C988-847D-AE284B8E3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C3889-595C-01D7-8F19-3A079D962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2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CA244-13B8-3E70-1A71-26735FAF4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0D484-0D81-EC48-EA79-C849152EE1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145B0-8F6B-6932-D5EA-822F92270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9E62C-2FE6-FAAC-1815-6343AC607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A833D-DED9-DF64-9140-320A2E45C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4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5D47F2-5DF9-6F56-257A-9631D65907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A4BFB-4951-937C-0A22-68A3CFACF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99FD5-1D25-F161-B4A7-264306C4E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1DD49-C83F-D8DB-8F3B-79CC5892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226F1-5330-A683-FA35-D9869F99F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2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9A2CA-7FDC-22CF-4CEE-44451681D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0B3A6-AD71-0A11-CC2D-DD19FC0F3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7D33C-7D2C-BA1E-4562-07FBF19ED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79951-1214-47CD-F63E-18A34EC48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DD89C-8F0C-0EFB-6D29-611AB2DDC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E71FB-E9E3-4066-AE1E-94AACF7EE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F0184C-BF2E-1780-86A2-75F608701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4648F-4E4B-BFA7-FC00-437DA2B37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41F5F-C448-33FD-56CE-E91612ACD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A0865A-8C71-ED64-3F8D-5BEE2BFD0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2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4FA18-5535-032F-B633-EE0B9B496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85A66-BC0C-1625-1596-CEE5B668D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6CB55E-2F2A-BE6F-44FB-7CFCB863CD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EA090-9658-4EAB-2111-07B16E513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5C798-2F5C-708D-4AFA-8B508F5E3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329BE-F7B4-AE85-408C-453802515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0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E1AA4-B34E-DC1F-BA4E-F030EAAA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0E61D-9086-8BB6-0D2B-2714ADD6C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60B681-F8D2-B219-38F0-55D86A0DF0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17EF6-5F20-9AB2-E2DD-E4F630650C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2C6134-71C2-D73A-CA89-563ED754F6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6DE854-1CBB-EF61-6BC6-DC4235D64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2951C7-112B-B2EA-9AAB-CC464790A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91710D-6809-30E1-BDF6-7514423CE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4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204ED-D4A8-55AB-A8CB-66FC54B26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88F2CC-4424-31F9-C7A2-B1AE04C5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1DD36E-7B1C-FA68-7BB2-FC4799C41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6A0376-2C30-6609-4295-92CD5D19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5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ECE850-2020-7D61-CA8D-54D658649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AC9FF4-5ACB-19C8-648C-2478CCF1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C17120-6AE0-F0C6-1CF7-46C9639CE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2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21629-F536-B76F-FA0F-C0DE69BE1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0D326-B121-0C48-C75C-8E3EAB80E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C2F91-7D94-BBAF-7C04-2898AA085B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7A2CE5-92BE-370B-46EF-41C45EC56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E407F-4B6E-3885-0080-804C0B801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C82AD4-1D35-DC4F-ABDD-249FB3711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7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D6A5A-6927-25C4-296F-6DD9FF34B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970D8-0137-998C-105E-F688D39CF2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746568-9181-1E54-3CFB-9112CDEC7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D0B036-CAFF-C1E9-B3D8-4CC0EC379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1C168E-EB42-CA73-1DEC-82C1C059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A0BD4-6D05-E7BC-6848-7358927A2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7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DDEE31-329B-F89B-E75B-908D846A2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E34F8-75DD-3431-E39C-E6173BA13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215D1-C220-3DD6-89BA-FB050F9EC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583A2-E56C-43F1-9CBA-6F29C657544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2E81A-459C-579A-CF7C-B21608DB2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3C556-7D61-EBD1-BC13-AF1FC5D8F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FB0F9-45BD-4A67-BDC9-82DF9AE6F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6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>
            <a:extLst>
              <a:ext uri="{FF2B5EF4-FFF2-40B4-BE49-F238E27FC236}">
                <a16:creationId xmlns:a16="http://schemas.microsoft.com/office/drawing/2014/main" id="{C2E4E93B-DF00-BA6A-FA2A-B6D1EB0203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03548-7089-177C-9E32-9AA82C1BC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Creating Ultrasonic Sensor Circuit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17EA2-65EC-410D-A64D-4ED45DABFB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CAC 240</a:t>
            </a:r>
          </a:p>
          <a:p>
            <a:r>
              <a:rPr lang="en-US">
                <a:solidFill>
                  <a:srgbClr val="FFFFFF"/>
                </a:solidFill>
              </a:rPr>
              <a:t>Anthony Winchester</a:t>
            </a:r>
          </a:p>
        </p:txBody>
      </p:sp>
    </p:spTree>
    <p:extLst>
      <p:ext uri="{BB962C8B-B14F-4D97-AF65-F5344CB8AC3E}">
        <p14:creationId xmlns:p14="http://schemas.microsoft.com/office/powerpoint/2010/main" val="93418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0634AF-7579-AE62-49F0-D25268D783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3FA1D-EDF6-32CA-BCD5-EAC8503EB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Let’s discuss some key components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CFB74D-E77C-678E-2263-CB13C4462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5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0"/>
            <a:ext cx="1219047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C0E30ED-B288-6061-6FC9-3FFE91E287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2985" y="2434292"/>
            <a:ext cx="4260814" cy="2808263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489A62-5765-C6C6-E06C-4A96769CB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555 Generator Timing Chip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398339-AE6B-98FE-00E9-26808846E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199" y="1825625"/>
            <a:ext cx="4128169" cy="339951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/>
              <a:t>A</a:t>
            </a:r>
            <a:r>
              <a:rPr lang="en-US" sz="1700" b="0" i="0">
                <a:effectLst/>
              </a:rPr>
              <a:t>n </a:t>
            </a:r>
            <a:r>
              <a:rPr lang="en-US" sz="1700" b="0" i="0" u="none" strike="noStrike">
                <a:effectLst/>
              </a:rPr>
              <a:t>integrated circuit</a:t>
            </a:r>
            <a:r>
              <a:rPr lang="en-US" sz="1700" b="0" i="0">
                <a:effectLst/>
              </a:rPr>
              <a:t> (chip) used within timer applications, delay applications, pulse generation applications, and oscillator applications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 b="0" i="0">
              <a:effectLst/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b="0" i="0">
                <a:effectLst/>
              </a:rPr>
              <a:t>Incorporates the equivalent of 25 </a:t>
            </a:r>
            <a:r>
              <a:rPr lang="en-US" sz="1700" b="0" i="0" u="none" strike="noStrike">
                <a:effectLst/>
              </a:rPr>
              <a:t>transistors</a:t>
            </a:r>
            <a:r>
              <a:rPr lang="en-US" sz="1700" b="0" i="0">
                <a:effectLst/>
              </a:rPr>
              <a:t>, 2 </a:t>
            </a:r>
            <a:r>
              <a:rPr lang="en-US" sz="1700" b="0" i="0" u="none" strike="noStrike">
                <a:effectLst/>
              </a:rPr>
              <a:t>diodes</a:t>
            </a:r>
            <a:r>
              <a:rPr lang="en-US" sz="1700" b="0" i="0">
                <a:effectLst/>
              </a:rPr>
              <a:t>, and 15 </a:t>
            </a:r>
            <a:r>
              <a:rPr lang="en-US" sz="1700" b="0" i="0" u="none" strike="noStrike">
                <a:effectLst/>
              </a:rPr>
              <a:t>resistors</a:t>
            </a:r>
            <a:r>
              <a:rPr lang="en-US" sz="1700" b="0" i="0">
                <a:effectLst/>
              </a:rPr>
              <a:t> on a single </a:t>
            </a:r>
            <a:r>
              <a:rPr lang="en-US" sz="1700" b="0" i="0" u="none" strike="noStrike">
                <a:effectLst/>
              </a:rPr>
              <a:t>silicon</a:t>
            </a:r>
            <a:r>
              <a:rPr lang="en-US" sz="1700" b="0" i="0">
                <a:effectLst/>
              </a:rPr>
              <a:t> chip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b="0" i="0">
                <a:effectLst/>
              </a:rPr>
              <a:t>Set up as an 8-pin </a:t>
            </a:r>
            <a:r>
              <a:rPr lang="en-US" sz="1700" b="0" i="0" u="none" strike="noStrike">
                <a:effectLst/>
              </a:rPr>
              <a:t>dual in-line package</a:t>
            </a:r>
            <a:r>
              <a:rPr lang="en-US" sz="1700" b="0" i="0">
                <a:effectLst/>
              </a:rPr>
              <a:t> (DIP-8)</a:t>
            </a:r>
            <a:endParaRPr lang="en-US" sz="1700"/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</p:txBody>
      </p:sp>
    </p:spTree>
    <p:extLst>
      <p:ext uri="{BB962C8B-B14F-4D97-AF65-F5344CB8AC3E}">
        <p14:creationId xmlns:p14="http://schemas.microsoft.com/office/powerpoint/2010/main" val="36861681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C7770-89BA-3939-1698-EA127CADE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Review of Timing Chip Pins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D85DA0-75F6-5B97-A8DF-51D5AF5328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64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B28A39D6-6650-FD44-88E9-B80D45F27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796" y="682867"/>
            <a:ext cx="4378880" cy="382057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38642C-62C4-4E31-A5D3-BB1DD8CA3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663583" cy="6858478"/>
          </a:xfrm>
          <a:custGeom>
            <a:avLst/>
            <a:gdLst>
              <a:gd name="connsiteX0" fmla="*/ 0 w 8663583"/>
              <a:gd name="connsiteY0" fmla="*/ 0 h 6858478"/>
              <a:gd name="connsiteX1" fmla="*/ 480486 w 8663583"/>
              <a:gd name="connsiteY1" fmla="*/ 0 h 6858478"/>
              <a:gd name="connsiteX2" fmla="*/ 4415403 w 8663583"/>
              <a:gd name="connsiteY2" fmla="*/ 0 h 6858478"/>
              <a:gd name="connsiteX3" fmla="*/ 5481631 w 8663583"/>
              <a:gd name="connsiteY3" fmla="*/ 0 h 6858478"/>
              <a:gd name="connsiteX4" fmla="*/ 5487208 w 8663583"/>
              <a:gd name="connsiteY4" fmla="*/ 0 h 6858478"/>
              <a:gd name="connsiteX5" fmla="*/ 8663583 w 8663583"/>
              <a:gd name="connsiteY5" fmla="*/ 6858478 h 6858478"/>
              <a:gd name="connsiteX6" fmla="*/ 1239028 w 8663583"/>
              <a:gd name="connsiteY6" fmla="*/ 6858478 h 6858478"/>
              <a:gd name="connsiteX7" fmla="*/ 1239288 w 8663583"/>
              <a:gd name="connsiteY7" fmla="*/ 6857916 h 6858478"/>
              <a:gd name="connsiteX8" fmla="*/ 480486 w 8663583"/>
              <a:gd name="connsiteY8" fmla="*/ 6857916 h 6858478"/>
              <a:gd name="connsiteX9" fmla="*/ 480486 w 8663583"/>
              <a:gd name="connsiteY9" fmla="*/ 6858000 h 6858478"/>
              <a:gd name="connsiteX10" fmla="*/ 0 w 8663583"/>
              <a:gd name="connsiteY10" fmla="*/ 685800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63583" h="6858478">
                <a:moveTo>
                  <a:pt x="0" y="0"/>
                </a:moveTo>
                <a:lnTo>
                  <a:pt x="480486" y="0"/>
                </a:lnTo>
                <a:lnTo>
                  <a:pt x="4415403" y="0"/>
                </a:lnTo>
                <a:lnTo>
                  <a:pt x="5481631" y="0"/>
                </a:lnTo>
                <a:lnTo>
                  <a:pt x="5487208" y="0"/>
                </a:lnTo>
                <a:lnTo>
                  <a:pt x="8663583" y="6858478"/>
                </a:lnTo>
                <a:lnTo>
                  <a:pt x="1239028" y="6858478"/>
                </a:lnTo>
                <a:lnTo>
                  <a:pt x="1239288" y="6857916"/>
                </a:lnTo>
                <a:lnTo>
                  <a:pt x="480486" y="6857916"/>
                </a:lnTo>
                <a:lnTo>
                  <a:pt x="48048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9F66240-8C38-4069-A5C9-2D3FCD97E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234957" cy="6858478"/>
          </a:xfrm>
          <a:custGeom>
            <a:avLst/>
            <a:gdLst>
              <a:gd name="connsiteX0" fmla="*/ 156905 w 8234957"/>
              <a:gd name="connsiteY0" fmla="*/ 0 h 6858478"/>
              <a:gd name="connsiteX1" fmla="*/ 3986777 w 8234957"/>
              <a:gd name="connsiteY1" fmla="*/ 0 h 6858478"/>
              <a:gd name="connsiteX2" fmla="*/ 5053005 w 8234957"/>
              <a:gd name="connsiteY2" fmla="*/ 0 h 6858478"/>
              <a:gd name="connsiteX3" fmla="*/ 5058582 w 8234957"/>
              <a:gd name="connsiteY3" fmla="*/ 0 h 6858478"/>
              <a:gd name="connsiteX4" fmla="*/ 8234957 w 8234957"/>
              <a:gd name="connsiteY4" fmla="*/ 6858478 h 6858478"/>
              <a:gd name="connsiteX5" fmla="*/ 810402 w 8234957"/>
              <a:gd name="connsiteY5" fmla="*/ 6858478 h 6858478"/>
              <a:gd name="connsiteX6" fmla="*/ 810662 w 8234957"/>
              <a:gd name="connsiteY6" fmla="*/ 6857916 h 6858478"/>
              <a:gd name="connsiteX7" fmla="*/ 156905 w 8234957"/>
              <a:gd name="connsiteY7" fmla="*/ 6857916 h 6858478"/>
              <a:gd name="connsiteX8" fmla="*/ 156905 w 8234957"/>
              <a:gd name="connsiteY8" fmla="*/ 6858478 h 6858478"/>
              <a:gd name="connsiteX9" fmla="*/ 0 w 8234957"/>
              <a:gd name="connsiteY9" fmla="*/ 6858478 h 6858478"/>
              <a:gd name="connsiteX10" fmla="*/ 0 w 8234957"/>
              <a:gd name="connsiteY10" fmla="*/ 479 h 6858478"/>
              <a:gd name="connsiteX11" fmla="*/ 156905 w 8234957"/>
              <a:gd name="connsiteY11" fmla="*/ 479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34957" h="6858478">
                <a:moveTo>
                  <a:pt x="156905" y="0"/>
                </a:moveTo>
                <a:lnTo>
                  <a:pt x="3986777" y="0"/>
                </a:lnTo>
                <a:lnTo>
                  <a:pt x="5053005" y="0"/>
                </a:lnTo>
                <a:lnTo>
                  <a:pt x="5058582" y="0"/>
                </a:lnTo>
                <a:lnTo>
                  <a:pt x="8234957" y="6858478"/>
                </a:lnTo>
                <a:lnTo>
                  <a:pt x="810402" y="6858478"/>
                </a:lnTo>
                <a:lnTo>
                  <a:pt x="810662" y="6857916"/>
                </a:lnTo>
                <a:lnTo>
                  <a:pt x="156905" y="6857916"/>
                </a:lnTo>
                <a:lnTo>
                  <a:pt x="156905" y="6858478"/>
                </a:lnTo>
                <a:lnTo>
                  <a:pt x="0" y="6858478"/>
                </a:lnTo>
                <a:lnTo>
                  <a:pt x="0" y="479"/>
                </a:lnTo>
                <a:lnTo>
                  <a:pt x="156905" y="479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8B314C-3B3F-8F2E-7B1C-551F038AF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437888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Capacitor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AADD0-6AC5-A294-97A8-8525EC4356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4672" y="2020824"/>
            <a:ext cx="5076090" cy="4151376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/>
              <a:t>Device that stores electrical energy in an electric field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/>
              <a:t>Component contains a minimum of two electrical conductors (such as foil or beads of metal), separated by a dielectric medium (such as glass, ceramic, plastic, or oxide)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/>
              <a:t>Can find capacitors in the circuits of many common electrical devices (laptops, cell phones, surge protectors, monitors, etc.)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975836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73F4D-AA07-D16B-4A44-6EA9061F6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Capacitors Operate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537258-DBD2-2165-1E15-D25F1C99AC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825056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603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E1FC7B4-E4A7-4452-B413-1A623E3A72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E0709AF0-24F0-4486-B189-BE6386BD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BE3B62F-5853-4A3C-B050-6186351A7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7A4A76-8EC0-D38B-920A-D1CB4E376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448253"/>
            <a:ext cx="10520702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Function Generator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7CD7D-1A16-5D38-AF04-5B0FDC264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2191807"/>
            <a:ext cx="4936067" cy="3985155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/>
              <a:t>Test equipment used to develop, test, and repair other electronic equipment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/>
              <a:t>Generates various electrical signals in form of sine waves, square waves, triangular waves and sawtooth “waves”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/>
              <a:t>Frequencies of signals can be up to 20 MHz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/>
              <a:t>Examples of use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700"/>
              <a:t>Signal source for amplifier testing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700"/>
              <a:t>Set up in circuits to introduce errors</a:t>
            </a:r>
          </a:p>
        </p:txBody>
      </p:sp>
      <p:pic>
        <p:nvPicPr>
          <p:cNvPr id="6" name="Content Placeholder 5" descr="A picture containing text, device, meter&#10;&#10;Description automatically generated">
            <a:extLst>
              <a:ext uri="{FF2B5EF4-FFF2-40B4-BE49-F238E27FC236}">
                <a16:creationId xmlns:a16="http://schemas.microsoft.com/office/drawing/2014/main" id="{43A4E039-A6E4-5CF5-E99F-9E1C83BBAD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34" y="2646239"/>
            <a:ext cx="4935970" cy="30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90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1DBBF1-3229-4BD9-B3D1-B4CA571E7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843625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BC87C3E-1040-4EE4-9BDB-9537F7A1B3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968282"/>
            <a:ext cx="12188824" cy="4946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A8C142-C410-2702-07F2-591C39C5C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338" y="1566473"/>
            <a:ext cx="10601325" cy="21667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Now, let’s go to Tinkercad and create a circuit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E0D1E-CB0A-8378-200E-87BC5520B4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5338" y="4092320"/>
            <a:ext cx="10601325" cy="1144884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CDBECE-872A-4C73-9DC1-BB4E805E2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3894594"/>
            <a:ext cx="274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5CD5A0B-CDD7-427C-AA42-2EECFDFA1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6028863"/>
            <a:ext cx="12188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691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360</Words>
  <Application>Microsoft Office PowerPoint</Application>
  <PresentationFormat>Widescreen</PresentationFormat>
  <Paragraphs>43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Creating Ultrasonic Sensor Circuit</vt:lpstr>
      <vt:lpstr>Let’s discuss some key components</vt:lpstr>
      <vt:lpstr>555 Generator Timing Chip</vt:lpstr>
      <vt:lpstr>Quick Review of Timing Chip Pins</vt:lpstr>
      <vt:lpstr>Capacitor</vt:lpstr>
      <vt:lpstr>How Capacitors Operate</vt:lpstr>
      <vt:lpstr>Function Generator</vt:lpstr>
      <vt:lpstr>Now, let’s go to Tinkercad and create a circuit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Ultrasonic Sensor Circuit</dc:title>
  <dc:creator>Anthony Winchester</dc:creator>
  <cp:lastModifiedBy>Anthony Winchester</cp:lastModifiedBy>
  <cp:revision>1</cp:revision>
  <dcterms:created xsi:type="dcterms:W3CDTF">2022-09-20T11:21:30Z</dcterms:created>
  <dcterms:modified xsi:type="dcterms:W3CDTF">2022-09-20T12:21:53Z</dcterms:modified>
</cp:coreProperties>
</file>