
<file path=[Content_Types].xml><?xml version="1.0" encoding="utf-8"?>
<Types xmlns="http://schemas.openxmlformats.org/package/2006/content-types">
  <Default Extension="gif" ContentType="image/gif"/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5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5" autoAdjust="0"/>
    <p:restoredTop sz="94660"/>
  </p:normalViewPr>
  <p:slideViewPr>
    <p:cSldViewPr snapToGrid="0">
      <p:cViewPr varScale="1">
        <p:scale>
          <a:sx n="84" d="100"/>
          <a:sy n="84" d="100"/>
        </p:scale>
        <p:origin x="598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356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892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7240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56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443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269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75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300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36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114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244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09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770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38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47766EE-4192-4B2D-A5A0-F60F9A5F74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A59042-CAB9-40EF-850B-B1A7DC10F5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" b="2132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Graphic 1">
            <a:extLst>
              <a:ext uri="{FF2B5EF4-FFF2-40B4-BE49-F238E27FC236}">
                <a16:creationId xmlns:a16="http://schemas.microsoft.com/office/drawing/2014/main" id="{D6705569-F545-4F47-A260-A9202826EA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bg1">
              <a:alpha val="89000"/>
            </a:schemeClr>
          </a:solidFill>
          <a:ln w="32707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85DE30-E499-4594-879F-4FC7952A0F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25473" y="1998924"/>
            <a:ext cx="5541054" cy="2213621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All About Capacitors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232A03-7991-4C9B-85DF-44A84AA903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80419" y="4300833"/>
            <a:ext cx="4431162" cy="119187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CAC 240</a:t>
            </a:r>
          </a:p>
          <a:p>
            <a:pPr algn="ctr"/>
            <a:r>
              <a:rPr lang="en-US" dirty="0"/>
              <a:t>Anthony Winchester</a:t>
            </a:r>
          </a:p>
        </p:txBody>
      </p:sp>
    </p:spTree>
    <p:extLst>
      <p:ext uri="{BB962C8B-B14F-4D97-AF65-F5344CB8AC3E}">
        <p14:creationId xmlns:p14="http://schemas.microsoft.com/office/powerpoint/2010/main" val="30751507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D48A0-C84E-4274-803B-740607BBE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Capacitor?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4287C-EEE0-4FBC-B3A2-AD99037FE4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electronic component characterized by its capacity to store an electrical charge</a:t>
            </a:r>
          </a:p>
          <a:p>
            <a:r>
              <a:rPr lang="en-US" dirty="0"/>
              <a:t>Two electrical conductors separated by a dielectric material that both accumulates charge when connected to a power source</a:t>
            </a:r>
          </a:p>
          <a:p>
            <a:pPr lvl="1"/>
            <a:r>
              <a:rPr lang="en-US" dirty="0"/>
              <a:t>One plate gets a negative charge, and the other gets a positive charge</a:t>
            </a:r>
          </a:p>
        </p:txBody>
      </p:sp>
    </p:spTree>
    <p:extLst>
      <p:ext uri="{BB962C8B-B14F-4D97-AF65-F5344CB8AC3E}">
        <p14:creationId xmlns:p14="http://schemas.microsoft.com/office/powerpoint/2010/main" val="165484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3B7BB51-92B8-4089-8DAB-1202A4D1C6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315111"/>
            <a:ext cx="3021543" cy="1435442"/>
          </a:xfrm>
          <a:custGeom>
            <a:avLst/>
            <a:gdLst/>
            <a:ahLst/>
            <a:cxnLst/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E3596DD-156A-473E-9BB3-C6A29F757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C46C4D6-C474-4E92-B52E-944C1118F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61A4A1-AD2E-43BC-9EA1-52361A06A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643467"/>
            <a:ext cx="3888526" cy="180052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000" i="1"/>
              <a:t>What a capacitor looks like</a:t>
            </a:r>
          </a:p>
        </p:txBody>
      </p:sp>
      <p:pic>
        <p:nvPicPr>
          <p:cNvPr id="6" name="Picture Placeholder 5" descr="A picture containing electronics, tube&#10;&#10;Description automatically generated">
            <a:extLst>
              <a:ext uri="{FF2B5EF4-FFF2-40B4-BE49-F238E27FC236}">
                <a16:creationId xmlns:a16="http://schemas.microsoft.com/office/drawing/2014/main" id="{2F44A32B-ADA0-4000-A2CE-21C23EB7584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1" r="6571"/>
          <a:stretch>
            <a:fillRect/>
          </a:stretch>
        </p:blipFill>
        <p:spPr>
          <a:xfrm>
            <a:off x="6800986" y="710236"/>
            <a:ext cx="4747547" cy="5465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688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3B7BB51-92B8-4089-8DAB-1202A4D1C6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315111"/>
            <a:ext cx="3021543" cy="1435442"/>
          </a:xfrm>
          <a:custGeom>
            <a:avLst/>
            <a:gdLst/>
            <a:ahLst/>
            <a:cxnLst/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F9CE5B20-E563-4A03-B8D2-1AC298E340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B1F16B6-00E5-42F6-9921-FA09DB3CA5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7" name="Freeform: Shape 36">
            <a:extLst>
              <a:ext uri="{FF2B5EF4-FFF2-40B4-BE49-F238E27FC236}">
                <a16:creationId xmlns:a16="http://schemas.microsoft.com/office/drawing/2014/main" id="{F51237E0-4871-4123-B39C-2A409E9534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17262" y="2169336"/>
            <a:ext cx="8958686" cy="4688666"/>
          </a:xfrm>
          <a:custGeom>
            <a:avLst/>
            <a:gdLst>
              <a:gd name="connsiteX0" fmla="*/ 4436399 w 7832767"/>
              <a:gd name="connsiteY0" fmla="*/ 580 h 4099399"/>
              <a:gd name="connsiteX1" fmla="*/ 5062071 w 7832767"/>
              <a:gd name="connsiteY1" fmla="*/ 20166 h 4099399"/>
              <a:gd name="connsiteX2" fmla="*/ 6429771 w 7832767"/>
              <a:gd name="connsiteY2" fmla="*/ 44716 h 4099399"/>
              <a:gd name="connsiteX3" fmla="*/ 7261928 w 7832767"/>
              <a:gd name="connsiteY3" fmla="*/ 147922 h 4099399"/>
              <a:gd name="connsiteX4" fmla="*/ 7370575 w 7832767"/>
              <a:gd name="connsiteY4" fmla="*/ 185497 h 4099399"/>
              <a:gd name="connsiteX5" fmla="*/ 7342691 w 7832767"/>
              <a:gd name="connsiteY5" fmla="*/ 262652 h 4099399"/>
              <a:gd name="connsiteX6" fmla="*/ 7154723 w 7832767"/>
              <a:gd name="connsiteY6" fmla="*/ 283192 h 4099399"/>
              <a:gd name="connsiteX7" fmla="*/ 7257601 w 7832767"/>
              <a:gd name="connsiteY7" fmla="*/ 340809 h 4099399"/>
              <a:gd name="connsiteX8" fmla="*/ 7031655 w 7832767"/>
              <a:gd name="connsiteY8" fmla="*/ 384897 h 4099399"/>
              <a:gd name="connsiteX9" fmla="*/ 7061461 w 7832767"/>
              <a:gd name="connsiteY9" fmla="*/ 415459 h 4099399"/>
              <a:gd name="connsiteX10" fmla="*/ 7091747 w 7832767"/>
              <a:gd name="connsiteY10" fmla="*/ 444516 h 4099399"/>
              <a:gd name="connsiteX11" fmla="*/ 6661967 w 7832767"/>
              <a:gd name="connsiteY11" fmla="*/ 519166 h 4099399"/>
              <a:gd name="connsiteX12" fmla="*/ 7169626 w 7832767"/>
              <a:gd name="connsiteY12" fmla="*/ 655940 h 4099399"/>
              <a:gd name="connsiteX13" fmla="*/ 7077325 w 7832767"/>
              <a:gd name="connsiteY13" fmla="*/ 729587 h 4099399"/>
              <a:gd name="connsiteX14" fmla="*/ 7370575 w 7832767"/>
              <a:gd name="connsiteY14" fmla="*/ 845819 h 4099399"/>
              <a:gd name="connsiteX15" fmla="*/ 7608540 w 7832767"/>
              <a:gd name="connsiteY15" fmla="*/ 990610 h 4099399"/>
              <a:gd name="connsiteX16" fmla="*/ 7742186 w 7832767"/>
              <a:gd name="connsiteY16" fmla="*/ 1180991 h 4099399"/>
              <a:gd name="connsiteX17" fmla="*/ 7789297 w 7832767"/>
              <a:gd name="connsiteY17" fmla="*/ 1266161 h 4099399"/>
              <a:gd name="connsiteX18" fmla="*/ 7831603 w 7832767"/>
              <a:gd name="connsiteY18" fmla="*/ 1355841 h 4099399"/>
              <a:gd name="connsiteX19" fmla="*/ 7758530 w 7832767"/>
              <a:gd name="connsiteY19" fmla="*/ 1445019 h 4099399"/>
              <a:gd name="connsiteX20" fmla="*/ 7710937 w 7832767"/>
              <a:gd name="connsiteY20" fmla="*/ 1553237 h 4099399"/>
              <a:gd name="connsiteX21" fmla="*/ 7754685 w 7832767"/>
              <a:gd name="connsiteY21" fmla="*/ 1616863 h 4099399"/>
              <a:gd name="connsiteX22" fmla="*/ 7755646 w 7832767"/>
              <a:gd name="connsiteY22" fmla="*/ 1759148 h 4099399"/>
              <a:gd name="connsiteX23" fmla="*/ 7725361 w 7832767"/>
              <a:gd name="connsiteY23" fmla="*/ 1826283 h 4099399"/>
              <a:gd name="connsiteX24" fmla="*/ 7633057 w 7832767"/>
              <a:gd name="connsiteY24" fmla="*/ 1972074 h 4099399"/>
              <a:gd name="connsiteX25" fmla="*/ 7554697 w 7832767"/>
              <a:gd name="connsiteY25" fmla="*/ 2004640 h 4099399"/>
              <a:gd name="connsiteX26" fmla="*/ 7562871 w 7832767"/>
              <a:gd name="connsiteY26" fmla="*/ 2592817 h 4099399"/>
              <a:gd name="connsiteX27" fmla="*/ 7620079 w 7832767"/>
              <a:gd name="connsiteY27" fmla="*/ 2877387 h 4099399"/>
              <a:gd name="connsiteX28" fmla="*/ 7579696 w 7832767"/>
              <a:gd name="connsiteY28" fmla="*/ 3198029 h 4099399"/>
              <a:gd name="connsiteX29" fmla="*/ 7713341 w 7832767"/>
              <a:gd name="connsiteY29" fmla="*/ 3435003 h 4099399"/>
              <a:gd name="connsiteX30" fmla="*/ 7658055 w 7832767"/>
              <a:gd name="connsiteY30" fmla="*/ 3526187 h 4099399"/>
              <a:gd name="connsiteX31" fmla="*/ 7813816 w 7832767"/>
              <a:gd name="connsiteY31" fmla="*/ 3628391 h 4099399"/>
              <a:gd name="connsiteX32" fmla="*/ 7669113 w 7832767"/>
              <a:gd name="connsiteY32" fmla="*/ 3773681 h 4099399"/>
              <a:gd name="connsiteX33" fmla="*/ 7429705 w 7832767"/>
              <a:gd name="connsiteY33" fmla="*/ 4001137 h 4099399"/>
              <a:gd name="connsiteX34" fmla="*/ 7417476 w 7832767"/>
              <a:gd name="connsiteY34" fmla="*/ 4099399 h 4099399"/>
              <a:gd name="connsiteX35" fmla="*/ 180607 w 7832767"/>
              <a:gd name="connsiteY35" fmla="*/ 4099399 h 4099399"/>
              <a:gd name="connsiteX36" fmla="*/ 164650 w 7832767"/>
              <a:gd name="connsiteY36" fmla="*/ 4093760 h 4099399"/>
              <a:gd name="connsiteX37" fmla="*/ 160466 w 7832767"/>
              <a:gd name="connsiteY37" fmla="*/ 4076287 h 4099399"/>
              <a:gd name="connsiteX38" fmla="*/ 549384 w 7832767"/>
              <a:gd name="connsiteY38" fmla="*/ 3827790 h 4099399"/>
              <a:gd name="connsiteX39" fmla="*/ 756101 w 7832767"/>
              <a:gd name="connsiteY39" fmla="*/ 3722078 h 4099399"/>
              <a:gd name="connsiteX40" fmla="*/ 415739 w 7832767"/>
              <a:gd name="connsiteY40" fmla="*/ 3746126 h 4099399"/>
              <a:gd name="connsiteX41" fmla="*/ 671972 w 7832767"/>
              <a:gd name="connsiteY41" fmla="*/ 3563762 h 4099399"/>
              <a:gd name="connsiteX42" fmla="*/ 619571 w 7832767"/>
              <a:gd name="connsiteY42" fmla="*/ 3530194 h 4099399"/>
              <a:gd name="connsiteX43" fmla="*/ 523423 w 7832767"/>
              <a:gd name="connsiteY43" fmla="*/ 3507649 h 4099399"/>
              <a:gd name="connsiteX44" fmla="*/ 957049 w 7832767"/>
              <a:gd name="connsiteY44" fmla="*/ 3392918 h 4099399"/>
              <a:gd name="connsiteX45" fmla="*/ 835905 w 7832767"/>
              <a:gd name="connsiteY45" fmla="*/ 3231596 h 4099399"/>
              <a:gd name="connsiteX46" fmla="*/ 930609 w 7832767"/>
              <a:gd name="connsiteY46" fmla="*/ 3195022 h 4099399"/>
              <a:gd name="connsiteX47" fmla="*/ 817154 w 7832767"/>
              <a:gd name="connsiteY47" fmla="*/ 3190514 h 4099399"/>
              <a:gd name="connsiteX48" fmla="*/ 727737 w 7832767"/>
              <a:gd name="connsiteY48" fmla="*/ 3191015 h 4099399"/>
              <a:gd name="connsiteX49" fmla="*/ 567171 w 7832767"/>
              <a:gd name="connsiteY49" fmla="*/ 3150434 h 4099399"/>
              <a:gd name="connsiteX50" fmla="*/ 2785 w 7832767"/>
              <a:gd name="connsiteY50" fmla="*/ 3218569 h 4099399"/>
              <a:gd name="connsiteX51" fmla="*/ 122007 w 7832767"/>
              <a:gd name="connsiteY51" fmla="*/ 3122877 h 4099399"/>
              <a:gd name="connsiteX52" fmla="*/ 264787 w 7832767"/>
              <a:gd name="connsiteY52" fmla="*/ 3068269 h 4099399"/>
              <a:gd name="connsiteX53" fmla="*/ 72010 w 7832767"/>
              <a:gd name="connsiteY53" fmla="*/ 3039210 h 4099399"/>
              <a:gd name="connsiteX54" fmla="*/ 459486 w 7832767"/>
              <a:gd name="connsiteY54" fmla="*/ 2948028 h 4099399"/>
              <a:gd name="connsiteX55" fmla="*/ 365261 w 7832767"/>
              <a:gd name="connsiteY55" fmla="*/ 2866364 h 4099399"/>
              <a:gd name="connsiteX56" fmla="*/ 607072 w 7832767"/>
              <a:gd name="connsiteY56" fmla="*/ 2498127 h 4099399"/>
              <a:gd name="connsiteX57" fmla="*/ 1090214 w 7832767"/>
              <a:gd name="connsiteY57" fmla="*/ 2289209 h 4099399"/>
              <a:gd name="connsiteX58" fmla="*/ 1337314 w 7832767"/>
              <a:gd name="connsiteY58" fmla="*/ 2272676 h 4099399"/>
              <a:gd name="connsiteX59" fmla="*/ 1268087 w 7832767"/>
              <a:gd name="connsiteY59" fmla="*/ 2205541 h 4099399"/>
              <a:gd name="connsiteX60" fmla="*/ 1449325 w 7832767"/>
              <a:gd name="connsiteY60" fmla="*/ 1827285 h 4099399"/>
              <a:gd name="connsiteX61" fmla="*/ 1255108 w 7832767"/>
              <a:gd name="connsiteY61" fmla="*/ 1849829 h 4099399"/>
              <a:gd name="connsiteX62" fmla="*/ 259498 w 7832767"/>
              <a:gd name="connsiteY62" fmla="*/ 1865862 h 4099399"/>
              <a:gd name="connsiteX63" fmla="*/ 160948 w 7832767"/>
              <a:gd name="connsiteY63" fmla="*/ 1851332 h 4099399"/>
              <a:gd name="connsiteX64" fmla="*/ 845999 w 7832767"/>
              <a:gd name="connsiteY64" fmla="*/ 1661453 h 4099399"/>
              <a:gd name="connsiteX65" fmla="*/ 575344 w 7832767"/>
              <a:gd name="connsiteY65" fmla="*/ 1610350 h 4099399"/>
              <a:gd name="connsiteX66" fmla="*/ 512847 w 7832767"/>
              <a:gd name="connsiteY66" fmla="*/ 1589809 h 4099399"/>
              <a:gd name="connsiteX67" fmla="*/ 570055 w 7832767"/>
              <a:gd name="connsiteY67" fmla="*/ 1536702 h 4099399"/>
              <a:gd name="connsiteX68" fmla="*/ 714277 w 7832767"/>
              <a:gd name="connsiteY68" fmla="*/ 1483095 h 4099399"/>
              <a:gd name="connsiteX69" fmla="*/ 321034 w 7832767"/>
              <a:gd name="connsiteY69" fmla="*/ 1560250 h 4099399"/>
              <a:gd name="connsiteX70" fmla="*/ 348916 w 7832767"/>
              <a:gd name="connsiteY70" fmla="*/ 1478587 h 4099399"/>
              <a:gd name="connsiteX71" fmla="*/ 309976 w 7832767"/>
              <a:gd name="connsiteY71" fmla="*/ 1404938 h 4099399"/>
              <a:gd name="connsiteX72" fmla="*/ 531596 w 7832767"/>
              <a:gd name="connsiteY72" fmla="*/ 1310249 h 4099399"/>
              <a:gd name="connsiteX73" fmla="*/ 840231 w 7832767"/>
              <a:gd name="connsiteY73" fmla="*/ 1125380 h 4099399"/>
              <a:gd name="connsiteX74" fmla="*/ 1149826 w 7832767"/>
              <a:gd name="connsiteY74" fmla="*/ 1007142 h 4099399"/>
              <a:gd name="connsiteX75" fmla="*/ 1405097 w 7832767"/>
              <a:gd name="connsiteY75" fmla="*/ 901932 h 4099399"/>
              <a:gd name="connsiteX76" fmla="*/ 1167614 w 7832767"/>
              <a:gd name="connsiteY76" fmla="*/ 918465 h 4099399"/>
              <a:gd name="connsiteX77" fmla="*/ 1563741 w 7832767"/>
              <a:gd name="connsiteY77" fmla="*/ 752632 h 4099399"/>
              <a:gd name="connsiteX78" fmla="*/ 1623834 w 7832767"/>
              <a:gd name="connsiteY78" fmla="*/ 742112 h 4099399"/>
              <a:gd name="connsiteX79" fmla="*/ 2259849 w 7832767"/>
              <a:gd name="connsiteY79" fmla="*/ 624877 h 4099399"/>
              <a:gd name="connsiteX80" fmla="*/ 2382918 w 7832767"/>
              <a:gd name="connsiteY80" fmla="*/ 566761 h 4099399"/>
              <a:gd name="connsiteX81" fmla="*/ 2241100 w 7832767"/>
              <a:gd name="connsiteY81" fmla="*/ 554235 h 4099399"/>
              <a:gd name="connsiteX82" fmla="*/ 1768536 w 7832767"/>
              <a:gd name="connsiteY82" fmla="*/ 588806 h 4099399"/>
              <a:gd name="connsiteX83" fmla="*/ 2089669 w 7832767"/>
              <a:gd name="connsiteY83" fmla="*/ 516159 h 4099399"/>
              <a:gd name="connsiteX84" fmla="*/ 1739691 w 7832767"/>
              <a:gd name="connsiteY84" fmla="*/ 493614 h 4099399"/>
              <a:gd name="connsiteX85" fmla="*/ 1657004 w 7832767"/>
              <a:gd name="connsiteY85" fmla="*/ 436500 h 4099399"/>
              <a:gd name="connsiteX86" fmla="*/ 1716135 w 7832767"/>
              <a:gd name="connsiteY86" fmla="*/ 380889 h 4099399"/>
              <a:gd name="connsiteX87" fmla="*/ 1931987 w 7832767"/>
              <a:gd name="connsiteY87" fmla="*/ 319766 h 4099399"/>
              <a:gd name="connsiteX88" fmla="*/ 2152164 w 7832767"/>
              <a:gd name="connsiteY88" fmla="*/ 230087 h 4099399"/>
              <a:gd name="connsiteX89" fmla="*/ 2858368 w 7832767"/>
              <a:gd name="connsiteY89" fmla="*/ 102831 h 4099399"/>
              <a:gd name="connsiteX90" fmla="*/ 3327569 w 7832767"/>
              <a:gd name="connsiteY90" fmla="*/ 61248 h 4099399"/>
              <a:gd name="connsiteX91" fmla="*/ 4227029 w 7832767"/>
              <a:gd name="connsiteY91" fmla="*/ 1129 h 4099399"/>
              <a:gd name="connsiteX92" fmla="*/ 4436399 w 7832767"/>
              <a:gd name="connsiteY92" fmla="*/ 580 h 4099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7832767" h="4099399">
                <a:moveTo>
                  <a:pt x="4436399" y="580"/>
                </a:moveTo>
                <a:cubicBezTo>
                  <a:pt x="4645361" y="3164"/>
                  <a:pt x="4853310" y="13778"/>
                  <a:pt x="5062071" y="20166"/>
                </a:cubicBezTo>
                <a:cubicBezTo>
                  <a:pt x="5516849" y="34696"/>
                  <a:pt x="5974031" y="34194"/>
                  <a:pt x="6429771" y="44716"/>
                </a:cubicBezTo>
                <a:cubicBezTo>
                  <a:pt x="6713887" y="51228"/>
                  <a:pt x="6994638" y="74776"/>
                  <a:pt x="7261928" y="147922"/>
                </a:cubicBezTo>
                <a:cubicBezTo>
                  <a:pt x="7299425" y="158443"/>
                  <a:pt x="7341730" y="160448"/>
                  <a:pt x="7370575" y="185497"/>
                </a:cubicBezTo>
                <a:cubicBezTo>
                  <a:pt x="7402785" y="213553"/>
                  <a:pt x="7389805" y="254635"/>
                  <a:pt x="7342691" y="262652"/>
                </a:cubicBezTo>
                <a:cubicBezTo>
                  <a:pt x="7282600" y="273173"/>
                  <a:pt x="7221067" y="276179"/>
                  <a:pt x="7154723" y="283192"/>
                </a:cubicBezTo>
                <a:cubicBezTo>
                  <a:pt x="7180203" y="321770"/>
                  <a:pt x="7241737" y="292713"/>
                  <a:pt x="7257601" y="340809"/>
                </a:cubicBezTo>
                <a:cubicBezTo>
                  <a:pt x="7186453" y="373874"/>
                  <a:pt x="7100401" y="352331"/>
                  <a:pt x="7031655" y="384897"/>
                </a:cubicBezTo>
                <a:cubicBezTo>
                  <a:pt x="7033578" y="407441"/>
                  <a:pt x="7048961" y="409446"/>
                  <a:pt x="7061461" y="415459"/>
                </a:cubicBezTo>
                <a:cubicBezTo>
                  <a:pt x="7073961" y="420968"/>
                  <a:pt x="7105207" y="412953"/>
                  <a:pt x="7091747" y="444516"/>
                </a:cubicBezTo>
                <a:cubicBezTo>
                  <a:pt x="6948968" y="463553"/>
                  <a:pt x="6812439" y="528183"/>
                  <a:pt x="6661967" y="519166"/>
                </a:cubicBezTo>
                <a:cubicBezTo>
                  <a:pt x="6848014" y="536700"/>
                  <a:pt x="7005215" y="608344"/>
                  <a:pt x="7169626" y="655940"/>
                </a:cubicBezTo>
                <a:cubicBezTo>
                  <a:pt x="7162897" y="712052"/>
                  <a:pt x="7096555" y="689507"/>
                  <a:pt x="7077325" y="729587"/>
                </a:cubicBezTo>
                <a:cubicBezTo>
                  <a:pt x="7182607" y="757642"/>
                  <a:pt x="7283561" y="790709"/>
                  <a:pt x="7370575" y="845819"/>
                </a:cubicBezTo>
                <a:cubicBezTo>
                  <a:pt x="7448936" y="895418"/>
                  <a:pt x="7523449" y="950028"/>
                  <a:pt x="7608540" y="990610"/>
                </a:cubicBezTo>
                <a:cubicBezTo>
                  <a:pt x="7697958" y="1033195"/>
                  <a:pt x="7752281" y="1087804"/>
                  <a:pt x="7742186" y="1180991"/>
                </a:cubicBezTo>
                <a:cubicBezTo>
                  <a:pt x="7737859" y="1219067"/>
                  <a:pt x="7749397" y="1251131"/>
                  <a:pt x="7789297" y="1266161"/>
                </a:cubicBezTo>
                <a:cubicBezTo>
                  <a:pt x="7838814" y="1284698"/>
                  <a:pt x="7833527" y="1312754"/>
                  <a:pt x="7831603" y="1355841"/>
                </a:cubicBezTo>
                <a:cubicBezTo>
                  <a:pt x="7828718" y="1407443"/>
                  <a:pt x="7803239" y="1427485"/>
                  <a:pt x="7758530" y="1445019"/>
                </a:cubicBezTo>
                <a:cubicBezTo>
                  <a:pt x="7694592" y="1469568"/>
                  <a:pt x="7694111" y="1507644"/>
                  <a:pt x="7710937" y="1553237"/>
                </a:cubicBezTo>
                <a:cubicBezTo>
                  <a:pt x="7720073" y="1578286"/>
                  <a:pt x="7734013" y="1598327"/>
                  <a:pt x="7754685" y="1616863"/>
                </a:cubicBezTo>
                <a:cubicBezTo>
                  <a:pt x="7826315" y="1681493"/>
                  <a:pt x="7825834" y="1682494"/>
                  <a:pt x="7755646" y="1759148"/>
                </a:cubicBezTo>
                <a:cubicBezTo>
                  <a:pt x="7736897" y="1779688"/>
                  <a:pt x="7716705" y="1793216"/>
                  <a:pt x="7725361" y="1826283"/>
                </a:cubicBezTo>
                <a:cubicBezTo>
                  <a:pt x="7754685" y="1936002"/>
                  <a:pt x="7750839" y="1936002"/>
                  <a:pt x="7633057" y="1972074"/>
                </a:cubicBezTo>
                <a:cubicBezTo>
                  <a:pt x="7606136" y="1980591"/>
                  <a:pt x="7570081" y="1973076"/>
                  <a:pt x="7554697" y="2004640"/>
                </a:cubicBezTo>
                <a:cubicBezTo>
                  <a:pt x="7564312" y="2027686"/>
                  <a:pt x="7541717" y="2583799"/>
                  <a:pt x="7562871" y="2592817"/>
                </a:cubicBezTo>
                <a:cubicBezTo>
                  <a:pt x="7728245" y="2663458"/>
                  <a:pt x="7748915" y="2746625"/>
                  <a:pt x="7620079" y="2877387"/>
                </a:cubicBezTo>
                <a:cubicBezTo>
                  <a:pt x="7533545" y="2965063"/>
                  <a:pt x="7543640" y="3108349"/>
                  <a:pt x="7579696" y="3198029"/>
                </a:cubicBezTo>
                <a:cubicBezTo>
                  <a:pt x="7715744" y="3237608"/>
                  <a:pt x="7685940" y="3342818"/>
                  <a:pt x="7713341" y="3435003"/>
                </a:cubicBezTo>
                <a:cubicBezTo>
                  <a:pt x="7733532" y="3504142"/>
                  <a:pt x="7654211" y="3494623"/>
                  <a:pt x="7658055" y="3526187"/>
                </a:cubicBezTo>
                <a:cubicBezTo>
                  <a:pt x="7708053" y="3564262"/>
                  <a:pt x="7774875" y="3576287"/>
                  <a:pt x="7813816" y="3628391"/>
                </a:cubicBezTo>
                <a:cubicBezTo>
                  <a:pt x="7743628" y="3666467"/>
                  <a:pt x="7708053" y="3720074"/>
                  <a:pt x="7669113" y="3773681"/>
                </a:cubicBezTo>
                <a:cubicBezTo>
                  <a:pt x="7606136" y="3860855"/>
                  <a:pt x="7520565" y="3934503"/>
                  <a:pt x="7429705" y="4001137"/>
                </a:cubicBezTo>
                <a:lnTo>
                  <a:pt x="7417476" y="4099399"/>
                </a:lnTo>
                <a:lnTo>
                  <a:pt x="180607" y="4099399"/>
                </a:lnTo>
                <a:lnTo>
                  <a:pt x="164650" y="4093760"/>
                </a:lnTo>
                <a:cubicBezTo>
                  <a:pt x="148508" y="4086464"/>
                  <a:pt x="145083" y="4080295"/>
                  <a:pt x="160466" y="4076287"/>
                </a:cubicBezTo>
                <a:cubicBezTo>
                  <a:pt x="230174" y="4057751"/>
                  <a:pt x="478715" y="3837810"/>
                  <a:pt x="549384" y="3827790"/>
                </a:cubicBezTo>
                <a:cubicBezTo>
                  <a:pt x="631590" y="3816267"/>
                  <a:pt x="647935" y="3800736"/>
                  <a:pt x="756101" y="3722078"/>
                </a:cubicBezTo>
                <a:cubicBezTo>
                  <a:pt x="827252" y="3670474"/>
                  <a:pt x="531116" y="3782698"/>
                  <a:pt x="415739" y="3746126"/>
                </a:cubicBezTo>
                <a:cubicBezTo>
                  <a:pt x="373434" y="3732598"/>
                  <a:pt x="671972" y="3589813"/>
                  <a:pt x="671972" y="3563762"/>
                </a:cubicBezTo>
                <a:cubicBezTo>
                  <a:pt x="671972" y="3536206"/>
                  <a:pt x="645050" y="3530194"/>
                  <a:pt x="619571" y="3530194"/>
                </a:cubicBezTo>
                <a:cubicBezTo>
                  <a:pt x="562845" y="3530194"/>
                  <a:pt x="580152" y="3506145"/>
                  <a:pt x="523423" y="3507649"/>
                </a:cubicBezTo>
                <a:cubicBezTo>
                  <a:pt x="689759" y="3438010"/>
                  <a:pt x="792638" y="3456547"/>
                  <a:pt x="957049" y="3392918"/>
                </a:cubicBezTo>
                <a:cubicBezTo>
                  <a:pt x="1037334" y="3361856"/>
                  <a:pt x="753218" y="3258649"/>
                  <a:pt x="835905" y="3231596"/>
                </a:cubicBezTo>
                <a:cubicBezTo>
                  <a:pt x="867152" y="3221074"/>
                  <a:pt x="908975" y="3232097"/>
                  <a:pt x="930609" y="3195022"/>
                </a:cubicBezTo>
                <a:cubicBezTo>
                  <a:pt x="896477" y="3165464"/>
                  <a:pt x="851287" y="3178490"/>
                  <a:pt x="817154" y="3190514"/>
                </a:cubicBezTo>
                <a:cubicBezTo>
                  <a:pt x="730142" y="3221576"/>
                  <a:pt x="736392" y="3214062"/>
                  <a:pt x="727737" y="3191015"/>
                </a:cubicBezTo>
                <a:cubicBezTo>
                  <a:pt x="699375" y="3112357"/>
                  <a:pt x="629187" y="3137408"/>
                  <a:pt x="567171" y="3150434"/>
                </a:cubicBezTo>
                <a:cubicBezTo>
                  <a:pt x="379683" y="3189512"/>
                  <a:pt x="189792" y="3178490"/>
                  <a:pt x="2785" y="3218569"/>
                </a:cubicBezTo>
                <a:cubicBezTo>
                  <a:pt x="-17405" y="3223079"/>
                  <a:pt x="77300" y="3133400"/>
                  <a:pt x="122007" y="3122877"/>
                </a:cubicBezTo>
                <a:cubicBezTo>
                  <a:pt x="170562" y="3111856"/>
                  <a:pt x="230174" y="3119872"/>
                  <a:pt x="264787" y="3068269"/>
                </a:cubicBezTo>
                <a:cubicBezTo>
                  <a:pt x="203253" y="3055243"/>
                  <a:pt x="133066" y="3080292"/>
                  <a:pt x="72010" y="3039210"/>
                </a:cubicBezTo>
                <a:cubicBezTo>
                  <a:pt x="207579" y="2982597"/>
                  <a:pt x="342666" y="2984601"/>
                  <a:pt x="459486" y="2948028"/>
                </a:cubicBezTo>
                <a:cubicBezTo>
                  <a:pt x="470062" y="2880393"/>
                  <a:pt x="393144" y="2904941"/>
                  <a:pt x="365261" y="2866364"/>
                </a:cubicBezTo>
                <a:cubicBezTo>
                  <a:pt x="1245011" y="2800232"/>
                  <a:pt x="753698" y="2604840"/>
                  <a:pt x="607072" y="2498127"/>
                </a:cubicBezTo>
                <a:cubicBezTo>
                  <a:pt x="558037" y="2462556"/>
                  <a:pt x="1073388" y="2293717"/>
                  <a:pt x="1090214" y="2289209"/>
                </a:cubicBezTo>
                <a:cubicBezTo>
                  <a:pt x="1133000" y="2278688"/>
                  <a:pt x="1302701" y="2286203"/>
                  <a:pt x="1337314" y="2272676"/>
                </a:cubicBezTo>
                <a:cubicBezTo>
                  <a:pt x="1381542" y="2255643"/>
                  <a:pt x="1235396" y="2226083"/>
                  <a:pt x="1268087" y="2205541"/>
                </a:cubicBezTo>
                <a:cubicBezTo>
                  <a:pt x="1497399" y="2060752"/>
                  <a:pt x="1513744" y="1842815"/>
                  <a:pt x="1449325" y="1827285"/>
                </a:cubicBezTo>
                <a:cubicBezTo>
                  <a:pt x="1382503" y="1811252"/>
                  <a:pt x="1317122" y="1823778"/>
                  <a:pt x="1255108" y="1849829"/>
                </a:cubicBezTo>
                <a:cubicBezTo>
                  <a:pt x="1154153" y="1892415"/>
                  <a:pt x="455159" y="1831793"/>
                  <a:pt x="259498" y="1865862"/>
                </a:cubicBezTo>
                <a:cubicBezTo>
                  <a:pt x="229692" y="1870872"/>
                  <a:pt x="189312" y="1893417"/>
                  <a:pt x="160948" y="1851332"/>
                </a:cubicBezTo>
                <a:cubicBezTo>
                  <a:pt x="362378" y="1715060"/>
                  <a:pt x="621014" y="1754138"/>
                  <a:pt x="845999" y="1661453"/>
                </a:cubicBezTo>
                <a:cubicBezTo>
                  <a:pt x="757543" y="1597824"/>
                  <a:pt x="667646" y="1600832"/>
                  <a:pt x="575344" y="1610350"/>
                </a:cubicBezTo>
                <a:cubicBezTo>
                  <a:pt x="551307" y="1612855"/>
                  <a:pt x="518616" y="1616362"/>
                  <a:pt x="512847" y="1589809"/>
                </a:cubicBezTo>
                <a:cubicBezTo>
                  <a:pt x="505637" y="1556242"/>
                  <a:pt x="544577" y="1550229"/>
                  <a:pt x="570055" y="1536702"/>
                </a:cubicBezTo>
                <a:cubicBezTo>
                  <a:pt x="608995" y="1515660"/>
                  <a:pt x="666683" y="1540710"/>
                  <a:pt x="714277" y="1483095"/>
                </a:cubicBezTo>
                <a:cubicBezTo>
                  <a:pt x="570055" y="1496622"/>
                  <a:pt x="448429" y="1520170"/>
                  <a:pt x="321034" y="1560250"/>
                </a:cubicBezTo>
                <a:cubicBezTo>
                  <a:pt x="332090" y="1524679"/>
                  <a:pt x="370549" y="1508145"/>
                  <a:pt x="348916" y="1478587"/>
                </a:cubicBezTo>
                <a:cubicBezTo>
                  <a:pt x="332572" y="1456542"/>
                  <a:pt x="285940" y="1446021"/>
                  <a:pt x="309976" y="1404938"/>
                </a:cubicBezTo>
                <a:cubicBezTo>
                  <a:pt x="377760" y="1361351"/>
                  <a:pt x="473908" y="1372876"/>
                  <a:pt x="531596" y="1310249"/>
                </a:cubicBezTo>
                <a:cubicBezTo>
                  <a:pt x="613322" y="1221071"/>
                  <a:pt x="740237" y="1190509"/>
                  <a:pt x="840231" y="1125380"/>
                </a:cubicBezTo>
                <a:cubicBezTo>
                  <a:pt x="873401" y="1104337"/>
                  <a:pt x="1091176" y="1030690"/>
                  <a:pt x="1149826" y="1007142"/>
                </a:cubicBezTo>
                <a:cubicBezTo>
                  <a:pt x="1231552" y="974076"/>
                  <a:pt x="1324814" y="962553"/>
                  <a:pt x="1405097" y="901932"/>
                </a:cubicBezTo>
                <a:cubicBezTo>
                  <a:pt x="1326256" y="889406"/>
                  <a:pt x="1262319" y="946021"/>
                  <a:pt x="1167614" y="918465"/>
                </a:cubicBezTo>
                <a:cubicBezTo>
                  <a:pt x="1317603" y="859848"/>
                  <a:pt x="1455093" y="833294"/>
                  <a:pt x="1563741" y="752632"/>
                </a:cubicBezTo>
                <a:cubicBezTo>
                  <a:pt x="1577202" y="742613"/>
                  <a:pt x="1603643" y="745619"/>
                  <a:pt x="1623834" y="742112"/>
                </a:cubicBezTo>
                <a:cubicBezTo>
                  <a:pt x="1836318" y="706540"/>
                  <a:pt x="2049766" y="676480"/>
                  <a:pt x="2259849" y="624877"/>
                </a:cubicBezTo>
                <a:cubicBezTo>
                  <a:pt x="2307443" y="612853"/>
                  <a:pt x="2391571" y="609847"/>
                  <a:pt x="2382918" y="566761"/>
                </a:cubicBezTo>
                <a:cubicBezTo>
                  <a:pt x="2369938" y="502131"/>
                  <a:pt x="2291578" y="548223"/>
                  <a:pt x="2241100" y="554235"/>
                </a:cubicBezTo>
                <a:cubicBezTo>
                  <a:pt x="2084380" y="573775"/>
                  <a:pt x="1927660" y="607843"/>
                  <a:pt x="1768536" y="588806"/>
                </a:cubicBezTo>
                <a:cubicBezTo>
                  <a:pt x="1875739" y="564757"/>
                  <a:pt x="1982464" y="540207"/>
                  <a:pt x="2089669" y="516159"/>
                </a:cubicBezTo>
                <a:cubicBezTo>
                  <a:pt x="1966598" y="524676"/>
                  <a:pt x="1859395" y="468563"/>
                  <a:pt x="1739691" y="493614"/>
                </a:cubicBezTo>
                <a:cubicBezTo>
                  <a:pt x="1701231" y="501630"/>
                  <a:pt x="1660851" y="476079"/>
                  <a:pt x="1657004" y="436500"/>
                </a:cubicBezTo>
                <a:cubicBezTo>
                  <a:pt x="1652678" y="404937"/>
                  <a:pt x="1688733" y="390909"/>
                  <a:pt x="1716135" y="380889"/>
                </a:cubicBezTo>
                <a:cubicBezTo>
                  <a:pt x="1786323" y="355337"/>
                  <a:pt x="1842087" y="279687"/>
                  <a:pt x="1931987" y="319766"/>
                </a:cubicBezTo>
                <a:cubicBezTo>
                  <a:pt x="1988713" y="256640"/>
                  <a:pt x="2079092" y="246619"/>
                  <a:pt x="2152164" y="230087"/>
                </a:cubicBezTo>
                <a:cubicBezTo>
                  <a:pt x="2385322" y="177982"/>
                  <a:pt x="2621845" y="137401"/>
                  <a:pt x="2858368" y="102831"/>
                </a:cubicBezTo>
                <a:cubicBezTo>
                  <a:pt x="3013646" y="80286"/>
                  <a:pt x="3173732" y="89806"/>
                  <a:pt x="3327569" y="61248"/>
                </a:cubicBezTo>
                <a:cubicBezTo>
                  <a:pt x="3628511" y="5637"/>
                  <a:pt x="3927529" y="7141"/>
                  <a:pt x="4227029" y="1129"/>
                </a:cubicBezTo>
                <a:cubicBezTo>
                  <a:pt x="4296976" y="-249"/>
                  <a:pt x="4366743" y="-281"/>
                  <a:pt x="4436399" y="58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61A4A1-AD2E-43BC-9EA1-52361A06A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0331" y="3344091"/>
            <a:ext cx="5683468" cy="106615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3400" i="1"/>
              <a:t>What a capacitor looks like (internal view)</a:t>
            </a:r>
          </a:p>
        </p:txBody>
      </p:sp>
      <p:pic>
        <p:nvPicPr>
          <p:cNvPr id="6" name="Picture Placeholder 5" descr="Diagram, schematic&#10;&#10;Description automatically generated">
            <a:extLst>
              <a:ext uri="{FF2B5EF4-FFF2-40B4-BE49-F238E27FC236}">
                <a16:creationId xmlns:a16="http://schemas.microsoft.com/office/drawing/2014/main" id="{2F44A32B-ADA0-4000-A2CE-21C23EB7584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40445" y="1354454"/>
            <a:ext cx="4849015" cy="305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013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135A1-3FDF-444E-9D55-BEA9EEFF8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a Capacitor Work?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C8FC-B275-4338-A8B0-C84F0644EA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Inside the capacitor, the terminals connect to two metal plates separated by a non-conducting substance, or dielectric</a:t>
            </a:r>
          </a:p>
          <a:p>
            <a:r>
              <a:rPr lang="en-US" dirty="0"/>
              <a:t>When you connect a capacitor to a battery, here's what happens:</a:t>
            </a:r>
          </a:p>
          <a:p>
            <a:pPr lvl="1"/>
            <a:r>
              <a:rPr lang="en-US" dirty="0"/>
              <a:t>The capacitor plate attached to the NEGATIVE terminal of the battery accepts electrons the battery produces</a:t>
            </a:r>
          </a:p>
          <a:p>
            <a:pPr lvl="1"/>
            <a:r>
              <a:rPr lang="en-US" dirty="0"/>
              <a:t>The capacitor attached to the POSITIVE terminal of the battery loses electrons to the battery</a:t>
            </a:r>
          </a:p>
        </p:txBody>
      </p:sp>
    </p:spTree>
    <p:extLst>
      <p:ext uri="{BB962C8B-B14F-4D97-AF65-F5344CB8AC3E}">
        <p14:creationId xmlns:p14="http://schemas.microsoft.com/office/powerpoint/2010/main" val="400457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9">
            <a:extLst>
              <a:ext uri="{FF2B5EF4-FFF2-40B4-BE49-F238E27FC236}">
                <a16:creationId xmlns:a16="http://schemas.microsoft.com/office/drawing/2014/main" id="{AA866F0E-F54B-4BF5-8A88-7D97BD45FC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6F6B5C-2B5F-4FEE-8263-34996D29DC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229EC50-E910-4AE2-9EEA-604A81EF61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6941221 w 12192000"/>
              <a:gd name="connsiteY0" fmla="*/ 2015186 h 6858000"/>
              <a:gd name="connsiteX1" fmla="*/ 6907857 w 12192000"/>
              <a:gd name="connsiteY1" fmla="*/ 2033351 h 6858000"/>
              <a:gd name="connsiteX2" fmla="*/ 7093700 w 12192000"/>
              <a:gd name="connsiteY2" fmla="*/ 2101457 h 6858000"/>
              <a:gd name="connsiteX3" fmla="*/ 6803079 w 12192000"/>
              <a:gd name="connsiteY3" fmla="*/ 2065612 h 6858000"/>
              <a:gd name="connsiteX4" fmla="*/ 6798115 w 12192000"/>
              <a:gd name="connsiteY4" fmla="*/ 2088772 h 6858000"/>
              <a:gd name="connsiteX5" fmla="*/ 7128167 w 12192000"/>
              <a:gd name="connsiteY5" fmla="*/ 2176455 h 6858000"/>
              <a:gd name="connsiteX6" fmla="*/ 7098663 w 12192000"/>
              <a:gd name="connsiteY6" fmla="*/ 2189968 h 6858000"/>
              <a:gd name="connsiteX7" fmla="*/ 6923298 w 12192000"/>
              <a:gd name="connsiteY7" fmla="*/ 2156052 h 6858000"/>
              <a:gd name="connsiteX8" fmla="*/ 6888004 w 12192000"/>
              <a:gd name="connsiteY8" fmla="*/ 2164875 h 6858000"/>
              <a:gd name="connsiteX9" fmla="*/ 6905375 w 12192000"/>
              <a:gd name="connsiteY9" fmla="*/ 2205958 h 6858000"/>
              <a:gd name="connsiteX10" fmla="*/ 6981477 w 12192000"/>
              <a:gd name="connsiteY10" fmla="*/ 2221951 h 6858000"/>
              <a:gd name="connsiteX11" fmla="*/ 7100043 w 12192000"/>
              <a:gd name="connsiteY11" fmla="*/ 2318459 h 6858000"/>
              <a:gd name="connsiteX12" fmla="*/ 6920540 w 12192000"/>
              <a:gd name="connsiteY12" fmla="*/ 2306877 h 6858000"/>
              <a:gd name="connsiteX13" fmla="*/ 6888831 w 12192000"/>
              <a:gd name="connsiteY13" fmla="*/ 2330314 h 6858000"/>
              <a:gd name="connsiteX14" fmla="*/ 6876698 w 12192000"/>
              <a:gd name="connsiteY14" fmla="*/ 2360645 h 6858000"/>
              <a:gd name="connsiteX15" fmla="*/ 6807214 w 12192000"/>
              <a:gd name="connsiteY15" fmla="*/ 2385736 h 6858000"/>
              <a:gd name="connsiteX16" fmla="*/ 6916405 w 12192000"/>
              <a:gd name="connsiteY16" fmla="*/ 2413862 h 6858000"/>
              <a:gd name="connsiteX17" fmla="*/ 6799770 w 12192000"/>
              <a:gd name="connsiteY17" fmla="*/ 2413862 h 6858000"/>
              <a:gd name="connsiteX18" fmla="*/ 6665762 w 12192000"/>
              <a:gd name="connsiteY18" fmla="*/ 2394561 h 6858000"/>
              <a:gd name="connsiteX19" fmla="*/ 6522933 w 12192000"/>
              <a:gd name="connsiteY19" fmla="*/ 2400626 h 6858000"/>
              <a:gd name="connsiteX20" fmla="*/ 6237275 w 12192000"/>
              <a:gd name="connsiteY20" fmla="*/ 2365057 h 6858000"/>
              <a:gd name="connsiteX21" fmla="*/ 6101338 w 12192000"/>
              <a:gd name="connsiteY21" fmla="*/ 2367538 h 6858000"/>
              <a:gd name="connsiteX22" fmla="*/ 6857121 w 12192000"/>
              <a:gd name="connsiteY22" fmla="*/ 2606875 h 6858000"/>
              <a:gd name="connsiteX23" fmla="*/ 6818519 w 12192000"/>
              <a:gd name="connsiteY23" fmla="*/ 2659539 h 6858000"/>
              <a:gd name="connsiteX24" fmla="*/ 6976790 w 12192000"/>
              <a:gd name="connsiteY24" fmla="*/ 2716892 h 6858000"/>
              <a:gd name="connsiteX25" fmla="*/ 7015669 w 12192000"/>
              <a:gd name="connsiteY25" fmla="*/ 2773693 h 6858000"/>
              <a:gd name="connsiteX26" fmla="*/ 6966864 w 12192000"/>
              <a:gd name="connsiteY26" fmla="*/ 2768730 h 6858000"/>
              <a:gd name="connsiteX27" fmla="*/ 6924953 w 12192000"/>
              <a:gd name="connsiteY27" fmla="*/ 2779483 h 6858000"/>
              <a:gd name="connsiteX28" fmla="*/ 6942323 w 12192000"/>
              <a:gd name="connsiteY28" fmla="*/ 2851726 h 6858000"/>
              <a:gd name="connsiteX29" fmla="*/ 7165943 w 12192000"/>
              <a:gd name="connsiteY29" fmla="*/ 2944924 h 6858000"/>
              <a:gd name="connsiteX30" fmla="*/ 7186071 w 12192000"/>
              <a:gd name="connsiteY30" fmla="*/ 2975254 h 6858000"/>
              <a:gd name="connsiteX31" fmla="*/ 7159325 w 12192000"/>
              <a:gd name="connsiteY31" fmla="*/ 2996762 h 6858000"/>
              <a:gd name="connsiteX32" fmla="*/ 7087082 w 12192000"/>
              <a:gd name="connsiteY32" fmla="*/ 3007790 h 6858000"/>
              <a:gd name="connsiteX33" fmla="*/ 7188276 w 12192000"/>
              <a:gd name="connsiteY33" fmla="*/ 3111191 h 6858000"/>
              <a:gd name="connsiteX34" fmla="*/ 7225225 w 12192000"/>
              <a:gd name="connsiteY34" fmla="*/ 3139866 h 6858000"/>
              <a:gd name="connsiteX35" fmla="*/ 7288368 w 12192000"/>
              <a:gd name="connsiteY35" fmla="*/ 3184260 h 6858000"/>
              <a:gd name="connsiteX36" fmla="*/ 7289471 w 12192000"/>
              <a:gd name="connsiteY36" fmla="*/ 3197771 h 6858000"/>
              <a:gd name="connsiteX37" fmla="*/ 7203442 w 12192000"/>
              <a:gd name="connsiteY37" fmla="*/ 3245472 h 6858000"/>
              <a:gd name="connsiteX38" fmla="*/ 7048205 w 12192000"/>
              <a:gd name="connsiteY38" fmla="*/ 3232512 h 6858000"/>
              <a:gd name="connsiteX39" fmla="*/ 7277614 w 12192000"/>
              <a:gd name="connsiteY39" fmla="*/ 3303652 h 6858000"/>
              <a:gd name="connsiteX40" fmla="*/ 6535066 w 12192000"/>
              <a:gd name="connsiteY40" fmla="*/ 3134077 h 6858000"/>
              <a:gd name="connsiteX41" fmla="*/ 6582492 w 12192000"/>
              <a:gd name="connsiteY41" fmla="*/ 3178469 h 6858000"/>
              <a:gd name="connsiteX42" fmla="*/ 6842233 w 12192000"/>
              <a:gd name="connsiteY42" fmla="*/ 3295379 h 6858000"/>
              <a:gd name="connsiteX43" fmla="*/ 6915853 w 12192000"/>
              <a:gd name="connsiteY43" fmla="*/ 3368725 h 6858000"/>
              <a:gd name="connsiteX44" fmla="*/ 6993058 w 12192000"/>
              <a:gd name="connsiteY44" fmla="*/ 3409257 h 6858000"/>
              <a:gd name="connsiteX45" fmla="*/ 7101421 w 12192000"/>
              <a:gd name="connsiteY45" fmla="*/ 3408430 h 6858000"/>
              <a:gd name="connsiteX46" fmla="*/ 7178350 w 12192000"/>
              <a:gd name="connsiteY46" fmla="*/ 3470746 h 6858000"/>
              <a:gd name="connsiteX47" fmla="*/ 7098112 w 12192000"/>
              <a:gd name="connsiteY47" fmla="*/ 3483982 h 6858000"/>
              <a:gd name="connsiteX48" fmla="*/ 7004088 w 12192000"/>
              <a:gd name="connsiteY48" fmla="*/ 3473780 h 6858000"/>
              <a:gd name="connsiteX49" fmla="*/ 6801147 w 12192000"/>
              <a:gd name="connsiteY49" fmla="*/ 3477087 h 6858000"/>
              <a:gd name="connsiteX50" fmla="*/ 6684788 w 12192000"/>
              <a:gd name="connsiteY50" fmla="*/ 3489220 h 6858000"/>
              <a:gd name="connsiteX51" fmla="*/ 6417328 w 12192000"/>
              <a:gd name="connsiteY51" fmla="*/ 3468539 h 6858000"/>
              <a:gd name="connsiteX52" fmla="*/ 6433045 w 12192000"/>
              <a:gd name="connsiteY52" fmla="*/ 3521481 h 6858000"/>
              <a:gd name="connsiteX53" fmla="*/ 6423117 w 12192000"/>
              <a:gd name="connsiteY53" fmla="*/ 3567527 h 6858000"/>
              <a:gd name="connsiteX54" fmla="*/ 6419258 w 12192000"/>
              <a:gd name="connsiteY54" fmla="*/ 3667620 h 6858000"/>
              <a:gd name="connsiteX55" fmla="*/ 6421740 w 12192000"/>
              <a:gd name="connsiteY55" fmla="*/ 3683888 h 6858000"/>
              <a:gd name="connsiteX56" fmla="*/ 6361906 w 12192000"/>
              <a:gd name="connsiteY56" fmla="*/ 3694366 h 6858000"/>
              <a:gd name="connsiteX57" fmla="*/ 6718429 w 12192000"/>
              <a:gd name="connsiteY57" fmla="*/ 3902544 h 6858000"/>
              <a:gd name="connsiteX58" fmla="*/ 6480195 w 12192000"/>
              <a:gd name="connsiteY58" fmla="*/ 3849603 h 6858000"/>
              <a:gd name="connsiteX59" fmla="*/ 6447934 w 12192000"/>
              <a:gd name="connsiteY59" fmla="*/ 3937011 h 6858000"/>
              <a:gd name="connsiteX60" fmla="*/ 6559882 w 12192000"/>
              <a:gd name="connsiteY60" fmla="*/ 4014767 h 6858000"/>
              <a:gd name="connsiteX61" fmla="*/ 6601241 w 12192000"/>
              <a:gd name="connsiteY61" fmla="*/ 4168626 h 6858000"/>
              <a:gd name="connsiteX62" fmla="*/ 6581113 w 12192000"/>
              <a:gd name="connsiteY62" fmla="*/ 4309250 h 6858000"/>
              <a:gd name="connsiteX63" fmla="*/ 6533136 w 12192000"/>
              <a:gd name="connsiteY63" fmla="*/ 4353918 h 6858000"/>
              <a:gd name="connsiteX64" fmla="*/ 6463651 w 12192000"/>
              <a:gd name="connsiteY64" fmla="*/ 4434156 h 6858000"/>
              <a:gd name="connsiteX65" fmla="*/ 6420637 w 12192000"/>
              <a:gd name="connsiteY65" fmla="*/ 4483787 h 6858000"/>
              <a:gd name="connsiteX66" fmla="*/ 6271190 w 12192000"/>
              <a:gd name="connsiteY66" fmla="*/ 4464487 h 6858000"/>
              <a:gd name="connsiteX67" fmla="*/ 6470545 w 12192000"/>
              <a:gd name="connsiteY67" fmla="*/ 4590498 h 6858000"/>
              <a:gd name="connsiteX68" fmla="*/ 6308965 w 12192000"/>
              <a:gd name="connsiteY68" fmla="*/ 4574780 h 6858000"/>
              <a:gd name="connsiteX69" fmla="*/ 6256301 w 12192000"/>
              <a:gd name="connsiteY69" fmla="*/ 4583603 h 6858000"/>
              <a:gd name="connsiteX70" fmla="*/ 6286354 w 12192000"/>
              <a:gd name="connsiteY70" fmla="*/ 4624412 h 6858000"/>
              <a:gd name="connsiteX71" fmla="*/ 6404920 w 12192000"/>
              <a:gd name="connsiteY71" fmla="*/ 4693621 h 6858000"/>
              <a:gd name="connsiteX72" fmla="*/ 6649220 w 12192000"/>
              <a:gd name="connsiteY72" fmla="*/ 4881120 h 6858000"/>
              <a:gd name="connsiteX73" fmla="*/ 6412640 w 12192000"/>
              <a:gd name="connsiteY73" fmla="*/ 4795092 h 6858000"/>
              <a:gd name="connsiteX74" fmla="*/ 6661902 w 12192000"/>
              <a:gd name="connsiteY74" fmla="*/ 4987828 h 6858000"/>
              <a:gd name="connsiteX75" fmla="*/ 6717325 w 12192000"/>
              <a:gd name="connsiteY75" fmla="*/ 5051798 h 6858000"/>
              <a:gd name="connsiteX76" fmla="*/ 6829272 w 12192000"/>
              <a:gd name="connsiteY76" fmla="*/ 5210619 h 6858000"/>
              <a:gd name="connsiteX77" fmla="*/ 6823757 w 12192000"/>
              <a:gd name="connsiteY77" fmla="*/ 5228542 h 6858000"/>
              <a:gd name="connsiteX78" fmla="*/ 6694439 w 12192000"/>
              <a:gd name="connsiteY78" fmla="*/ 5202899 h 6858000"/>
              <a:gd name="connsiteX79" fmla="*/ 6862085 w 12192000"/>
              <a:gd name="connsiteY79" fmla="*/ 5336355 h 6858000"/>
              <a:gd name="connsiteX80" fmla="*/ 7035246 w 12192000"/>
              <a:gd name="connsiteY80" fmla="*/ 5438926 h 6858000"/>
              <a:gd name="connsiteX81" fmla="*/ 6912268 w 12192000"/>
              <a:gd name="connsiteY81" fmla="*/ 5423210 h 6858000"/>
              <a:gd name="connsiteX82" fmla="*/ 6743244 w 12192000"/>
              <a:gd name="connsiteY82" fmla="*/ 5364479 h 6858000"/>
              <a:gd name="connsiteX83" fmla="*/ 6684513 w 12192000"/>
              <a:gd name="connsiteY83" fmla="*/ 5386538 h 6858000"/>
              <a:gd name="connsiteX84" fmla="*/ 6844713 w 12192000"/>
              <a:gd name="connsiteY84" fmla="*/ 5483595 h 6858000"/>
              <a:gd name="connsiteX85" fmla="*/ 6936533 w 12192000"/>
              <a:gd name="connsiteY85" fmla="*/ 5528541 h 6858000"/>
              <a:gd name="connsiteX86" fmla="*/ 6973204 w 12192000"/>
              <a:gd name="connsiteY86" fmla="*/ 5563007 h 6858000"/>
              <a:gd name="connsiteX87" fmla="*/ 7077983 w 12192000"/>
              <a:gd name="connsiteY87" fmla="*/ 5685983 h 6858000"/>
              <a:gd name="connsiteX88" fmla="*/ 7385702 w 12192000"/>
              <a:gd name="connsiteY88" fmla="*/ 5820265 h 6858000"/>
              <a:gd name="connsiteX89" fmla="*/ 7673565 w 12192000"/>
              <a:gd name="connsiteY89" fmla="*/ 5987085 h 6858000"/>
              <a:gd name="connsiteX90" fmla="*/ 7898289 w 12192000"/>
              <a:gd name="connsiteY90" fmla="*/ 6091035 h 6858000"/>
              <a:gd name="connsiteX91" fmla="*/ 8466299 w 12192000"/>
              <a:gd name="connsiteY91" fmla="*/ 6224765 h 6858000"/>
              <a:gd name="connsiteX92" fmla="*/ 10620599 w 12192000"/>
              <a:gd name="connsiteY92" fmla="*/ 5317605 h 6858000"/>
              <a:gd name="connsiteX93" fmla="*/ 10647894 w 12192000"/>
              <a:gd name="connsiteY93" fmla="*/ 5290581 h 6858000"/>
              <a:gd name="connsiteX94" fmla="*/ 10752398 w 12192000"/>
              <a:gd name="connsiteY94" fmla="*/ 5188838 h 6858000"/>
              <a:gd name="connsiteX95" fmla="*/ 10841186 w 12192000"/>
              <a:gd name="connsiteY95" fmla="*/ 5097293 h 6858000"/>
              <a:gd name="connsiteX96" fmla="*/ 10794861 w 12192000"/>
              <a:gd name="connsiteY96" fmla="*/ 5066412 h 6858000"/>
              <a:gd name="connsiteX97" fmla="*/ 10857454 w 12192000"/>
              <a:gd name="connsiteY97" fmla="*/ 4979004 h 6858000"/>
              <a:gd name="connsiteX98" fmla="*/ 11056532 w 12192000"/>
              <a:gd name="connsiteY98" fmla="*/ 4709613 h 6858000"/>
              <a:gd name="connsiteX99" fmla="*/ 11143939 w 12192000"/>
              <a:gd name="connsiteY99" fmla="*/ 4650332 h 6858000"/>
              <a:gd name="connsiteX100" fmla="*/ 11250372 w 12192000"/>
              <a:gd name="connsiteY100" fmla="*/ 4501160 h 6858000"/>
              <a:gd name="connsiteX101" fmla="*/ 11265538 w 12192000"/>
              <a:gd name="connsiteY101" fmla="*/ 4466694 h 6858000"/>
              <a:gd name="connsiteX102" fmla="*/ 11243755 w 12192000"/>
              <a:gd name="connsiteY102" fmla="*/ 4422850 h 6858000"/>
              <a:gd name="connsiteX103" fmla="*/ 11227486 w 12192000"/>
              <a:gd name="connsiteY103" fmla="*/ 4378734 h 6858000"/>
              <a:gd name="connsiteX104" fmla="*/ 11248718 w 12192000"/>
              <a:gd name="connsiteY104" fmla="*/ 4365774 h 6858000"/>
              <a:gd name="connsiteX105" fmla="*/ 11385204 w 12192000"/>
              <a:gd name="connsiteY105" fmla="*/ 4343440 h 6858000"/>
              <a:gd name="connsiteX106" fmla="*/ 11306070 w 12192000"/>
              <a:gd name="connsiteY106" fmla="*/ 4259618 h 6858000"/>
              <a:gd name="connsiteX107" fmla="*/ 11166550 w 12192000"/>
              <a:gd name="connsiteY107" fmla="*/ 4134711 h 6858000"/>
              <a:gd name="connsiteX108" fmla="*/ 11103130 w 12192000"/>
              <a:gd name="connsiteY108" fmla="*/ 4045924 h 6858000"/>
              <a:gd name="connsiteX109" fmla="*/ 11095686 w 12192000"/>
              <a:gd name="connsiteY109" fmla="*/ 3966514 h 6858000"/>
              <a:gd name="connsiteX110" fmla="*/ 10971054 w 12192000"/>
              <a:gd name="connsiteY110" fmla="*/ 3919640 h 6858000"/>
              <a:gd name="connsiteX111" fmla="*/ 11088241 w 12192000"/>
              <a:gd name="connsiteY111" fmla="*/ 3751718 h 6858000"/>
              <a:gd name="connsiteX112" fmla="*/ 11100098 w 12192000"/>
              <a:gd name="connsiteY112" fmla="*/ 3716977 h 6858000"/>
              <a:gd name="connsiteX113" fmla="*/ 11029786 w 12192000"/>
              <a:gd name="connsiteY113" fmla="*/ 3592621 h 6858000"/>
              <a:gd name="connsiteX114" fmla="*/ 11018206 w 12192000"/>
              <a:gd name="connsiteY114" fmla="*/ 3572767 h 6858000"/>
              <a:gd name="connsiteX115" fmla="*/ 10992287 w 12192000"/>
              <a:gd name="connsiteY115" fmla="*/ 3533061 h 6858000"/>
              <a:gd name="connsiteX116" fmla="*/ 10917838 w 12192000"/>
              <a:gd name="connsiteY116" fmla="*/ 3523410 h 6858000"/>
              <a:gd name="connsiteX117" fmla="*/ 10956441 w 12192000"/>
              <a:gd name="connsiteY117" fmla="*/ 3495287 h 6858000"/>
              <a:gd name="connsiteX118" fmla="*/ 11031442 w 12192000"/>
              <a:gd name="connsiteY118" fmla="*/ 3400159 h 6858000"/>
              <a:gd name="connsiteX119" fmla="*/ 10981533 w 12192000"/>
              <a:gd name="connsiteY119" fmla="*/ 3309166 h 6858000"/>
              <a:gd name="connsiteX120" fmla="*/ 10978225 w 12192000"/>
              <a:gd name="connsiteY120" fmla="*/ 3258982 h 6858000"/>
              <a:gd name="connsiteX121" fmla="*/ 11062322 w 12192000"/>
              <a:gd name="connsiteY121" fmla="*/ 3194737 h 6858000"/>
              <a:gd name="connsiteX122" fmla="*/ 11125742 w 12192000"/>
              <a:gd name="connsiteY122" fmla="*/ 3169370 h 6858000"/>
              <a:gd name="connsiteX123" fmla="*/ 11154968 w 12192000"/>
              <a:gd name="connsiteY123" fmla="*/ 3132974 h 6858000"/>
              <a:gd name="connsiteX124" fmla="*/ 11120502 w 12192000"/>
              <a:gd name="connsiteY124" fmla="*/ 3102642 h 6858000"/>
              <a:gd name="connsiteX125" fmla="*/ 10967470 w 12192000"/>
              <a:gd name="connsiteY125" fmla="*/ 3030401 h 6858000"/>
              <a:gd name="connsiteX126" fmla="*/ 11049914 w 12192000"/>
              <a:gd name="connsiteY126" fmla="*/ 2970015 h 6858000"/>
              <a:gd name="connsiteX127" fmla="*/ 10618944 w 12192000"/>
              <a:gd name="connsiteY127" fmla="*/ 2685183 h 6858000"/>
              <a:gd name="connsiteX128" fmla="*/ 10566830 w 12192000"/>
              <a:gd name="connsiteY128" fmla="*/ 2641617 h 6858000"/>
              <a:gd name="connsiteX129" fmla="*/ 10290271 w 12192000"/>
              <a:gd name="connsiteY129" fmla="*/ 2536011 h 6858000"/>
              <a:gd name="connsiteX130" fmla="*/ 10005715 w 12192000"/>
              <a:gd name="connsiteY130" fmla="*/ 2461288 h 6858000"/>
              <a:gd name="connsiteX131" fmla="*/ 10203414 w 12192000"/>
              <a:gd name="connsiteY131" fmla="*/ 2303568 h 6858000"/>
              <a:gd name="connsiteX132" fmla="*/ 9901487 w 12192000"/>
              <a:gd name="connsiteY132" fmla="*/ 2266895 h 6858000"/>
              <a:gd name="connsiteX133" fmla="*/ 9871984 w 12192000"/>
              <a:gd name="connsiteY133" fmla="*/ 2267999 h 6858000"/>
              <a:gd name="connsiteX134" fmla="*/ 9279158 w 12192000"/>
              <a:gd name="connsiteY134" fmla="*/ 2243734 h 6858000"/>
              <a:gd name="connsiteX135" fmla="*/ 8429350 w 12192000"/>
              <a:gd name="connsiteY135" fmla="*/ 2163219 h 6858000"/>
              <a:gd name="connsiteX136" fmla="*/ 7725955 w 12192000"/>
              <a:gd name="connsiteY136" fmla="*/ 2114967 h 6858000"/>
              <a:gd name="connsiteX137" fmla="*/ 6977065 w 12192000"/>
              <a:gd name="connsiteY137" fmla="*/ 2021218 h 6858000"/>
              <a:gd name="connsiteX138" fmla="*/ 6941221 w 12192000"/>
              <a:gd name="connsiteY138" fmla="*/ 2015186 h 6858000"/>
              <a:gd name="connsiteX139" fmla="*/ 0 w 12192000"/>
              <a:gd name="connsiteY139" fmla="*/ 0 h 6858000"/>
              <a:gd name="connsiteX140" fmla="*/ 12192000 w 12192000"/>
              <a:gd name="connsiteY140" fmla="*/ 0 h 6858000"/>
              <a:gd name="connsiteX141" fmla="*/ 12192000 w 12192000"/>
              <a:gd name="connsiteY141" fmla="*/ 6858000 h 6858000"/>
              <a:gd name="connsiteX142" fmla="*/ 0 w 12192000"/>
              <a:gd name="connsiteY14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2192000" h="6858000">
                <a:moveTo>
                  <a:pt x="6941221" y="2015186"/>
                </a:moveTo>
                <a:cubicBezTo>
                  <a:pt x="6929158" y="2014876"/>
                  <a:pt x="6917508" y="2018599"/>
                  <a:pt x="6907857" y="2033351"/>
                </a:cubicBezTo>
                <a:cubicBezTo>
                  <a:pt x="6959143" y="2072228"/>
                  <a:pt x="7024491" y="2057614"/>
                  <a:pt x="7093700" y="2101457"/>
                </a:cubicBezTo>
                <a:cubicBezTo>
                  <a:pt x="6981202" y="2087669"/>
                  <a:pt x="6892139" y="2076639"/>
                  <a:pt x="6803079" y="2065612"/>
                </a:cubicBezTo>
                <a:cubicBezTo>
                  <a:pt x="6801424" y="2073332"/>
                  <a:pt x="6799770" y="2081052"/>
                  <a:pt x="6798115" y="2088772"/>
                </a:cubicBezTo>
                <a:cubicBezTo>
                  <a:pt x="6911993" y="2105040"/>
                  <a:pt x="7017322" y="2146951"/>
                  <a:pt x="7128167" y="2176455"/>
                </a:cubicBezTo>
                <a:cubicBezTo>
                  <a:pt x="7117964" y="2194655"/>
                  <a:pt x="7107764" y="2191070"/>
                  <a:pt x="7098663" y="2189968"/>
                </a:cubicBezTo>
                <a:cubicBezTo>
                  <a:pt x="7039381" y="2182798"/>
                  <a:pt x="6980099" y="2175629"/>
                  <a:pt x="6923298" y="2156052"/>
                </a:cubicBezTo>
                <a:cubicBezTo>
                  <a:pt x="6910614" y="2151639"/>
                  <a:pt x="6895172" y="2151639"/>
                  <a:pt x="6888004" y="2164875"/>
                </a:cubicBezTo>
                <a:cubicBezTo>
                  <a:pt x="6877801" y="2183625"/>
                  <a:pt x="6892414" y="2195758"/>
                  <a:pt x="6905375" y="2205958"/>
                </a:cubicBezTo>
                <a:cubicBezTo>
                  <a:pt x="6927985" y="2223606"/>
                  <a:pt x="6955282" y="2218643"/>
                  <a:pt x="6981477" y="2221951"/>
                </a:cubicBezTo>
                <a:cubicBezTo>
                  <a:pt x="7051237" y="2230499"/>
                  <a:pt x="7084601" y="2257245"/>
                  <a:pt x="7100043" y="2318459"/>
                </a:cubicBezTo>
                <a:cubicBezTo>
                  <a:pt x="7038829" y="2293642"/>
                  <a:pt x="6979822" y="2324249"/>
                  <a:pt x="6920540" y="2306877"/>
                </a:cubicBezTo>
                <a:cubicBezTo>
                  <a:pt x="6905099" y="2302466"/>
                  <a:pt x="6880559" y="2309083"/>
                  <a:pt x="6888831" y="2330314"/>
                </a:cubicBezTo>
                <a:cubicBezTo>
                  <a:pt x="6896552" y="2350168"/>
                  <a:pt x="6922195" y="2364505"/>
                  <a:pt x="6876698" y="2360645"/>
                </a:cubicBezTo>
                <a:cubicBezTo>
                  <a:pt x="6844163" y="2357887"/>
                  <a:pt x="6780468" y="2380223"/>
                  <a:pt x="6807214" y="2385736"/>
                </a:cubicBezTo>
                <a:cubicBezTo>
                  <a:pt x="6840853" y="2392631"/>
                  <a:pt x="6873666" y="2402557"/>
                  <a:pt x="6916405" y="2413862"/>
                </a:cubicBezTo>
                <a:cubicBezTo>
                  <a:pt x="6869254" y="2432335"/>
                  <a:pt x="6835338" y="2428475"/>
                  <a:pt x="6799770" y="2413862"/>
                </a:cubicBezTo>
                <a:cubicBezTo>
                  <a:pt x="6756756" y="2396214"/>
                  <a:pt x="6700781" y="2374708"/>
                  <a:pt x="6665762" y="2394561"/>
                </a:cubicBezTo>
                <a:cubicBezTo>
                  <a:pt x="6613373" y="2424340"/>
                  <a:pt x="6569807" y="2405589"/>
                  <a:pt x="6522933" y="2400626"/>
                </a:cubicBezTo>
                <a:cubicBezTo>
                  <a:pt x="6427531" y="2390424"/>
                  <a:pt x="6332953" y="2373328"/>
                  <a:pt x="6237275" y="2365057"/>
                </a:cubicBezTo>
                <a:cubicBezTo>
                  <a:pt x="6198948" y="2361748"/>
                  <a:pt x="6157588" y="2346032"/>
                  <a:pt x="6101338" y="2367538"/>
                </a:cubicBezTo>
                <a:cubicBezTo>
                  <a:pt x="6356116" y="2477556"/>
                  <a:pt x="6629642" y="2470664"/>
                  <a:pt x="6857121" y="2606875"/>
                </a:cubicBezTo>
                <a:cubicBezTo>
                  <a:pt x="6847471" y="2619834"/>
                  <a:pt x="6798391" y="2656782"/>
                  <a:pt x="6818519" y="2659539"/>
                </a:cubicBezTo>
                <a:cubicBezTo>
                  <a:pt x="6875044" y="2667537"/>
                  <a:pt x="6925227" y="2694558"/>
                  <a:pt x="6976790" y="2716892"/>
                </a:cubicBezTo>
                <a:cubicBezTo>
                  <a:pt x="6999125" y="2726543"/>
                  <a:pt x="7026146" y="2739227"/>
                  <a:pt x="7015669" y="2773693"/>
                </a:cubicBezTo>
                <a:cubicBezTo>
                  <a:pt x="6996642" y="2783343"/>
                  <a:pt x="6982580" y="2769833"/>
                  <a:pt x="6966864" y="2768730"/>
                </a:cubicBezTo>
                <a:cubicBezTo>
                  <a:pt x="6950871" y="2767628"/>
                  <a:pt x="6915025" y="2774796"/>
                  <a:pt x="6924953" y="2779483"/>
                </a:cubicBezTo>
                <a:cubicBezTo>
                  <a:pt x="6970172" y="2800715"/>
                  <a:pt x="6888831" y="2851726"/>
                  <a:pt x="6942323" y="2851726"/>
                </a:cubicBezTo>
                <a:cubicBezTo>
                  <a:pt x="7031937" y="2852001"/>
                  <a:pt x="7079638" y="2942441"/>
                  <a:pt x="7165943" y="2944924"/>
                </a:cubicBezTo>
                <a:cubicBezTo>
                  <a:pt x="7179728" y="2945198"/>
                  <a:pt x="7186346" y="2961191"/>
                  <a:pt x="7186071" y="2975254"/>
                </a:cubicBezTo>
                <a:cubicBezTo>
                  <a:pt x="7186071" y="2992074"/>
                  <a:pt x="7173387" y="2995107"/>
                  <a:pt x="7159325" y="2996762"/>
                </a:cubicBezTo>
                <a:cubicBezTo>
                  <a:pt x="7137817" y="2999242"/>
                  <a:pt x="7115483" y="2975254"/>
                  <a:pt x="7087082" y="3007790"/>
                </a:cubicBezTo>
                <a:cubicBezTo>
                  <a:pt x="7138094" y="3026815"/>
                  <a:pt x="7189103" y="3045842"/>
                  <a:pt x="7188276" y="3111191"/>
                </a:cubicBezTo>
                <a:cubicBezTo>
                  <a:pt x="7188001" y="3128836"/>
                  <a:pt x="7209232" y="3135454"/>
                  <a:pt x="7225225" y="3139866"/>
                </a:cubicBezTo>
                <a:cubicBezTo>
                  <a:pt x="7251696" y="3147036"/>
                  <a:pt x="7274028" y="3159720"/>
                  <a:pt x="7288368" y="3184260"/>
                </a:cubicBezTo>
                <a:cubicBezTo>
                  <a:pt x="7288092" y="3188948"/>
                  <a:pt x="7287816" y="3193910"/>
                  <a:pt x="7289471" y="3197771"/>
                </a:cubicBezTo>
                <a:cubicBezTo>
                  <a:pt x="7284784" y="3257053"/>
                  <a:pt x="7246181" y="3255398"/>
                  <a:pt x="7203442" y="3245472"/>
                </a:cubicBezTo>
                <a:cubicBezTo>
                  <a:pt x="7152432" y="3233340"/>
                  <a:pt x="7101973" y="3211281"/>
                  <a:pt x="7048205" y="3232512"/>
                </a:cubicBezTo>
                <a:cubicBezTo>
                  <a:pt x="7124032" y="3260913"/>
                  <a:pt x="7206475" y="3263118"/>
                  <a:pt x="7277614" y="3303652"/>
                </a:cubicBezTo>
                <a:cubicBezTo>
                  <a:pt x="7017322" y="3311097"/>
                  <a:pt x="6787361" y="3183155"/>
                  <a:pt x="6535066" y="3134077"/>
                </a:cubicBezTo>
                <a:cubicBezTo>
                  <a:pt x="6543614" y="3166887"/>
                  <a:pt x="6564017" y="3173505"/>
                  <a:pt x="6582492" y="3178469"/>
                </a:cubicBezTo>
                <a:cubicBezTo>
                  <a:pt x="6675690" y="3203286"/>
                  <a:pt x="6757305" y="3252642"/>
                  <a:pt x="6842233" y="3295379"/>
                </a:cubicBezTo>
                <a:cubicBezTo>
                  <a:pt x="6877249" y="3313026"/>
                  <a:pt x="6902618" y="3330674"/>
                  <a:pt x="6915853" y="3368725"/>
                </a:cubicBezTo>
                <a:cubicBezTo>
                  <a:pt x="6927710" y="3403192"/>
                  <a:pt x="6950596" y="3419185"/>
                  <a:pt x="6993058" y="3409257"/>
                </a:cubicBezTo>
                <a:cubicBezTo>
                  <a:pt x="7027524" y="3400985"/>
                  <a:pt x="7065299" y="3405397"/>
                  <a:pt x="7101421" y="3408430"/>
                </a:cubicBezTo>
                <a:cubicBezTo>
                  <a:pt x="7143057" y="3411739"/>
                  <a:pt x="7189655" y="3450618"/>
                  <a:pt x="7178350" y="3470746"/>
                </a:cubicBezTo>
                <a:cubicBezTo>
                  <a:pt x="7159050" y="3504937"/>
                  <a:pt x="7126789" y="3487842"/>
                  <a:pt x="7098112" y="3483982"/>
                </a:cubicBezTo>
                <a:cubicBezTo>
                  <a:pt x="7065575" y="3479295"/>
                  <a:pt x="7005191" y="3469643"/>
                  <a:pt x="7004088" y="3473780"/>
                </a:cubicBezTo>
                <a:cubicBezTo>
                  <a:pt x="6982854" y="3559532"/>
                  <a:pt x="6833408" y="3484809"/>
                  <a:pt x="6801147" y="3477087"/>
                </a:cubicBezTo>
                <a:cubicBezTo>
                  <a:pt x="6760891" y="3467437"/>
                  <a:pt x="6723115" y="3485085"/>
                  <a:pt x="6684788" y="3489220"/>
                </a:cubicBezTo>
                <a:cubicBezTo>
                  <a:pt x="6650597" y="3493080"/>
                  <a:pt x="6457309" y="3504937"/>
                  <a:pt x="6417328" y="3468539"/>
                </a:cubicBezTo>
                <a:cubicBezTo>
                  <a:pt x="6411813" y="3496940"/>
                  <a:pt x="6423393" y="3508521"/>
                  <a:pt x="6433045" y="3521481"/>
                </a:cubicBezTo>
                <a:cubicBezTo>
                  <a:pt x="6446556" y="3539954"/>
                  <a:pt x="6448762" y="3552914"/>
                  <a:pt x="6423117" y="3567527"/>
                </a:cubicBezTo>
                <a:cubicBezTo>
                  <a:pt x="6350049" y="3609441"/>
                  <a:pt x="6351153" y="3610818"/>
                  <a:pt x="6419258" y="3667620"/>
                </a:cubicBezTo>
                <a:cubicBezTo>
                  <a:pt x="6422568" y="3670100"/>
                  <a:pt x="6421188" y="3678373"/>
                  <a:pt x="6421740" y="3683888"/>
                </a:cubicBezTo>
                <a:cubicBezTo>
                  <a:pt x="6403817" y="3692711"/>
                  <a:pt x="6382861" y="3670652"/>
                  <a:pt x="6361906" y="3694366"/>
                </a:cubicBezTo>
                <a:cubicBezTo>
                  <a:pt x="6453173" y="3798591"/>
                  <a:pt x="6592418" y="3824234"/>
                  <a:pt x="6718429" y="3902544"/>
                </a:cubicBezTo>
                <a:cubicBezTo>
                  <a:pt x="6616407" y="3928462"/>
                  <a:pt x="6555194" y="3838022"/>
                  <a:pt x="6480195" y="3849603"/>
                </a:cubicBezTo>
                <a:cubicBezTo>
                  <a:pt x="6442696" y="3878004"/>
                  <a:pt x="6554091" y="3923499"/>
                  <a:pt x="6447934" y="3937011"/>
                </a:cubicBezTo>
                <a:cubicBezTo>
                  <a:pt x="6493983" y="3961826"/>
                  <a:pt x="6528173" y="3986089"/>
                  <a:pt x="6559882" y="4014767"/>
                </a:cubicBezTo>
                <a:cubicBezTo>
                  <a:pt x="6616407" y="4066053"/>
                  <a:pt x="6627437" y="4099693"/>
                  <a:pt x="6601241" y="4168626"/>
                </a:cubicBezTo>
                <a:cubicBezTo>
                  <a:pt x="6584145" y="4213846"/>
                  <a:pt x="6559054" y="4255483"/>
                  <a:pt x="6581113" y="4309250"/>
                </a:cubicBezTo>
                <a:cubicBezTo>
                  <a:pt x="6596553" y="4346198"/>
                  <a:pt x="6590487" y="4370461"/>
                  <a:pt x="6533136" y="4353918"/>
                </a:cubicBezTo>
                <a:cubicBezTo>
                  <a:pt x="6471372" y="4336270"/>
                  <a:pt x="6448211" y="4369358"/>
                  <a:pt x="6463651" y="4434156"/>
                </a:cubicBezTo>
                <a:cubicBezTo>
                  <a:pt x="6473577" y="4475792"/>
                  <a:pt x="6463099" y="4488475"/>
                  <a:pt x="6420637" y="4483787"/>
                </a:cubicBezTo>
                <a:cubicBezTo>
                  <a:pt x="6373762" y="4478549"/>
                  <a:pt x="6329093" y="4451251"/>
                  <a:pt x="6271190" y="4464487"/>
                </a:cubicBezTo>
                <a:cubicBezTo>
                  <a:pt x="6317512" y="4540039"/>
                  <a:pt x="6416501" y="4518531"/>
                  <a:pt x="6470545" y="4590498"/>
                </a:cubicBezTo>
                <a:cubicBezTo>
                  <a:pt x="6406023" y="4590772"/>
                  <a:pt x="6356666" y="4590498"/>
                  <a:pt x="6308965" y="4574780"/>
                </a:cubicBezTo>
                <a:cubicBezTo>
                  <a:pt x="6289111" y="4568437"/>
                  <a:pt x="6267328" y="4561822"/>
                  <a:pt x="6256301" y="4583603"/>
                </a:cubicBezTo>
                <a:cubicBezTo>
                  <a:pt x="6243340" y="4609798"/>
                  <a:pt x="6270086" y="4619724"/>
                  <a:pt x="6286354" y="4624412"/>
                </a:cubicBezTo>
                <a:cubicBezTo>
                  <a:pt x="6332128" y="4637647"/>
                  <a:pt x="6367144" y="4669081"/>
                  <a:pt x="6404920" y="4693621"/>
                </a:cubicBezTo>
                <a:cubicBezTo>
                  <a:pt x="6487915" y="4747390"/>
                  <a:pt x="6578908" y="4792334"/>
                  <a:pt x="6649220" y="4881120"/>
                </a:cubicBezTo>
                <a:cubicBezTo>
                  <a:pt x="6560709" y="4858509"/>
                  <a:pt x="6494809" y="4805845"/>
                  <a:pt x="6412640" y="4795092"/>
                </a:cubicBezTo>
                <a:cubicBezTo>
                  <a:pt x="6483779" y="4875881"/>
                  <a:pt x="6575322" y="4929098"/>
                  <a:pt x="6661902" y="4987828"/>
                </a:cubicBezTo>
                <a:cubicBezTo>
                  <a:pt x="6686719" y="5004373"/>
                  <a:pt x="6711811" y="5015678"/>
                  <a:pt x="6717325" y="5051798"/>
                </a:cubicBezTo>
                <a:cubicBezTo>
                  <a:pt x="6728079" y="5121834"/>
                  <a:pt x="6760340" y="5179738"/>
                  <a:pt x="6829272" y="5210619"/>
                </a:cubicBezTo>
                <a:cubicBezTo>
                  <a:pt x="6829824" y="5210897"/>
                  <a:pt x="6825965" y="5221375"/>
                  <a:pt x="6823757" y="5228542"/>
                </a:cubicBezTo>
                <a:cubicBezTo>
                  <a:pt x="6781571" y="5230749"/>
                  <a:pt x="6748207" y="5189388"/>
                  <a:pt x="6694439" y="5202899"/>
                </a:cubicBezTo>
                <a:cubicBezTo>
                  <a:pt x="6746002" y="5259148"/>
                  <a:pt x="6789016" y="5309609"/>
                  <a:pt x="6862085" y="5336355"/>
                </a:cubicBezTo>
                <a:cubicBezTo>
                  <a:pt x="6920540" y="5357586"/>
                  <a:pt x="6992783" y="5369994"/>
                  <a:pt x="7035246" y="5438926"/>
                </a:cubicBezTo>
                <a:cubicBezTo>
                  <a:pt x="6985889" y="5452439"/>
                  <a:pt x="6949216" y="5435343"/>
                  <a:pt x="6912268" y="5423210"/>
                </a:cubicBezTo>
                <a:cubicBezTo>
                  <a:pt x="6855743" y="5404461"/>
                  <a:pt x="6799770" y="5383230"/>
                  <a:pt x="6743244" y="5364479"/>
                </a:cubicBezTo>
                <a:cubicBezTo>
                  <a:pt x="6721737" y="5357310"/>
                  <a:pt x="6698299" y="5352346"/>
                  <a:pt x="6684513" y="5386538"/>
                </a:cubicBezTo>
                <a:cubicBezTo>
                  <a:pt x="6756480" y="5393708"/>
                  <a:pt x="6799494" y="5440031"/>
                  <a:pt x="6844713" y="5483595"/>
                </a:cubicBezTo>
                <a:cubicBezTo>
                  <a:pt x="6870082" y="5508135"/>
                  <a:pt x="6890762" y="5540948"/>
                  <a:pt x="6936533" y="5528541"/>
                </a:cubicBezTo>
                <a:cubicBezTo>
                  <a:pt x="6960522" y="5521923"/>
                  <a:pt x="6975687" y="5540396"/>
                  <a:pt x="6973204" y="5563007"/>
                </a:cubicBezTo>
                <a:cubicBezTo>
                  <a:pt x="6964106" y="5642695"/>
                  <a:pt x="7020080" y="5670543"/>
                  <a:pt x="7077983" y="5685983"/>
                </a:cubicBezTo>
                <a:cubicBezTo>
                  <a:pt x="7187726" y="5714935"/>
                  <a:pt x="7278993" y="5783041"/>
                  <a:pt x="7385702" y="5820265"/>
                </a:cubicBezTo>
                <a:cubicBezTo>
                  <a:pt x="7489378" y="5856387"/>
                  <a:pt x="7569615" y="5942139"/>
                  <a:pt x="7673565" y="5987085"/>
                </a:cubicBezTo>
                <a:cubicBezTo>
                  <a:pt x="7748843" y="6019621"/>
                  <a:pt x="7820807" y="6061533"/>
                  <a:pt x="7898289" y="6091035"/>
                </a:cubicBezTo>
                <a:cubicBezTo>
                  <a:pt x="8081651" y="6160795"/>
                  <a:pt x="8268598" y="6216770"/>
                  <a:pt x="8466299" y="6224765"/>
                </a:cubicBezTo>
                <a:cubicBezTo>
                  <a:pt x="8629532" y="6231107"/>
                  <a:pt x="10045419" y="6225043"/>
                  <a:pt x="10620599" y="5317605"/>
                </a:cubicBezTo>
                <a:cubicBezTo>
                  <a:pt x="10631626" y="5313192"/>
                  <a:pt x="10644035" y="5301612"/>
                  <a:pt x="10647894" y="5290581"/>
                </a:cubicBezTo>
                <a:cubicBezTo>
                  <a:pt x="10666370" y="5239020"/>
                  <a:pt x="10711590" y="5216686"/>
                  <a:pt x="10752398" y="5188838"/>
                </a:cubicBezTo>
                <a:cubicBezTo>
                  <a:pt x="10788244" y="5164297"/>
                  <a:pt x="10826296" y="5138654"/>
                  <a:pt x="10841186" y="5097293"/>
                </a:cubicBezTo>
                <a:cubicBezTo>
                  <a:pt x="10860762" y="5042147"/>
                  <a:pt x="10805064" y="5087367"/>
                  <a:pt x="10794861" y="5066412"/>
                </a:cubicBezTo>
                <a:cubicBezTo>
                  <a:pt x="10816092" y="5037737"/>
                  <a:pt x="10848906" y="5011540"/>
                  <a:pt x="10857454" y="4979004"/>
                </a:cubicBezTo>
                <a:cubicBezTo>
                  <a:pt x="10888610" y="4861543"/>
                  <a:pt x="10955890" y="4776065"/>
                  <a:pt x="11056532" y="4709613"/>
                </a:cubicBezTo>
                <a:cubicBezTo>
                  <a:pt x="11085484" y="4690588"/>
                  <a:pt x="11104509" y="4655845"/>
                  <a:pt x="11143939" y="4650332"/>
                </a:cubicBezTo>
                <a:cubicBezTo>
                  <a:pt x="11231622" y="4638199"/>
                  <a:pt x="11204048" y="4543346"/>
                  <a:pt x="11250372" y="4501160"/>
                </a:cubicBezTo>
                <a:cubicBezTo>
                  <a:pt x="11259196" y="4493162"/>
                  <a:pt x="11267190" y="4477447"/>
                  <a:pt x="11265538" y="4466694"/>
                </a:cubicBezTo>
                <a:cubicBezTo>
                  <a:pt x="11263056" y="4451251"/>
                  <a:pt x="11252578" y="4436638"/>
                  <a:pt x="11243755" y="4422850"/>
                </a:cubicBezTo>
                <a:cubicBezTo>
                  <a:pt x="11234654" y="4409065"/>
                  <a:pt x="11220870" y="4396932"/>
                  <a:pt x="11227486" y="4378734"/>
                </a:cubicBezTo>
                <a:cubicBezTo>
                  <a:pt x="11230242" y="4371289"/>
                  <a:pt x="11228314" y="4345371"/>
                  <a:pt x="11248718" y="4365774"/>
                </a:cubicBezTo>
                <a:cubicBezTo>
                  <a:pt x="11304692" y="4421748"/>
                  <a:pt x="11337228" y="4368809"/>
                  <a:pt x="11385204" y="4343440"/>
                </a:cubicBezTo>
                <a:cubicBezTo>
                  <a:pt x="11346603" y="4317245"/>
                  <a:pt x="11311861" y="4298772"/>
                  <a:pt x="11306070" y="4259618"/>
                </a:cubicBezTo>
                <a:cubicBezTo>
                  <a:pt x="11294214" y="4178828"/>
                  <a:pt x="11243480" y="4141880"/>
                  <a:pt x="11166550" y="4134711"/>
                </a:cubicBezTo>
                <a:cubicBezTo>
                  <a:pt x="11194949" y="4056679"/>
                  <a:pt x="11194949" y="4056679"/>
                  <a:pt x="11103130" y="4045924"/>
                </a:cubicBezTo>
                <a:cubicBezTo>
                  <a:pt x="11138425" y="3996293"/>
                  <a:pt x="11138425" y="3983609"/>
                  <a:pt x="11095686" y="3966514"/>
                </a:cubicBezTo>
                <a:cubicBezTo>
                  <a:pt x="11054602" y="3950245"/>
                  <a:pt x="11009106" y="3944730"/>
                  <a:pt x="10971054" y="3919640"/>
                </a:cubicBezTo>
                <a:cubicBezTo>
                  <a:pt x="11006073" y="3856221"/>
                  <a:pt x="11015998" y="3782600"/>
                  <a:pt x="11088241" y="3751718"/>
                </a:cubicBezTo>
                <a:cubicBezTo>
                  <a:pt x="11099546" y="3747030"/>
                  <a:pt x="11107266" y="3728004"/>
                  <a:pt x="11100098" y="3716977"/>
                </a:cubicBezTo>
                <a:cubicBezTo>
                  <a:pt x="11073904" y="3676995"/>
                  <a:pt x="11111404" y="3601168"/>
                  <a:pt x="11029786" y="3592621"/>
                </a:cubicBezTo>
                <a:cubicBezTo>
                  <a:pt x="11019583" y="3591793"/>
                  <a:pt x="11010208" y="3583520"/>
                  <a:pt x="11018206" y="3572767"/>
                </a:cubicBezTo>
                <a:cubicBezTo>
                  <a:pt x="11045779" y="3535268"/>
                  <a:pt x="11012415" y="3537749"/>
                  <a:pt x="10992287" y="3533061"/>
                </a:cubicBezTo>
                <a:cubicBezTo>
                  <a:pt x="10968022" y="3527271"/>
                  <a:pt x="10940448" y="3543816"/>
                  <a:pt x="10917838" y="3523410"/>
                </a:cubicBezTo>
                <a:cubicBezTo>
                  <a:pt x="10923078" y="3501903"/>
                  <a:pt x="10942654" y="3502179"/>
                  <a:pt x="10956441" y="3495287"/>
                </a:cubicBezTo>
                <a:cubicBezTo>
                  <a:pt x="10996698" y="3475433"/>
                  <a:pt x="11029511" y="3451721"/>
                  <a:pt x="11031442" y="3400159"/>
                </a:cubicBezTo>
                <a:cubicBezTo>
                  <a:pt x="11032818" y="3358523"/>
                  <a:pt x="11037230" y="3321850"/>
                  <a:pt x="10981533" y="3309166"/>
                </a:cubicBezTo>
                <a:cubicBezTo>
                  <a:pt x="10958372" y="3303927"/>
                  <a:pt x="10964990" y="3273873"/>
                  <a:pt x="10978225" y="3258982"/>
                </a:cubicBezTo>
                <a:cubicBezTo>
                  <a:pt x="11001938" y="3232512"/>
                  <a:pt x="11021514" y="3197219"/>
                  <a:pt x="11062322" y="3194737"/>
                </a:cubicBezTo>
                <a:cubicBezTo>
                  <a:pt x="11087138" y="3193084"/>
                  <a:pt x="11106164" y="3182053"/>
                  <a:pt x="11125742" y="3169370"/>
                </a:cubicBezTo>
                <a:cubicBezTo>
                  <a:pt x="11139802" y="3160269"/>
                  <a:pt x="11156622" y="3152550"/>
                  <a:pt x="11154968" y="3132974"/>
                </a:cubicBezTo>
                <a:cubicBezTo>
                  <a:pt x="11153315" y="3114223"/>
                  <a:pt x="11137046" y="3106503"/>
                  <a:pt x="11120502" y="3102642"/>
                </a:cubicBezTo>
                <a:cubicBezTo>
                  <a:pt x="11065355" y="3090235"/>
                  <a:pt x="11013518" y="3072037"/>
                  <a:pt x="10967470" y="3030401"/>
                </a:cubicBezTo>
                <a:cubicBezTo>
                  <a:pt x="10998076" y="3008342"/>
                  <a:pt x="11027304" y="2992350"/>
                  <a:pt x="11049914" y="2970015"/>
                </a:cubicBezTo>
                <a:cubicBezTo>
                  <a:pt x="11104509" y="2915972"/>
                  <a:pt x="10642106" y="2745845"/>
                  <a:pt x="10618944" y="2685183"/>
                </a:cubicBezTo>
                <a:cubicBezTo>
                  <a:pt x="10611775" y="2666432"/>
                  <a:pt x="10587235" y="2647132"/>
                  <a:pt x="10566830" y="2641617"/>
                </a:cubicBezTo>
                <a:cubicBezTo>
                  <a:pt x="10471151" y="2615699"/>
                  <a:pt x="10388156" y="2557518"/>
                  <a:pt x="10290271" y="2536011"/>
                </a:cubicBezTo>
                <a:cubicBezTo>
                  <a:pt x="10197900" y="2515607"/>
                  <a:pt x="10106908" y="2488309"/>
                  <a:pt x="10005715" y="2461288"/>
                </a:cubicBezTo>
                <a:cubicBezTo>
                  <a:pt x="10067754" y="2393457"/>
                  <a:pt x="10177772" y="2401454"/>
                  <a:pt x="10203414" y="2303568"/>
                </a:cubicBezTo>
                <a:cubicBezTo>
                  <a:pt x="10103324" y="2278201"/>
                  <a:pt x="9997996" y="2307154"/>
                  <a:pt x="9901487" y="2266895"/>
                </a:cubicBezTo>
                <a:cubicBezTo>
                  <a:pt x="9893216" y="2263312"/>
                  <a:pt x="9881910" y="2266895"/>
                  <a:pt x="9871984" y="2267999"/>
                </a:cubicBezTo>
                <a:cubicBezTo>
                  <a:pt x="9673181" y="2289506"/>
                  <a:pt x="9475204" y="2270758"/>
                  <a:pt x="9279158" y="2243734"/>
                </a:cubicBezTo>
                <a:cubicBezTo>
                  <a:pt x="8996808" y="2205133"/>
                  <a:pt x="8713354" y="2180592"/>
                  <a:pt x="8429350" y="2163219"/>
                </a:cubicBezTo>
                <a:cubicBezTo>
                  <a:pt x="8194701" y="2148882"/>
                  <a:pt x="7959502" y="2142541"/>
                  <a:pt x="7725955" y="2114967"/>
                </a:cubicBezTo>
                <a:cubicBezTo>
                  <a:pt x="7476142" y="2085464"/>
                  <a:pt x="7226605" y="2052100"/>
                  <a:pt x="6977065" y="2021218"/>
                </a:cubicBezTo>
                <a:cubicBezTo>
                  <a:pt x="6965761" y="2019839"/>
                  <a:pt x="6953283" y="2015496"/>
                  <a:pt x="6941221" y="2015186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F36E5A-D5B2-49BC-B210-EB6F78EFB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/>
              <a:t>How Does a Capacitor Work? (continued)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58687-E7F5-4524-B63F-D243C4238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013625"/>
            <a:ext cx="4614759" cy="416333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/>
              <a:t>Once charged, the capacitor has the same voltage as the battery 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1.5 volts on the battery equals 1.5 volts on the capacitor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Small capacitors have small capacity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Large capacitors can hold quite a bit of charge</a:t>
            </a:r>
          </a:p>
          <a:p>
            <a:pPr lvl="2">
              <a:lnSpc>
                <a:spcPct val="90000"/>
              </a:lnSpc>
            </a:pPr>
            <a:r>
              <a:rPr lang="en-US"/>
              <a:t>Example: There are capacitors as big as soda cans that hold enough charge to light a flashlight bulb for a minute or more</a:t>
            </a:r>
          </a:p>
        </p:txBody>
      </p:sp>
      <p:pic>
        <p:nvPicPr>
          <p:cNvPr id="7" name="Graphic 6" descr="High Voltage">
            <a:extLst>
              <a:ext uri="{FF2B5EF4-FFF2-40B4-BE49-F238E27FC236}">
                <a16:creationId xmlns:a16="http://schemas.microsoft.com/office/drawing/2014/main" id="{6640AD1D-1870-4BA2-A295-9FEB2469A3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55346" y="2766817"/>
            <a:ext cx="2751667" cy="2751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457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raphic 1">
            <a:extLst>
              <a:ext uri="{FF2B5EF4-FFF2-40B4-BE49-F238E27FC236}">
                <a16:creationId xmlns:a16="http://schemas.microsoft.com/office/drawing/2014/main" id="{0D57E7FA-E8FC-45AC-868F-CDC814493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2599854" y="527562"/>
            <a:ext cx="6992292" cy="5102484"/>
          </a:xfrm>
          <a:custGeom>
            <a:avLst/>
            <a:gdLst/>
            <a:ahLst/>
            <a:cxnLst/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B7BD7FCF-A254-4A97-A15C-319B67622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2FFAF72-6204-4676-9C6F-9A4CC4D91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4A430A-7BE3-41B1-92DD-68EB1DF64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100" y="163407"/>
            <a:ext cx="4620584" cy="45671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4800" i="1" dirty="0"/>
              <a:t>Configuration of capacitor to battery</a:t>
            </a:r>
          </a:p>
        </p:txBody>
      </p:sp>
      <p:pic>
        <p:nvPicPr>
          <p:cNvPr id="6" name="Picture Placeholder 5" descr="Diagram&#10;&#10;Description automatically generated">
            <a:extLst>
              <a:ext uri="{FF2B5EF4-FFF2-40B4-BE49-F238E27FC236}">
                <a16:creationId xmlns:a16="http://schemas.microsoft.com/office/drawing/2014/main" id="{B42659A0-D173-431F-9A9C-64B9DEB1E79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703" y="1802982"/>
            <a:ext cx="5291197" cy="3637698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F5CD13-D369-4E33-BC36-270903CD9E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7327" y="4695297"/>
            <a:ext cx="3319272" cy="649224"/>
          </a:xfrm>
        </p:spPr>
        <p:txBody>
          <a:bodyPr/>
          <a:lstStyle/>
          <a:p>
            <a:r>
              <a:rPr lang="en-US" dirty="0"/>
              <a:t>See how one plate connects to negative part of battery and the other connects to the positive?</a:t>
            </a:r>
          </a:p>
        </p:txBody>
      </p:sp>
    </p:spTree>
    <p:extLst>
      <p:ext uri="{BB962C8B-B14F-4D97-AF65-F5344CB8AC3E}">
        <p14:creationId xmlns:p14="http://schemas.microsoft.com/office/powerpoint/2010/main" val="852030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EA01D-1A19-47DE-96F5-92CA1E034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of Capacitors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DBE375-75B9-456F-B6FC-CEFBFCEE57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Capacitors are used to store charge for high-speed use</a:t>
            </a:r>
          </a:p>
          <a:p>
            <a:r>
              <a:rPr lang="en-US" dirty="0"/>
              <a:t>Capacitors can also eliminate ripples (evens out peaks and valleys in voltage)</a:t>
            </a:r>
          </a:p>
          <a:p>
            <a:r>
              <a:rPr lang="en-US" dirty="0"/>
              <a:t>Capacitor can block DC (direct current) voltage and allow AC (alternating current) signals to flow uninterrupted</a:t>
            </a:r>
          </a:p>
        </p:txBody>
      </p:sp>
    </p:spTree>
    <p:extLst>
      <p:ext uri="{BB962C8B-B14F-4D97-AF65-F5344CB8AC3E}">
        <p14:creationId xmlns:p14="http://schemas.microsoft.com/office/powerpoint/2010/main" val="1894737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ED319-9616-4ED6-A0A3-CB1249117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Let’s create </a:t>
            </a:r>
            <a:r>
              <a:rPr lang="en-US" dirty="0"/>
              <a:t>a schematic with a capacitor</a:t>
            </a:r>
          </a:p>
        </p:txBody>
      </p:sp>
    </p:spTree>
    <p:extLst>
      <p:ext uri="{BB962C8B-B14F-4D97-AF65-F5344CB8AC3E}">
        <p14:creationId xmlns:p14="http://schemas.microsoft.com/office/powerpoint/2010/main" val="3817207704"/>
      </p:ext>
    </p:extLst>
  </p:cSld>
  <p:clrMapOvr>
    <a:masterClrMapping/>
  </p:clrMapOvr>
</p:sld>
</file>

<file path=ppt/theme/theme1.xml><?xml version="1.0" encoding="utf-8"?>
<a:theme xmlns:a="http://schemas.openxmlformats.org/drawingml/2006/main" name="BrushVTI">
  <a:themeElements>
    <a:clrScheme name="AnalogousFromLightSeedRightStep">
      <a:dk1>
        <a:srgbClr val="000000"/>
      </a:dk1>
      <a:lt1>
        <a:srgbClr val="FFFFFF"/>
      </a:lt1>
      <a:dk2>
        <a:srgbClr val="402441"/>
      </a:dk2>
      <a:lt2>
        <a:srgbClr val="E2E8E2"/>
      </a:lt2>
      <a:accent1>
        <a:srgbClr val="EB6EEE"/>
      </a:accent1>
      <a:accent2>
        <a:srgbClr val="EB4EAE"/>
      </a:accent2>
      <a:accent3>
        <a:srgbClr val="EE6E87"/>
      </a:accent3>
      <a:accent4>
        <a:srgbClr val="EB714E"/>
      </a:accent4>
      <a:accent5>
        <a:srgbClr val="D6982B"/>
      </a:accent5>
      <a:accent6>
        <a:srgbClr val="A3AA38"/>
      </a:accent6>
      <a:hlink>
        <a:srgbClr val="588F56"/>
      </a:hlink>
      <a:folHlink>
        <a:srgbClr val="7F7F7F"/>
      </a:folHlink>
    </a:clrScheme>
    <a:fontScheme name="Custom 3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285</Words>
  <Application>Microsoft Office PowerPoint</Application>
  <PresentationFormat>Widescreen</PresentationFormat>
  <Paragraphs>27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Century Gothic</vt:lpstr>
      <vt:lpstr>BrushVTI</vt:lpstr>
      <vt:lpstr>All About Capacitors</vt:lpstr>
      <vt:lpstr>What is a Capacitor?</vt:lpstr>
      <vt:lpstr>What a capacitor looks like</vt:lpstr>
      <vt:lpstr>What a capacitor looks like (internal view)</vt:lpstr>
      <vt:lpstr>How Does a Capacitor Work?</vt:lpstr>
      <vt:lpstr>How Does a Capacitor Work? (continued)</vt:lpstr>
      <vt:lpstr>Configuration of capacitor to battery</vt:lpstr>
      <vt:lpstr>Applications of Capacitors</vt:lpstr>
      <vt:lpstr>Let’s create a schematic with a capacitor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About Capacitors</dc:title>
  <dc:creator>Anthony Winchester</dc:creator>
  <cp:lastModifiedBy>Anthony Winchester</cp:lastModifiedBy>
  <cp:revision>12</cp:revision>
  <dcterms:created xsi:type="dcterms:W3CDTF">2021-03-09T06:08:58Z</dcterms:created>
  <dcterms:modified xsi:type="dcterms:W3CDTF">2022-09-22T04:28:33Z</dcterms:modified>
</cp:coreProperties>
</file>