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14" r:id="rId3"/>
    <p:sldId id="31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773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1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AC8B2C2E-D6CC-4636-9753-AD939F404067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08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6795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77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834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0310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6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7544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527018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AC8B2C2E-D6CC-4636-9753-AD939F404067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05569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8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 2 </a:t>
            </a:r>
            <a:r>
              <a:rPr lang="en-US" dirty="0"/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2676021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78150-B6C8-D767-1CDE-5243C2A06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9DD131-11C6-5A77-F912-B8B2FAB0D724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"/>
              <a:tabLst>
                <a:tab pos="457200" algn="l"/>
              </a:tabLst>
            </a:pPr>
            <a:r>
              <a:rPr lang="en-US" sz="1800" dirty="0"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Mass Percentage and Volume Percentage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"/>
              <a:tabLst>
                <a:tab pos="457200" algn="l"/>
              </a:tabLst>
            </a:pPr>
            <a:r>
              <a:rPr lang="en-US" sz="1800" dirty="0"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Parts per Million and Parts per Billion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878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/>
          </a:bodyPr>
          <a:lstStyle/>
          <a:p>
            <a:r>
              <a:rPr lang="en-US" sz="2000" dirty="0"/>
              <a:t>Balancing Chemical Equations</a:t>
            </a:r>
          </a:p>
          <a:p>
            <a:r>
              <a:rPr lang="en-US" sz="2000" dirty="0"/>
              <a:t>Types of Chemical Reactions</a:t>
            </a:r>
          </a:p>
          <a:p>
            <a:r>
              <a:rPr lang="en-US" sz="2000" dirty="0"/>
              <a:t>Solubility and Dissociation Products</a:t>
            </a:r>
          </a:p>
          <a:p>
            <a:r>
              <a:rPr lang="en-US" sz="2000" dirty="0"/>
              <a:t>Precipitation Reactions, Overall (Total) Ionic Equations, and Net Ionic Equations </a:t>
            </a:r>
          </a:p>
          <a:p>
            <a:r>
              <a:rPr lang="en-US" sz="2000" dirty="0"/>
              <a:t>Acid-base Reactions</a:t>
            </a:r>
          </a:p>
          <a:p>
            <a:r>
              <a:rPr lang="en-US" sz="2000" dirty="0"/>
              <a:t>Electrolytes and Electrolytic Properties</a:t>
            </a:r>
          </a:p>
          <a:p>
            <a:r>
              <a:rPr lang="en-US" sz="2000" dirty="0"/>
              <a:t>Reduction-Oxidation (Redox) Reactions</a:t>
            </a:r>
          </a:p>
          <a:p>
            <a:r>
              <a:rPr lang="en-US" sz="2000" dirty="0"/>
              <a:t>Predicting Single Replacement Reactions and Activity Series</a:t>
            </a:r>
          </a:p>
          <a:p>
            <a:r>
              <a:rPr lang="en-US" sz="2000" dirty="0"/>
              <a:t>Mole Ratios, Stoichiometry, and Limiting Reactants</a:t>
            </a:r>
          </a:p>
          <a:p>
            <a:r>
              <a:rPr lang="en-US" sz="2000" dirty="0"/>
              <a:t>Percent Yield, Actual Yield, and Theoretical Yield</a:t>
            </a:r>
          </a:p>
          <a:p>
            <a:r>
              <a:rPr lang="en-US" sz="2000" dirty="0"/>
              <a:t>Solution Stoichiometry and Titrations</a:t>
            </a:r>
          </a:p>
          <a:p>
            <a:r>
              <a:rPr lang="en-US" sz="2000" dirty="0"/>
              <a:t>Combustion Analysis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225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056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195</TotalTime>
  <Words>90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Cambria Math</vt:lpstr>
      <vt:lpstr>Wingdings</vt:lpstr>
      <vt:lpstr>Wingdings 2</vt:lpstr>
      <vt:lpstr>Median</vt:lpstr>
      <vt:lpstr>Test 2 Review</vt:lpstr>
      <vt:lpstr>Chapter 3 Topics</vt:lpstr>
      <vt:lpstr>Chapter 4 Topics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Exam Review</dc:title>
  <dc:creator>Walter Turner</dc:creator>
  <cp:lastModifiedBy>Walter Turner</cp:lastModifiedBy>
  <cp:revision>29</cp:revision>
  <dcterms:created xsi:type="dcterms:W3CDTF">2017-12-04T18:02:39Z</dcterms:created>
  <dcterms:modified xsi:type="dcterms:W3CDTF">2022-09-27T19:21:07Z</dcterms:modified>
</cp:coreProperties>
</file>