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326B9-DD1A-9BEE-FCFA-E25F269758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33CEFE-AD6C-0E4E-2D2A-100962D94E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698B0-8779-4211-F7AA-82106EFA0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DEF5D-B3F5-4EFD-BBC7-7FD7EB595E38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79ED9-94BF-5941-AE16-516F331AE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AD3A6-8865-8B3A-675B-424D36B56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0BC6-E8B7-42B3-BDF1-6835761B4B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954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4756F-036A-9C84-EE41-D413125F1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E0D87B-99A3-7276-6913-315720D7BC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372A-10F6-4D04-EA24-470D80979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DEF5D-B3F5-4EFD-BBC7-7FD7EB595E38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5D11D-1527-030D-7358-D442A4D8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ED6B1E-75E0-D35D-1AF5-BE175F211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0BC6-E8B7-42B3-BDF1-6835761B4B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774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CDA60C-12B4-3E02-2D7B-D0BA841AA5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17A361-05D1-DED8-3E50-A495157D48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C9617-1873-653A-4BC5-FF56989F3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DEF5D-B3F5-4EFD-BBC7-7FD7EB595E38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93E624-AB2D-ABCF-D30A-515C4F265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6F1817-688B-7922-9694-41B92F497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0BC6-E8B7-42B3-BDF1-6835761B4B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697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45FE3-B11F-AEDB-8568-C8ABD2C9D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B5288F-9DEB-459F-A004-BC0BB93C08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50D4B0-0938-2376-D553-F3C1994C5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DEF5D-B3F5-4EFD-BBC7-7FD7EB595E38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723756-1524-8941-E211-1BA094D73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617347-CBC0-5EAE-3699-939EFD117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0BC6-E8B7-42B3-BDF1-6835761B4B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932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ACA8F-70A7-5C88-0695-C2CA5E159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5566F6-6296-20A9-9313-066043604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3C6525-1C24-5B94-6AC8-3EADA4913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DEF5D-B3F5-4EFD-BBC7-7FD7EB595E38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CB867F-63B5-17EA-5B44-122B7EC2B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0E9EBA-2EEE-A5E9-B558-9842F4BF8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0BC6-E8B7-42B3-BDF1-6835761B4B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168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D6884-C76A-6A90-51DB-17346B678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81F70-E89F-CB95-538D-F67BDA49E7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CEBDE2-54B8-7EE9-07EC-BF6BB2F908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BC3713-7F8A-5764-3A0F-6DA984638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DEF5D-B3F5-4EFD-BBC7-7FD7EB595E38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211CDA-C5A8-2887-3750-89D24A6C7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DCB29-09D4-C188-5905-4247CC512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0BC6-E8B7-42B3-BDF1-6835761B4B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166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605F4-CD6C-B2DE-8BBA-F52B95F45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C46705-6193-EF70-557A-4FA9A044BD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1D7A6C-6454-8D2D-8A12-BE10BAFC28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09C672-D281-2836-05C4-4BE73E1854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9A0569-E69F-BA43-30B8-ED8C062F12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51EE89-A463-1509-BD8E-3BDFA24D4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DEF5D-B3F5-4EFD-BBC7-7FD7EB595E38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73985D-ECBE-230D-C4D1-9C575CA5C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264F09-0E42-08C2-FD2A-758582C79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0BC6-E8B7-42B3-BDF1-6835761B4B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976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27201-C582-FE0A-30C0-08EB57703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B42CBB-1CAB-B92F-A0EA-DED36FC94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DEF5D-B3F5-4EFD-BBC7-7FD7EB595E38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16B4D6-1854-944B-241D-1608319EB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0170CA-AB26-960B-E709-2D3B3A60E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0BC6-E8B7-42B3-BDF1-6835761B4B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269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871FCB-B53D-9651-46D5-3A977BD71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DEF5D-B3F5-4EFD-BBC7-7FD7EB595E38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E4C9EC-6C9E-65BE-1244-369290CE0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B2BACA-709B-1FED-C8FE-94EE1661C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0BC6-E8B7-42B3-BDF1-6835761B4B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668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70366-2767-5449-969D-3501AD847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883222-5470-CAC1-7894-76C2804E7A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9DE1A7-479C-DA75-629A-ECAECB69F7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EFC7DB-B683-7267-156E-3B5FC4B1F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DEF5D-B3F5-4EFD-BBC7-7FD7EB595E38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9BA1D7-552F-1868-63C3-9A63535DE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222E1C-D515-7B34-5517-FB7D099B5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0BC6-E8B7-42B3-BDF1-6835761B4B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304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449B5-A074-C216-68D2-6F0F68118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5E72AB-ECF5-0774-5FAE-823CB20289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C9FF21-38E7-4DDF-569A-FED8EF798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3C22BA-6D17-7B0C-D436-5046987BE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DEF5D-B3F5-4EFD-BBC7-7FD7EB595E38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CF569B-A741-216A-B271-24594241E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2C9246-C28B-7B57-470E-3BA1913CB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0BC6-E8B7-42B3-BDF1-6835761B4B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319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ABD904-744D-9953-B712-B388DF8DD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DD52EA-92B9-9942-2627-FA70F27DC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6EA5E2-0FEB-7856-96EC-635FE75748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DEF5D-B3F5-4EFD-BBC7-7FD7EB595E38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31D1B-5C66-71CF-D257-00B123B3B8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39A4DC-414F-77B6-E8CD-ECC0EC3F1D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80BC6-E8B7-42B3-BDF1-6835761B4B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589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A3614-7383-3FF4-57C9-E56EC5DB15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8722" y="1712023"/>
            <a:ext cx="9144000" cy="2387600"/>
          </a:xfrm>
        </p:spPr>
        <p:txBody>
          <a:bodyPr>
            <a:noAutofit/>
          </a:bodyPr>
          <a:lstStyle/>
          <a:p>
            <a:pPr algn="l"/>
            <a:r>
              <a:rPr lang="en-US" sz="4000" b="1" dirty="0">
                <a:solidFill>
                  <a:srgbClr val="7030A0"/>
                </a:solidFill>
              </a:rPr>
              <a:t>A class is also a process, and independent organism with its own goal and dynamics. It is always something more than what even the most imaginative lesson plan can predict.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1425A4-6C06-29FC-3A8F-BEF9D8C553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01667" y="4593350"/>
            <a:ext cx="9144000" cy="1655762"/>
          </a:xfrm>
        </p:spPr>
        <p:txBody>
          <a:bodyPr/>
          <a:lstStyle/>
          <a:p>
            <a:pPr algn="r"/>
            <a:r>
              <a:rPr lang="en-US" dirty="0"/>
              <a:t>Thomas </a:t>
            </a:r>
            <a:r>
              <a:rPr lang="en-US" dirty="0" err="1"/>
              <a:t>Kasulis</a:t>
            </a:r>
            <a:br>
              <a:rPr lang="en-US" dirty="0"/>
            </a:br>
            <a:r>
              <a:rPr lang="en-US" i="1" dirty="0"/>
              <a:t>Questioning</a:t>
            </a:r>
          </a:p>
        </p:txBody>
      </p:sp>
    </p:spTree>
    <p:extLst>
      <p:ext uri="{BB962C8B-B14F-4D97-AF65-F5344CB8AC3E}">
        <p14:creationId xmlns:p14="http://schemas.microsoft.com/office/powerpoint/2010/main" val="3425625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A3614-7383-3FF4-57C9-E56EC5DB15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4068" y="608888"/>
            <a:ext cx="9144000" cy="2387600"/>
          </a:xfrm>
        </p:spPr>
        <p:txBody>
          <a:bodyPr>
            <a:noAutofit/>
          </a:bodyPr>
          <a:lstStyle/>
          <a:p>
            <a:pPr algn="l"/>
            <a:r>
              <a:rPr lang="en-US" sz="4000" b="1" dirty="0">
                <a:solidFill>
                  <a:srgbClr val="7030A0"/>
                </a:solidFill>
              </a:rPr>
              <a:t>Do not let your teaching practices make a mockery of your teaching values.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1425A4-6C06-29FC-3A8F-BEF9D8C553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01667" y="4593350"/>
            <a:ext cx="9144000" cy="1655762"/>
          </a:xfrm>
        </p:spPr>
        <p:txBody>
          <a:bodyPr/>
          <a:lstStyle/>
          <a:p>
            <a:pPr algn="r"/>
            <a:r>
              <a:rPr lang="en-US" dirty="0"/>
              <a:t>Bill Ayers</a:t>
            </a:r>
            <a:br>
              <a:rPr lang="en-US" dirty="0"/>
            </a:br>
            <a:r>
              <a:rPr lang="en-US" i="1" dirty="0"/>
              <a:t>To Teach</a:t>
            </a:r>
          </a:p>
        </p:txBody>
      </p:sp>
    </p:spTree>
    <p:extLst>
      <p:ext uri="{BB962C8B-B14F-4D97-AF65-F5344CB8AC3E}">
        <p14:creationId xmlns:p14="http://schemas.microsoft.com/office/powerpoint/2010/main" val="1852770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56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A class is also a process, and independent organism with its own goal and dynamics. It is always something more than what even the most imaginative lesson plan can predict.</vt:lpstr>
      <vt:lpstr>Do not let your teaching practices make a mockery of your teaching values.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class is also a process, and independent organism with its own goal and dynamics. It is always something more than what even the most imaginative lesson plan can predict.</dc:title>
  <dc:creator>Russell, Kelly A.</dc:creator>
  <cp:lastModifiedBy>Russell, Kelly A.</cp:lastModifiedBy>
  <cp:revision>1</cp:revision>
  <dcterms:created xsi:type="dcterms:W3CDTF">2022-09-28T17:11:48Z</dcterms:created>
  <dcterms:modified xsi:type="dcterms:W3CDTF">2022-09-28T17:16:03Z</dcterms:modified>
</cp:coreProperties>
</file>