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205FE-C160-4B3B-9B7B-B61FE31340E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B5A01C3-6E46-4B6B-80A5-63650BEAE725}">
      <dgm:prSet/>
      <dgm:spPr/>
      <dgm:t>
        <a:bodyPr/>
        <a:lstStyle/>
        <a:p>
          <a:r>
            <a:rPr lang="en-US" dirty="0"/>
            <a:t>Crontab (in its most basic form) is a job scheduler</a:t>
          </a:r>
        </a:p>
      </dgm:t>
    </dgm:pt>
    <dgm:pt modelId="{FDEAED8D-62CC-479C-8228-84925EEC69C0}" type="parTrans" cxnId="{07181C7A-0651-49C9-B813-C1B27E7FD30B}">
      <dgm:prSet/>
      <dgm:spPr/>
      <dgm:t>
        <a:bodyPr/>
        <a:lstStyle/>
        <a:p>
          <a:endParaRPr lang="en-US"/>
        </a:p>
      </dgm:t>
    </dgm:pt>
    <dgm:pt modelId="{6BBD22CF-C61B-4D6B-AD38-1087E6665B6B}" type="sibTrans" cxnId="{07181C7A-0651-49C9-B813-C1B27E7FD30B}">
      <dgm:prSet/>
      <dgm:spPr/>
      <dgm:t>
        <a:bodyPr/>
        <a:lstStyle/>
        <a:p>
          <a:endParaRPr lang="en-US"/>
        </a:p>
      </dgm:t>
    </dgm:pt>
    <dgm:pt modelId="{A1815A19-5971-4FD4-936A-CB0DD565A204}">
      <dgm:prSet/>
      <dgm:spPr/>
      <dgm:t>
        <a:bodyPr/>
        <a:lstStyle/>
        <a:p>
          <a:r>
            <a:rPr lang="en-US"/>
            <a:t>List of commands that should be executed on a regular schedule</a:t>
          </a:r>
        </a:p>
      </dgm:t>
    </dgm:pt>
    <dgm:pt modelId="{3BADD4A0-0789-4D37-A3D3-067D93F0BE0F}" type="parTrans" cxnId="{2472D8EE-766E-473E-B1F2-2E7A7C6F2228}">
      <dgm:prSet/>
      <dgm:spPr/>
      <dgm:t>
        <a:bodyPr/>
        <a:lstStyle/>
        <a:p>
          <a:endParaRPr lang="en-US"/>
        </a:p>
      </dgm:t>
    </dgm:pt>
    <dgm:pt modelId="{9505E704-E74A-439D-8EAB-56B029684DAF}" type="sibTrans" cxnId="{2472D8EE-766E-473E-B1F2-2E7A7C6F2228}">
      <dgm:prSet/>
      <dgm:spPr/>
      <dgm:t>
        <a:bodyPr/>
        <a:lstStyle/>
        <a:p>
          <a:endParaRPr lang="en-US"/>
        </a:p>
      </dgm:t>
    </dgm:pt>
    <dgm:pt modelId="{A4CE7A6E-D6B4-4F7C-A04B-6562A437FBC8}">
      <dgm:prSet/>
      <dgm:spPr/>
      <dgm:t>
        <a:bodyPr/>
        <a:lstStyle/>
        <a:p>
          <a:r>
            <a:rPr lang="en-US"/>
            <a:t>Name of the command used to manage that list</a:t>
          </a:r>
        </a:p>
      </dgm:t>
    </dgm:pt>
    <dgm:pt modelId="{5769D299-2EB0-488F-BB67-8F504F59F369}" type="parTrans" cxnId="{01456736-B7CD-4D77-B45D-D5859D23198A}">
      <dgm:prSet/>
      <dgm:spPr/>
      <dgm:t>
        <a:bodyPr/>
        <a:lstStyle/>
        <a:p>
          <a:endParaRPr lang="en-US"/>
        </a:p>
      </dgm:t>
    </dgm:pt>
    <dgm:pt modelId="{9690D08D-AB0B-4EFA-BC33-696B725C8400}" type="sibTrans" cxnId="{01456736-B7CD-4D77-B45D-D5859D23198A}">
      <dgm:prSet/>
      <dgm:spPr/>
      <dgm:t>
        <a:bodyPr/>
        <a:lstStyle/>
        <a:p>
          <a:endParaRPr lang="en-US"/>
        </a:p>
      </dgm:t>
    </dgm:pt>
    <dgm:pt modelId="{8072BE1D-F608-48AA-96C2-FE1A544F934C}">
      <dgm:prSet/>
      <dgm:spPr/>
      <dgm:t>
        <a:bodyPr/>
        <a:lstStyle/>
        <a:p>
          <a:r>
            <a:rPr lang="en-US"/>
            <a:t>Crontab stands for cron table, because it uses the job scheduler cron to execute tasks</a:t>
          </a:r>
        </a:p>
      </dgm:t>
    </dgm:pt>
    <dgm:pt modelId="{965E1AC8-2360-4072-8B8F-99BC3A3BBB96}" type="parTrans" cxnId="{0957C476-253D-47EA-A624-6DFE21FF00E8}">
      <dgm:prSet/>
      <dgm:spPr/>
      <dgm:t>
        <a:bodyPr/>
        <a:lstStyle/>
        <a:p>
          <a:endParaRPr lang="en-US"/>
        </a:p>
      </dgm:t>
    </dgm:pt>
    <dgm:pt modelId="{2D874F26-84CA-4F4B-8E3B-C882E550F9E2}" type="sibTrans" cxnId="{0957C476-253D-47EA-A624-6DFE21FF00E8}">
      <dgm:prSet/>
      <dgm:spPr/>
      <dgm:t>
        <a:bodyPr/>
        <a:lstStyle/>
        <a:p>
          <a:endParaRPr lang="en-US"/>
        </a:p>
      </dgm:t>
    </dgm:pt>
    <dgm:pt modelId="{0413DD93-1463-4B99-8C9B-0ABD8E46925E}">
      <dgm:prSet/>
      <dgm:spPr/>
      <dgm:t>
        <a:bodyPr/>
        <a:lstStyle/>
        <a:p>
          <a:r>
            <a:rPr lang="en-US"/>
            <a:t>cron itself is named after chronos, the Greek word for time</a:t>
          </a:r>
        </a:p>
      </dgm:t>
    </dgm:pt>
    <dgm:pt modelId="{1B122408-4058-4ADF-A9EE-A7C42FFEFB71}" type="parTrans" cxnId="{BDEA9EBA-BB9F-4FCA-91B9-C173050F3453}">
      <dgm:prSet/>
      <dgm:spPr/>
      <dgm:t>
        <a:bodyPr/>
        <a:lstStyle/>
        <a:p>
          <a:endParaRPr lang="en-US"/>
        </a:p>
      </dgm:t>
    </dgm:pt>
    <dgm:pt modelId="{F2157696-416D-4134-8AB0-5D94B0A274EB}" type="sibTrans" cxnId="{BDEA9EBA-BB9F-4FCA-91B9-C173050F3453}">
      <dgm:prSet/>
      <dgm:spPr/>
      <dgm:t>
        <a:bodyPr/>
        <a:lstStyle/>
        <a:p>
          <a:endParaRPr lang="en-US"/>
        </a:p>
      </dgm:t>
    </dgm:pt>
    <dgm:pt modelId="{F36172DC-4DFC-4E99-AF6D-E500091B05A3}" type="pres">
      <dgm:prSet presAssocID="{938205FE-C160-4B3B-9B7B-B61FE31340E3}" presName="linear" presStyleCnt="0">
        <dgm:presLayoutVars>
          <dgm:animLvl val="lvl"/>
          <dgm:resizeHandles val="exact"/>
        </dgm:presLayoutVars>
      </dgm:prSet>
      <dgm:spPr/>
    </dgm:pt>
    <dgm:pt modelId="{A2F6F1D2-5616-4C7A-957A-0374CDC71F58}" type="pres">
      <dgm:prSet presAssocID="{1B5A01C3-6E46-4B6B-80A5-63650BEAE72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9388C8B-6FFE-48FC-AD38-DE2CA6C1928A}" type="pres">
      <dgm:prSet presAssocID="{1B5A01C3-6E46-4B6B-80A5-63650BEAE725}" presName="childText" presStyleLbl="revTx" presStyleIdx="0" presStyleCnt="1">
        <dgm:presLayoutVars>
          <dgm:bulletEnabled val="1"/>
        </dgm:presLayoutVars>
      </dgm:prSet>
      <dgm:spPr/>
    </dgm:pt>
    <dgm:pt modelId="{738A0821-1F70-46A2-8E60-803FDBDC2BBF}" type="pres">
      <dgm:prSet presAssocID="{8072BE1D-F608-48AA-96C2-FE1A544F934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F40C770-37D2-425D-BCA0-38328F2ACBA6}" type="pres">
      <dgm:prSet presAssocID="{2D874F26-84CA-4F4B-8E3B-C882E550F9E2}" presName="spacer" presStyleCnt="0"/>
      <dgm:spPr/>
    </dgm:pt>
    <dgm:pt modelId="{2861A719-D51F-4236-A649-1CF436E746A9}" type="pres">
      <dgm:prSet presAssocID="{0413DD93-1463-4B99-8C9B-0ABD8E46925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1456736-B7CD-4D77-B45D-D5859D23198A}" srcId="{1B5A01C3-6E46-4B6B-80A5-63650BEAE725}" destId="{A4CE7A6E-D6B4-4F7C-A04B-6562A437FBC8}" srcOrd="1" destOrd="0" parTransId="{5769D299-2EB0-488F-BB67-8F504F59F369}" sibTransId="{9690D08D-AB0B-4EFA-BC33-696B725C8400}"/>
    <dgm:cxn modelId="{9A0C466A-5FB5-499E-8246-CD25D061A262}" type="presOf" srcId="{938205FE-C160-4B3B-9B7B-B61FE31340E3}" destId="{F36172DC-4DFC-4E99-AF6D-E500091B05A3}" srcOrd="0" destOrd="0" presId="urn:microsoft.com/office/officeart/2005/8/layout/vList2"/>
    <dgm:cxn modelId="{0957C476-253D-47EA-A624-6DFE21FF00E8}" srcId="{938205FE-C160-4B3B-9B7B-B61FE31340E3}" destId="{8072BE1D-F608-48AA-96C2-FE1A544F934C}" srcOrd="1" destOrd="0" parTransId="{965E1AC8-2360-4072-8B8F-99BC3A3BBB96}" sibTransId="{2D874F26-84CA-4F4B-8E3B-C882E550F9E2}"/>
    <dgm:cxn modelId="{5ACD1C78-9699-44C3-A6B6-C3689DFD7253}" type="presOf" srcId="{1B5A01C3-6E46-4B6B-80A5-63650BEAE725}" destId="{A2F6F1D2-5616-4C7A-957A-0374CDC71F58}" srcOrd="0" destOrd="0" presId="urn:microsoft.com/office/officeart/2005/8/layout/vList2"/>
    <dgm:cxn modelId="{07181C7A-0651-49C9-B813-C1B27E7FD30B}" srcId="{938205FE-C160-4B3B-9B7B-B61FE31340E3}" destId="{1B5A01C3-6E46-4B6B-80A5-63650BEAE725}" srcOrd="0" destOrd="0" parTransId="{FDEAED8D-62CC-479C-8228-84925EEC69C0}" sibTransId="{6BBD22CF-C61B-4D6B-AD38-1087E6665B6B}"/>
    <dgm:cxn modelId="{21B6D47F-CFC1-482A-B5FD-BBDB1862CC5C}" type="presOf" srcId="{8072BE1D-F608-48AA-96C2-FE1A544F934C}" destId="{738A0821-1F70-46A2-8E60-803FDBDC2BBF}" srcOrd="0" destOrd="0" presId="urn:microsoft.com/office/officeart/2005/8/layout/vList2"/>
    <dgm:cxn modelId="{BDEA9EBA-BB9F-4FCA-91B9-C173050F3453}" srcId="{938205FE-C160-4B3B-9B7B-B61FE31340E3}" destId="{0413DD93-1463-4B99-8C9B-0ABD8E46925E}" srcOrd="2" destOrd="0" parTransId="{1B122408-4058-4ADF-A9EE-A7C42FFEFB71}" sibTransId="{F2157696-416D-4134-8AB0-5D94B0A274EB}"/>
    <dgm:cxn modelId="{C315D6BF-062F-465E-8790-797016DB2710}" type="presOf" srcId="{0413DD93-1463-4B99-8C9B-0ABD8E46925E}" destId="{2861A719-D51F-4236-A649-1CF436E746A9}" srcOrd="0" destOrd="0" presId="urn:microsoft.com/office/officeart/2005/8/layout/vList2"/>
    <dgm:cxn modelId="{286690C5-34F0-431E-9E02-621A5EFE0695}" type="presOf" srcId="{A1815A19-5971-4FD4-936A-CB0DD565A204}" destId="{89388C8B-6FFE-48FC-AD38-DE2CA6C1928A}" srcOrd="0" destOrd="0" presId="urn:microsoft.com/office/officeart/2005/8/layout/vList2"/>
    <dgm:cxn modelId="{2A972CDB-8930-4B90-9332-BC113A10BE8C}" type="presOf" srcId="{A4CE7A6E-D6B4-4F7C-A04B-6562A437FBC8}" destId="{89388C8B-6FFE-48FC-AD38-DE2CA6C1928A}" srcOrd="0" destOrd="1" presId="urn:microsoft.com/office/officeart/2005/8/layout/vList2"/>
    <dgm:cxn modelId="{2472D8EE-766E-473E-B1F2-2E7A7C6F2228}" srcId="{1B5A01C3-6E46-4B6B-80A5-63650BEAE725}" destId="{A1815A19-5971-4FD4-936A-CB0DD565A204}" srcOrd="0" destOrd="0" parTransId="{3BADD4A0-0789-4D37-A3D3-067D93F0BE0F}" sibTransId="{9505E704-E74A-439D-8EAB-56B029684DAF}"/>
    <dgm:cxn modelId="{AD726E9B-E61B-4309-A815-88BEDD02152D}" type="presParOf" srcId="{F36172DC-4DFC-4E99-AF6D-E500091B05A3}" destId="{A2F6F1D2-5616-4C7A-957A-0374CDC71F58}" srcOrd="0" destOrd="0" presId="urn:microsoft.com/office/officeart/2005/8/layout/vList2"/>
    <dgm:cxn modelId="{6A2C7F45-A14C-4A97-ADC4-67728926C3C6}" type="presParOf" srcId="{F36172DC-4DFC-4E99-AF6D-E500091B05A3}" destId="{89388C8B-6FFE-48FC-AD38-DE2CA6C1928A}" srcOrd="1" destOrd="0" presId="urn:microsoft.com/office/officeart/2005/8/layout/vList2"/>
    <dgm:cxn modelId="{19AE717F-0C8F-4F2E-8777-0EE43EBDC542}" type="presParOf" srcId="{F36172DC-4DFC-4E99-AF6D-E500091B05A3}" destId="{738A0821-1F70-46A2-8E60-803FDBDC2BBF}" srcOrd="2" destOrd="0" presId="urn:microsoft.com/office/officeart/2005/8/layout/vList2"/>
    <dgm:cxn modelId="{DE3506B0-3879-4529-B8F6-01E6282948E0}" type="presParOf" srcId="{F36172DC-4DFC-4E99-AF6D-E500091B05A3}" destId="{EF40C770-37D2-425D-BCA0-38328F2ACBA6}" srcOrd="3" destOrd="0" presId="urn:microsoft.com/office/officeart/2005/8/layout/vList2"/>
    <dgm:cxn modelId="{CEFBCE31-0D1A-4BB9-9C81-A7730526A732}" type="presParOf" srcId="{F36172DC-4DFC-4E99-AF6D-E500091B05A3}" destId="{2861A719-D51F-4236-A649-1CF436E746A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16A0CE-FBC1-4D65-A474-8951AD5EFC6D}" type="doc">
      <dgm:prSet loTypeId="urn:microsoft.com/office/officeart/2005/8/layout/list1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2D587A3F-02C6-4D62-9D5F-A9629E9F4CE5}">
      <dgm:prSet/>
      <dgm:spPr/>
      <dgm:t>
        <a:bodyPr/>
        <a:lstStyle/>
        <a:p>
          <a:r>
            <a:rPr lang="en-US"/>
            <a:t>Format</a:t>
          </a:r>
        </a:p>
      </dgm:t>
    </dgm:pt>
    <dgm:pt modelId="{08429BE0-C686-4B4A-9BD8-8E00C6C810C2}" type="parTrans" cxnId="{BFB65D28-5D74-4B76-862E-71A5A24CFE1A}">
      <dgm:prSet/>
      <dgm:spPr/>
      <dgm:t>
        <a:bodyPr/>
        <a:lstStyle/>
        <a:p>
          <a:endParaRPr lang="en-US"/>
        </a:p>
      </dgm:t>
    </dgm:pt>
    <dgm:pt modelId="{B8F0365B-A94C-40C3-B64D-FAD0B56D1AE4}" type="sibTrans" cxnId="{BFB65D28-5D74-4B76-862E-71A5A24CFE1A}">
      <dgm:prSet/>
      <dgm:spPr/>
      <dgm:t>
        <a:bodyPr/>
        <a:lstStyle/>
        <a:p>
          <a:endParaRPr lang="en-US"/>
        </a:p>
      </dgm:t>
    </dgm:pt>
    <dgm:pt modelId="{642D6848-ACE7-4298-B0B9-1F79A2401EAD}">
      <dgm:prSet/>
      <dgm:spPr/>
      <dgm:t>
        <a:bodyPr/>
        <a:lstStyle/>
        <a:p>
          <a:r>
            <a:rPr lang="en-US" b="1"/>
            <a:t>MIN HOUR DOM MON DOW CMD</a:t>
          </a:r>
          <a:endParaRPr lang="en-US"/>
        </a:p>
      </dgm:t>
    </dgm:pt>
    <dgm:pt modelId="{DB83EFA8-D30E-4F7D-A6DD-BDA6B452258E}" type="parTrans" cxnId="{11E030FE-4DA9-4ACA-B6D6-F2D1288F5290}">
      <dgm:prSet/>
      <dgm:spPr/>
      <dgm:t>
        <a:bodyPr/>
        <a:lstStyle/>
        <a:p>
          <a:endParaRPr lang="en-US"/>
        </a:p>
      </dgm:t>
    </dgm:pt>
    <dgm:pt modelId="{902846F8-7C5A-491E-839D-2822AA0541BF}" type="sibTrans" cxnId="{11E030FE-4DA9-4ACA-B6D6-F2D1288F5290}">
      <dgm:prSet/>
      <dgm:spPr/>
      <dgm:t>
        <a:bodyPr/>
        <a:lstStyle/>
        <a:p>
          <a:endParaRPr lang="en-US"/>
        </a:p>
      </dgm:t>
    </dgm:pt>
    <dgm:pt modelId="{9927A71C-A336-4843-A902-9971B6070727}">
      <dgm:prSet/>
      <dgm:spPr/>
      <dgm:t>
        <a:bodyPr/>
        <a:lstStyle/>
        <a:p>
          <a:r>
            <a:rPr lang="en-US"/>
            <a:t>Example</a:t>
          </a:r>
        </a:p>
      </dgm:t>
    </dgm:pt>
    <dgm:pt modelId="{9586C1D2-F000-4DED-AEAE-7353932D038C}" type="parTrans" cxnId="{BAEE6282-E985-48D8-BFCD-D1A8C8F3EFD6}">
      <dgm:prSet/>
      <dgm:spPr/>
      <dgm:t>
        <a:bodyPr/>
        <a:lstStyle/>
        <a:p>
          <a:endParaRPr lang="en-US"/>
        </a:p>
      </dgm:t>
    </dgm:pt>
    <dgm:pt modelId="{2A4DFC6A-53F8-4A36-8452-7D3185F8F216}" type="sibTrans" cxnId="{BAEE6282-E985-48D8-BFCD-D1A8C8F3EFD6}">
      <dgm:prSet/>
      <dgm:spPr/>
      <dgm:t>
        <a:bodyPr/>
        <a:lstStyle/>
        <a:p>
          <a:endParaRPr lang="en-US"/>
        </a:p>
      </dgm:t>
    </dgm:pt>
    <dgm:pt modelId="{D74F77B0-D8F3-4410-B870-A46183FFBC84}">
      <dgm:prSet/>
      <dgm:spPr/>
      <dgm:t>
        <a:bodyPr/>
        <a:lstStyle/>
        <a:p>
          <a:r>
            <a:rPr lang="en-US" b="1"/>
            <a:t>00 09-18 * * 1-5 /home/maverick/bin/check-db-status</a:t>
          </a:r>
          <a:endParaRPr lang="en-US"/>
        </a:p>
      </dgm:t>
    </dgm:pt>
    <dgm:pt modelId="{48152713-15C5-4DD6-A085-BFD87300FE05}" type="parTrans" cxnId="{076E8808-2A6E-4F98-879B-DA75BFB077E8}">
      <dgm:prSet/>
      <dgm:spPr/>
      <dgm:t>
        <a:bodyPr/>
        <a:lstStyle/>
        <a:p>
          <a:endParaRPr lang="en-US"/>
        </a:p>
      </dgm:t>
    </dgm:pt>
    <dgm:pt modelId="{C0AF2381-249E-479F-B1D5-7E23E54D69A5}" type="sibTrans" cxnId="{076E8808-2A6E-4F98-879B-DA75BFB077E8}">
      <dgm:prSet/>
      <dgm:spPr/>
      <dgm:t>
        <a:bodyPr/>
        <a:lstStyle/>
        <a:p>
          <a:endParaRPr lang="en-US"/>
        </a:p>
      </dgm:t>
    </dgm:pt>
    <dgm:pt modelId="{9A6292EF-42BA-4E41-93A5-961A7EDA3CA8}">
      <dgm:prSet/>
      <dgm:spPr/>
      <dgm:t>
        <a:bodyPr/>
        <a:lstStyle/>
        <a:p>
          <a:r>
            <a:rPr lang="en-US"/>
            <a:t>Command above checks the status of a database every weekday (excluding Sat and Sun) each hour during the hours of 9 a.m – 6 p.m.</a:t>
          </a:r>
        </a:p>
      </dgm:t>
    </dgm:pt>
    <dgm:pt modelId="{99F987E1-4F5D-49C7-A1E3-F440CC48C6A9}" type="parTrans" cxnId="{FF07CC4E-184E-47A6-A2BE-2B649E71FDDB}">
      <dgm:prSet/>
      <dgm:spPr/>
      <dgm:t>
        <a:bodyPr/>
        <a:lstStyle/>
        <a:p>
          <a:endParaRPr lang="en-US"/>
        </a:p>
      </dgm:t>
    </dgm:pt>
    <dgm:pt modelId="{176A09A3-06E2-49E8-9094-0195A1193EC3}" type="sibTrans" cxnId="{FF07CC4E-184E-47A6-A2BE-2B649E71FDDB}">
      <dgm:prSet/>
      <dgm:spPr/>
      <dgm:t>
        <a:bodyPr/>
        <a:lstStyle/>
        <a:p>
          <a:endParaRPr lang="en-US"/>
        </a:p>
      </dgm:t>
    </dgm:pt>
    <dgm:pt modelId="{9BAFE664-1BBE-4121-95F0-4E1624A027CA}">
      <dgm:prSet/>
      <dgm:spPr/>
      <dgm:t>
        <a:bodyPr/>
        <a:lstStyle/>
        <a:p>
          <a:r>
            <a:rPr lang="en-US"/>
            <a:t>Uses military time (18 is equivalent to 6:00pm)</a:t>
          </a:r>
        </a:p>
      </dgm:t>
    </dgm:pt>
    <dgm:pt modelId="{92D18496-5380-4F89-BB37-0FB119DA8D4E}" type="parTrans" cxnId="{850D2BB9-89D7-4DCC-A87C-F7311FE455B8}">
      <dgm:prSet/>
      <dgm:spPr/>
      <dgm:t>
        <a:bodyPr/>
        <a:lstStyle/>
        <a:p>
          <a:endParaRPr lang="en-US"/>
        </a:p>
      </dgm:t>
    </dgm:pt>
    <dgm:pt modelId="{CD1A1E2E-7EB4-440C-B046-9ADAED7829A5}" type="sibTrans" cxnId="{850D2BB9-89D7-4DCC-A87C-F7311FE455B8}">
      <dgm:prSet/>
      <dgm:spPr/>
      <dgm:t>
        <a:bodyPr/>
        <a:lstStyle/>
        <a:p>
          <a:endParaRPr lang="en-US"/>
        </a:p>
      </dgm:t>
    </dgm:pt>
    <dgm:pt modelId="{43AD7160-3FB4-4EE6-9258-77E95A1C34A7}">
      <dgm:prSet/>
      <dgm:spPr/>
      <dgm:t>
        <a:bodyPr/>
        <a:lstStyle/>
        <a:p>
          <a:r>
            <a:rPr lang="en-US" dirty="0"/>
            <a:t>1-5 denotes each weekday (Monday, Tuesday, Wednesday, Thursday, and Friday)</a:t>
          </a:r>
        </a:p>
      </dgm:t>
    </dgm:pt>
    <dgm:pt modelId="{26970BC0-6A31-4EB1-8A27-23F9B06EE9DB}" type="parTrans" cxnId="{2A8B56FD-384F-4112-92F3-561FA93F68DC}">
      <dgm:prSet/>
      <dgm:spPr/>
      <dgm:t>
        <a:bodyPr/>
        <a:lstStyle/>
        <a:p>
          <a:endParaRPr lang="en-US"/>
        </a:p>
      </dgm:t>
    </dgm:pt>
    <dgm:pt modelId="{4193C9D2-4771-4DA6-A668-8007FD857D2B}" type="sibTrans" cxnId="{2A8B56FD-384F-4112-92F3-561FA93F68DC}">
      <dgm:prSet/>
      <dgm:spPr/>
      <dgm:t>
        <a:bodyPr/>
        <a:lstStyle/>
        <a:p>
          <a:endParaRPr lang="en-US"/>
        </a:p>
      </dgm:t>
    </dgm:pt>
    <dgm:pt modelId="{14AF578A-B00A-48C2-916F-28201E710AE6}">
      <dgm:prSet/>
      <dgm:spPr/>
      <dgm:t>
        <a:bodyPr/>
        <a:lstStyle/>
        <a:p>
          <a:r>
            <a:rPr lang="en-US"/>
            <a:t>Asterisks mean ALL values (in this case, ALL days of the month and ALL months)</a:t>
          </a:r>
        </a:p>
      </dgm:t>
    </dgm:pt>
    <dgm:pt modelId="{6981A013-A1B5-4208-9EBB-F6F2D2CEB64C}" type="parTrans" cxnId="{F18B9614-4BD8-4A39-933C-7065AE0791A0}">
      <dgm:prSet/>
      <dgm:spPr/>
      <dgm:t>
        <a:bodyPr/>
        <a:lstStyle/>
        <a:p>
          <a:endParaRPr lang="en-US"/>
        </a:p>
      </dgm:t>
    </dgm:pt>
    <dgm:pt modelId="{ADF2AE3D-28AB-4A3F-81F1-4E29786940D5}" type="sibTrans" cxnId="{F18B9614-4BD8-4A39-933C-7065AE0791A0}">
      <dgm:prSet/>
      <dgm:spPr/>
      <dgm:t>
        <a:bodyPr/>
        <a:lstStyle/>
        <a:p>
          <a:endParaRPr lang="en-US"/>
        </a:p>
      </dgm:t>
    </dgm:pt>
    <dgm:pt modelId="{C7167299-4FB0-426F-ACFB-9BF9ACDC903A}" type="pres">
      <dgm:prSet presAssocID="{4316A0CE-FBC1-4D65-A474-8951AD5EFC6D}" presName="linear" presStyleCnt="0">
        <dgm:presLayoutVars>
          <dgm:dir/>
          <dgm:animLvl val="lvl"/>
          <dgm:resizeHandles val="exact"/>
        </dgm:presLayoutVars>
      </dgm:prSet>
      <dgm:spPr/>
    </dgm:pt>
    <dgm:pt modelId="{2DC7167B-D2C2-469A-8DCB-42E9E434CEB6}" type="pres">
      <dgm:prSet presAssocID="{2D587A3F-02C6-4D62-9D5F-A9629E9F4CE5}" presName="parentLin" presStyleCnt="0"/>
      <dgm:spPr/>
    </dgm:pt>
    <dgm:pt modelId="{EFD774C1-40EE-4FBF-8D09-69C0303C8026}" type="pres">
      <dgm:prSet presAssocID="{2D587A3F-02C6-4D62-9D5F-A9629E9F4CE5}" presName="parentLeftMargin" presStyleLbl="node1" presStyleIdx="0" presStyleCnt="2"/>
      <dgm:spPr/>
    </dgm:pt>
    <dgm:pt modelId="{A8B69F5A-251E-4104-AB1F-CA25B1BAA97B}" type="pres">
      <dgm:prSet presAssocID="{2D587A3F-02C6-4D62-9D5F-A9629E9F4CE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5348FF7-7255-45E6-8D53-1794E6315882}" type="pres">
      <dgm:prSet presAssocID="{2D587A3F-02C6-4D62-9D5F-A9629E9F4CE5}" presName="negativeSpace" presStyleCnt="0"/>
      <dgm:spPr/>
    </dgm:pt>
    <dgm:pt modelId="{F802C52D-BDEE-4C34-9F7F-6BDB804150B3}" type="pres">
      <dgm:prSet presAssocID="{2D587A3F-02C6-4D62-9D5F-A9629E9F4CE5}" presName="childText" presStyleLbl="conFgAcc1" presStyleIdx="0" presStyleCnt="2">
        <dgm:presLayoutVars>
          <dgm:bulletEnabled val="1"/>
        </dgm:presLayoutVars>
      </dgm:prSet>
      <dgm:spPr/>
    </dgm:pt>
    <dgm:pt modelId="{2B51E2F8-2E9A-45C1-97D1-4F7E7D0AA404}" type="pres">
      <dgm:prSet presAssocID="{B8F0365B-A94C-40C3-B64D-FAD0B56D1AE4}" presName="spaceBetweenRectangles" presStyleCnt="0"/>
      <dgm:spPr/>
    </dgm:pt>
    <dgm:pt modelId="{4E56AD81-5F82-46C0-BFCD-C68CCB172527}" type="pres">
      <dgm:prSet presAssocID="{9927A71C-A336-4843-A902-9971B6070727}" presName="parentLin" presStyleCnt="0"/>
      <dgm:spPr/>
    </dgm:pt>
    <dgm:pt modelId="{D664084F-D738-4F06-9DF9-4D6EA8E29767}" type="pres">
      <dgm:prSet presAssocID="{9927A71C-A336-4843-A902-9971B6070727}" presName="parentLeftMargin" presStyleLbl="node1" presStyleIdx="0" presStyleCnt="2"/>
      <dgm:spPr/>
    </dgm:pt>
    <dgm:pt modelId="{BA0F0AC8-3FED-4FC3-8C6A-F0014219E9A5}" type="pres">
      <dgm:prSet presAssocID="{9927A71C-A336-4843-A902-9971B607072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A33383B-0475-4293-AA4E-AB033DDAF905}" type="pres">
      <dgm:prSet presAssocID="{9927A71C-A336-4843-A902-9971B6070727}" presName="negativeSpace" presStyleCnt="0"/>
      <dgm:spPr/>
    </dgm:pt>
    <dgm:pt modelId="{2BA8EA2F-B09C-4281-8642-A19E539F0C75}" type="pres">
      <dgm:prSet presAssocID="{9927A71C-A336-4843-A902-9971B607072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9D2F1C06-4A29-4D33-AC43-0D44EE4714A5}" type="presOf" srcId="{9BAFE664-1BBE-4121-95F0-4E1624A027CA}" destId="{2BA8EA2F-B09C-4281-8642-A19E539F0C75}" srcOrd="0" destOrd="2" presId="urn:microsoft.com/office/officeart/2005/8/layout/list1"/>
    <dgm:cxn modelId="{076E8808-2A6E-4F98-879B-DA75BFB077E8}" srcId="{9927A71C-A336-4843-A902-9971B6070727}" destId="{D74F77B0-D8F3-4410-B870-A46183FFBC84}" srcOrd="0" destOrd="0" parTransId="{48152713-15C5-4DD6-A085-BFD87300FE05}" sibTransId="{C0AF2381-249E-479F-B1D5-7E23E54D69A5}"/>
    <dgm:cxn modelId="{DC81BC0E-E43B-4C49-8D59-9A3E04F7D805}" type="presOf" srcId="{2D587A3F-02C6-4D62-9D5F-A9629E9F4CE5}" destId="{EFD774C1-40EE-4FBF-8D09-69C0303C8026}" srcOrd="0" destOrd="0" presId="urn:microsoft.com/office/officeart/2005/8/layout/list1"/>
    <dgm:cxn modelId="{F18B9614-4BD8-4A39-933C-7065AE0791A0}" srcId="{9A6292EF-42BA-4E41-93A5-961A7EDA3CA8}" destId="{14AF578A-B00A-48C2-916F-28201E710AE6}" srcOrd="2" destOrd="0" parTransId="{6981A013-A1B5-4208-9EBB-F6F2D2CEB64C}" sibTransId="{ADF2AE3D-28AB-4A3F-81F1-4E29786940D5}"/>
    <dgm:cxn modelId="{BFB65D28-5D74-4B76-862E-71A5A24CFE1A}" srcId="{4316A0CE-FBC1-4D65-A474-8951AD5EFC6D}" destId="{2D587A3F-02C6-4D62-9D5F-A9629E9F4CE5}" srcOrd="0" destOrd="0" parTransId="{08429BE0-C686-4B4A-9BD8-8E00C6C810C2}" sibTransId="{B8F0365B-A94C-40C3-B64D-FAD0B56D1AE4}"/>
    <dgm:cxn modelId="{79723430-5C75-4DAB-8F69-D020E2FD677B}" type="presOf" srcId="{43AD7160-3FB4-4EE6-9258-77E95A1C34A7}" destId="{2BA8EA2F-B09C-4281-8642-A19E539F0C75}" srcOrd="0" destOrd="3" presId="urn:microsoft.com/office/officeart/2005/8/layout/list1"/>
    <dgm:cxn modelId="{FF07CC4E-184E-47A6-A2BE-2B649E71FDDB}" srcId="{9927A71C-A336-4843-A902-9971B6070727}" destId="{9A6292EF-42BA-4E41-93A5-961A7EDA3CA8}" srcOrd="1" destOrd="0" parTransId="{99F987E1-4F5D-49C7-A1E3-F440CC48C6A9}" sibTransId="{176A09A3-06E2-49E8-9094-0195A1193EC3}"/>
    <dgm:cxn modelId="{133E4D58-E05E-4FF7-A888-E93A7317613D}" type="presOf" srcId="{9927A71C-A336-4843-A902-9971B6070727}" destId="{D664084F-D738-4F06-9DF9-4D6EA8E29767}" srcOrd="0" destOrd="0" presId="urn:microsoft.com/office/officeart/2005/8/layout/list1"/>
    <dgm:cxn modelId="{BAEE6282-E985-48D8-BFCD-D1A8C8F3EFD6}" srcId="{4316A0CE-FBC1-4D65-A474-8951AD5EFC6D}" destId="{9927A71C-A336-4843-A902-9971B6070727}" srcOrd="1" destOrd="0" parTransId="{9586C1D2-F000-4DED-AEAE-7353932D038C}" sibTransId="{2A4DFC6A-53F8-4A36-8452-7D3185F8F216}"/>
    <dgm:cxn modelId="{0E2FF88C-1C29-469E-85AE-034080493B2B}" type="presOf" srcId="{2D587A3F-02C6-4D62-9D5F-A9629E9F4CE5}" destId="{A8B69F5A-251E-4104-AB1F-CA25B1BAA97B}" srcOrd="1" destOrd="0" presId="urn:microsoft.com/office/officeart/2005/8/layout/list1"/>
    <dgm:cxn modelId="{8CB57C99-F6CE-4AD1-A848-7ABAA66CD2B4}" type="presOf" srcId="{4316A0CE-FBC1-4D65-A474-8951AD5EFC6D}" destId="{C7167299-4FB0-426F-ACFB-9BF9ACDC903A}" srcOrd="0" destOrd="0" presId="urn:microsoft.com/office/officeart/2005/8/layout/list1"/>
    <dgm:cxn modelId="{850D2BB9-89D7-4DCC-A87C-F7311FE455B8}" srcId="{9A6292EF-42BA-4E41-93A5-961A7EDA3CA8}" destId="{9BAFE664-1BBE-4121-95F0-4E1624A027CA}" srcOrd="0" destOrd="0" parTransId="{92D18496-5380-4F89-BB37-0FB119DA8D4E}" sibTransId="{CD1A1E2E-7EB4-440C-B046-9ADAED7829A5}"/>
    <dgm:cxn modelId="{9BC35BCC-699A-4D3C-A21E-849192D4C8D3}" type="presOf" srcId="{D74F77B0-D8F3-4410-B870-A46183FFBC84}" destId="{2BA8EA2F-B09C-4281-8642-A19E539F0C75}" srcOrd="0" destOrd="0" presId="urn:microsoft.com/office/officeart/2005/8/layout/list1"/>
    <dgm:cxn modelId="{22D2B9CF-8E0A-4F3E-8A86-C7FFD2E5E5A6}" type="presOf" srcId="{9A6292EF-42BA-4E41-93A5-961A7EDA3CA8}" destId="{2BA8EA2F-B09C-4281-8642-A19E539F0C75}" srcOrd="0" destOrd="1" presId="urn:microsoft.com/office/officeart/2005/8/layout/list1"/>
    <dgm:cxn modelId="{25DC1FD8-E9CF-4EE6-AFB1-41BF41704FF3}" type="presOf" srcId="{9927A71C-A336-4843-A902-9971B6070727}" destId="{BA0F0AC8-3FED-4FC3-8C6A-F0014219E9A5}" srcOrd="1" destOrd="0" presId="urn:microsoft.com/office/officeart/2005/8/layout/list1"/>
    <dgm:cxn modelId="{4AB646DC-6CC7-430C-816B-7D30389860B2}" type="presOf" srcId="{14AF578A-B00A-48C2-916F-28201E710AE6}" destId="{2BA8EA2F-B09C-4281-8642-A19E539F0C75}" srcOrd="0" destOrd="4" presId="urn:microsoft.com/office/officeart/2005/8/layout/list1"/>
    <dgm:cxn modelId="{F39E2BE2-7C75-4C65-822C-5A54CA027955}" type="presOf" srcId="{642D6848-ACE7-4298-B0B9-1F79A2401EAD}" destId="{F802C52D-BDEE-4C34-9F7F-6BDB804150B3}" srcOrd="0" destOrd="0" presId="urn:microsoft.com/office/officeart/2005/8/layout/list1"/>
    <dgm:cxn modelId="{2A8B56FD-384F-4112-92F3-561FA93F68DC}" srcId="{9A6292EF-42BA-4E41-93A5-961A7EDA3CA8}" destId="{43AD7160-3FB4-4EE6-9258-77E95A1C34A7}" srcOrd="1" destOrd="0" parTransId="{26970BC0-6A31-4EB1-8A27-23F9B06EE9DB}" sibTransId="{4193C9D2-4771-4DA6-A668-8007FD857D2B}"/>
    <dgm:cxn modelId="{11E030FE-4DA9-4ACA-B6D6-F2D1288F5290}" srcId="{2D587A3F-02C6-4D62-9D5F-A9629E9F4CE5}" destId="{642D6848-ACE7-4298-B0B9-1F79A2401EAD}" srcOrd="0" destOrd="0" parTransId="{DB83EFA8-D30E-4F7D-A6DD-BDA6B452258E}" sibTransId="{902846F8-7C5A-491E-839D-2822AA0541BF}"/>
    <dgm:cxn modelId="{FF7935EE-A562-4467-9042-3EA6D77EF0A5}" type="presParOf" srcId="{C7167299-4FB0-426F-ACFB-9BF9ACDC903A}" destId="{2DC7167B-D2C2-469A-8DCB-42E9E434CEB6}" srcOrd="0" destOrd="0" presId="urn:microsoft.com/office/officeart/2005/8/layout/list1"/>
    <dgm:cxn modelId="{BD0F8302-AE47-4604-860B-E7998F6DE864}" type="presParOf" srcId="{2DC7167B-D2C2-469A-8DCB-42E9E434CEB6}" destId="{EFD774C1-40EE-4FBF-8D09-69C0303C8026}" srcOrd="0" destOrd="0" presId="urn:microsoft.com/office/officeart/2005/8/layout/list1"/>
    <dgm:cxn modelId="{5A41BD5D-3CAA-41F8-B775-985F18C8AE7B}" type="presParOf" srcId="{2DC7167B-D2C2-469A-8DCB-42E9E434CEB6}" destId="{A8B69F5A-251E-4104-AB1F-CA25B1BAA97B}" srcOrd="1" destOrd="0" presId="urn:microsoft.com/office/officeart/2005/8/layout/list1"/>
    <dgm:cxn modelId="{38F06812-7B21-42E2-B489-C7FDD746B302}" type="presParOf" srcId="{C7167299-4FB0-426F-ACFB-9BF9ACDC903A}" destId="{E5348FF7-7255-45E6-8D53-1794E6315882}" srcOrd="1" destOrd="0" presId="urn:microsoft.com/office/officeart/2005/8/layout/list1"/>
    <dgm:cxn modelId="{C4863F00-4382-4AEF-9F74-EFA42688A3F0}" type="presParOf" srcId="{C7167299-4FB0-426F-ACFB-9BF9ACDC903A}" destId="{F802C52D-BDEE-4C34-9F7F-6BDB804150B3}" srcOrd="2" destOrd="0" presId="urn:microsoft.com/office/officeart/2005/8/layout/list1"/>
    <dgm:cxn modelId="{97341CAA-EEEF-49DD-8F51-B3F0E5518ECF}" type="presParOf" srcId="{C7167299-4FB0-426F-ACFB-9BF9ACDC903A}" destId="{2B51E2F8-2E9A-45C1-97D1-4F7E7D0AA404}" srcOrd="3" destOrd="0" presId="urn:microsoft.com/office/officeart/2005/8/layout/list1"/>
    <dgm:cxn modelId="{D7A39554-4ABF-4085-A80E-05D138240A9E}" type="presParOf" srcId="{C7167299-4FB0-426F-ACFB-9BF9ACDC903A}" destId="{4E56AD81-5F82-46C0-BFCD-C68CCB172527}" srcOrd="4" destOrd="0" presId="urn:microsoft.com/office/officeart/2005/8/layout/list1"/>
    <dgm:cxn modelId="{33D7E22D-D5F9-48B3-9864-A9484503CD19}" type="presParOf" srcId="{4E56AD81-5F82-46C0-BFCD-C68CCB172527}" destId="{D664084F-D738-4F06-9DF9-4D6EA8E29767}" srcOrd="0" destOrd="0" presId="urn:microsoft.com/office/officeart/2005/8/layout/list1"/>
    <dgm:cxn modelId="{077E5FA3-737B-4B28-9AC3-BA463F905BB9}" type="presParOf" srcId="{4E56AD81-5F82-46C0-BFCD-C68CCB172527}" destId="{BA0F0AC8-3FED-4FC3-8C6A-F0014219E9A5}" srcOrd="1" destOrd="0" presId="urn:microsoft.com/office/officeart/2005/8/layout/list1"/>
    <dgm:cxn modelId="{344C6CAF-12A9-4490-AB2A-5B2F8CC87D58}" type="presParOf" srcId="{C7167299-4FB0-426F-ACFB-9BF9ACDC903A}" destId="{EA33383B-0475-4293-AA4E-AB033DDAF905}" srcOrd="5" destOrd="0" presId="urn:microsoft.com/office/officeart/2005/8/layout/list1"/>
    <dgm:cxn modelId="{0D33F7C5-0CF8-47DD-86D8-DAEBB8D2E636}" type="presParOf" srcId="{C7167299-4FB0-426F-ACFB-9BF9ACDC903A}" destId="{2BA8EA2F-B09C-4281-8642-A19E539F0C7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DD4668-7D19-4F90-8B95-8E197569290F}" type="doc">
      <dgm:prSet loTypeId="urn:microsoft.com/office/officeart/2005/8/layout/hList1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D7270E97-A371-4DD8-896B-AB2D0E0A93FF}">
      <dgm:prSet/>
      <dgm:spPr/>
      <dgm:t>
        <a:bodyPr/>
        <a:lstStyle/>
        <a:p>
          <a:r>
            <a:rPr lang="en-US"/>
            <a:t>Write the Python program</a:t>
          </a:r>
        </a:p>
      </dgm:t>
    </dgm:pt>
    <dgm:pt modelId="{F7FE7837-EAEA-451C-9ED8-02F055064BFE}" type="parTrans" cxnId="{B5FE576D-C381-4EDE-AF80-A3A5350B59AB}">
      <dgm:prSet/>
      <dgm:spPr/>
      <dgm:t>
        <a:bodyPr/>
        <a:lstStyle/>
        <a:p>
          <a:endParaRPr lang="en-US"/>
        </a:p>
      </dgm:t>
    </dgm:pt>
    <dgm:pt modelId="{7818DA4C-F52D-44E5-B665-52BF42204E6A}" type="sibTrans" cxnId="{B5FE576D-C381-4EDE-AF80-A3A5350B59AB}">
      <dgm:prSet/>
      <dgm:spPr/>
      <dgm:t>
        <a:bodyPr/>
        <a:lstStyle/>
        <a:p>
          <a:endParaRPr lang="en-US"/>
        </a:p>
      </dgm:t>
    </dgm:pt>
    <dgm:pt modelId="{B84A77ED-103E-487B-81E1-F313F7C16A3B}">
      <dgm:prSet/>
      <dgm:spPr/>
      <dgm:t>
        <a:bodyPr/>
        <a:lstStyle/>
        <a:p>
          <a:r>
            <a:rPr lang="en-US"/>
            <a:t>PLEASE be sure it executes successfully - it becomes difficult to troubleshoot when it is running via cron</a:t>
          </a:r>
        </a:p>
      </dgm:t>
    </dgm:pt>
    <dgm:pt modelId="{DBBEC4A3-CCB6-41F4-A7E4-73FE91F7EB9F}" type="parTrans" cxnId="{AC5BF0AD-66EF-42E4-8DDD-4EA16119BE00}">
      <dgm:prSet/>
      <dgm:spPr/>
      <dgm:t>
        <a:bodyPr/>
        <a:lstStyle/>
        <a:p>
          <a:endParaRPr lang="en-US"/>
        </a:p>
      </dgm:t>
    </dgm:pt>
    <dgm:pt modelId="{EB295A0F-B7F0-4719-89F5-42D77F1C755D}" type="sibTrans" cxnId="{AC5BF0AD-66EF-42E4-8DDD-4EA16119BE00}">
      <dgm:prSet/>
      <dgm:spPr/>
      <dgm:t>
        <a:bodyPr/>
        <a:lstStyle/>
        <a:p>
          <a:endParaRPr lang="en-US"/>
        </a:p>
      </dgm:t>
    </dgm:pt>
    <dgm:pt modelId="{3014FD01-B970-4436-901E-81D48161EFC9}">
      <dgm:prSet/>
      <dgm:spPr/>
      <dgm:t>
        <a:bodyPr/>
        <a:lstStyle/>
        <a:p>
          <a:r>
            <a:rPr lang="en-US" dirty="0"/>
            <a:t>Be sure you know the name and location of the file</a:t>
          </a:r>
        </a:p>
      </dgm:t>
    </dgm:pt>
    <dgm:pt modelId="{EC7B817C-83F3-4059-8B33-0E43199458C0}" type="parTrans" cxnId="{4E60C505-8EB3-47D6-BD08-7843CCC6F4B3}">
      <dgm:prSet/>
      <dgm:spPr/>
      <dgm:t>
        <a:bodyPr/>
        <a:lstStyle/>
        <a:p>
          <a:endParaRPr lang="en-US"/>
        </a:p>
      </dgm:t>
    </dgm:pt>
    <dgm:pt modelId="{309BF4F9-9821-44D1-965F-370C70B68AD0}" type="sibTrans" cxnId="{4E60C505-8EB3-47D6-BD08-7843CCC6F4B3}">
      <dgm:prSet/>
      <dgm:spPr/>
      <dgm:t>
        <a:bodyPr/>
        <a:lstStyle/>
        <a:p>
          <a:endParaRPr lang="en-US"/>
        </a:p>
      </dgm:t>
    </dgm:pt>
    <dgm:pt modelId="{C653280E-6C51-472C-897A-3F2978D087A4}">
      <dgm:prSet/>
      <dgm:spPr/>
      <dgm:t>
        <a:bodyPr/>
        <a:lstStyle/>
        <a:p>
          <a:r>
            <a:rPr lang="en-US"/>
            <a:t>Type in the following command at the prompt:</a:t>
          </a:r>
        </a:p>
      </dgm:t>
    </dgm:pt>
    <dgm:pt modelId="{A945E918-50AC-42A8-972A-1350CBAC17B8}" type="parTrans" cxnId="{F8A7231D-427F-42CB-A589-0E3F4FB7339A}">
      <dgm:prSet/>
      <dgm:spPr/>
      <dgm:t>
        <a:bodyPr/>
        <a:lstStyle/>
        <a:p>
          <a:endParaRPr lang="en-US"/>
        </a:p>
      </dgm:t>
    </dgm:pt>
    <dgm:pt modelId="{FC3BCAA0-5F8C-4728-982B-2C2E36B041A6}" type="sibTrans" cxnId="{F8A7231D-427F-42CB-A589-0E3F4FB7339A}">
      <dgm:prSet/>
      <dgm:spPr/>
      <dgm:t>
        <a:bodyPr/>
        <a:lstStyle/>
        <a:p>
          <a:endParaRPr lang="en-US"/>
        </a:p>
      </dgm:t>
    </dgm:pt>
    <dgm:pt modelId="{A3062E6A-6D57-493E-8720-FAC712DC7A76}">
      <dgm:prSet/>
      <dgm:spPr/>
      <dgm:t>
        <a:bodyPr/>
        <a:lstStyle/>
        <a:p>
          <a:r>
            <a:rPr lang="en-US" dirty="0" err="1">
              <a:highlight>
                <a:srgbClr val="FFFF00"/>
              </a:highlight>
            </a:rPr>
            <a:t>sudo</a:t>
          </a:r>
          <a:r>
            <a:rPr lang="en-US" dirty="0">
              <a:highlight>
                <a:srgbClr val="FFFF00"/>
              </a:highlight>
            </a:rPr>
            <a:t> crontab -e</a:t>
          </a:r>
        </a:p>
      </dgm:t>
    </dgm:pt>
    <dgm:pt modelId="{583422FB-FC89-4A87-B360-5EBDA2276362}" type="parTrans" cxnId="{EECE3D86-EE1E-4A16-8030-4B1C56466C22}">
      <dgm:prSet/>
      <dgm:spPr/>
      <dgm:t>
        <a:bodyPr/>
        <a:lstStyle/>
        <a:p>
          <a:endParaRPr lang="en-US"/>
        </a:p>
      </dgm:t>
    </dgm:pt>
    <dgm:pt modelId="{BA046E45-89D6-42B3-B3C3-D59A642AE9F0}" type="sibTrans" cxnId="{EECE3D86-EE1E-4A16-8030-4B1C56466C22}">
      <dgm:prSet/>
      <dgm:spPr/>
      <dgm:t>
        <a:bodyPr/>
        <a:lstStyle/>
        <a:p>
          <a:endParaRPr lang="en-US"/>
        </a:p>
      </dgm:t>
    </dgm:pt>
    <dgm:pt modelId="{426D6EE1-8EB1-429E-99BA-A274C1AD89A5}" type="pres">
      <dgm:prSet presAssocID="{14DD4668-7D19-4F90-8B95-8E197569290F}" presName="Name0" presStyleCnt="0">
        <dgm:presLayoutVars>
          <dgm:dir/>
          <dgm:animLvl val="lvl"/>
          <dgm:resizeHandles val="exact"/>
        </dgm:presLayoutVars>
      </dgm:prSet>
      <dgm:spPr/>
    </dgm:pt>
    <dgm:pt modelId="{1D8A0E24-C28D-43AB-AFEE-C27281E87556}" type="pres">
      <dgm:prSet presAssocID="{D7270E97-A371-4DD8-896B-AB2D0E0A93FF}" presName="composite" presStyleCnt="0"/>
      <dgm:spPr/>
    </dgm:pt>
    <dgm:pt modelId="{57143B94-2A33-4BCD-8982-0EF0DFD0582B}" type="pres">
      <dgm:prSet presAssocID="{D7270E97-A371-4DD8-896B-AB2D0E0A93F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EFF0AF42-191D-4C9C-B4F0-274D80AAC1F0}" type="pres">
      <dgm:prSet presAssocID="{D7270E97-A371-4DD8-896B-AB2D0E0A93FF}" presName="desTx" presStyleLbl="alignAccFollowNode1" presStyleIdx="0" presStyleCnt="2">
        <dgm:presLayoutVars>
          <dgm:bulletEnabled val="1"/>
        </dgm:presLayoutVars>
      </dgm:prSet>
      <dgm:spPr/>
    </dgm:pt>
    <dgm:pt modelId="{657BE66F-A87E-47F7-9275-DC0A37658B9A}" type="pres">
      <dgm:prSet presAssocID="{7818DA4C-F52D-44E5-B665-52BF42204E6A}" presName="space" presStyleCnt="0"/>
      <dgm:spPr/>
    </dgm:pt>
    <dgm:pt modelId="{09DFA9F9-40C2-4ADA-919D-A6CA72747462}" type="pres">
      <dgm:prSet presAssocID="{C653280E-6C51-472C-897A-3F2978D087A4}" presName="composite" presStyleCnt="0"/>
      <dgm:spPr/>
    </dgm:pt>
    <dgm:pt modelId="{13DB5598-E4D3-4590-AFD6-951695879784}" type="pres">
      <dgm:prSet presAssocID="{C653280E-6C51-472C-897A-3F2978D087A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35214DF4-3C76-41A5-AF89-4B1E438AB0B6}" type="pres">
      <dgm:prSet presAssocID="{C653280E-6C51-472C-897A-3F2978D087A4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4E60C505-8EB3-47D6-BD08-7843CCC6F4B3}" srcId="{D7270E97-A371-4DD8-896B-AB2D0E0A93FF}" destId="{3014FD01-B970-4436-901E-81D48161EFC9}" srcOrd="1" destOrd="0" parTransId="{EC7B817C-83F3-4059-8B33-0E43199458C0}" sibTransId="{309BF4F9-9821-44D1-965F-370C70B68AD0}"/>
    <dgm:cxn modelId="{D1221C15-B688-4CF3-8052-14C20172A3F6}" type="presOf" srcId="{3014FD01-B970-4436-901E-81D48161EFC9}" destId="{EFF0AF42-191D-4C9C-B4F0-274D80AAC1F0}" srcOrd="0" destOrd="1" presId="urn:microsoft.com/office/officeart/2005/8/layout/hList1"/>
    <dgm:cxn modelId="{F8A7231D-427F-42CB-A589-0E3F4FB7339A}" srcId="{14DD4668-7D19-4F90-8B95-8E197569290F}" destId="{C653280E-6C51-472C-897A-3F2978D087A4}" srcOrd="1" destOrd="0" parTransId="{A945E918-50AC-42A8-972A-1350CBAC17B8}" sibTransId="{FC3BCAA0-5F8C-4728-982B-2C2E36B041A6}"/>
    <dgm:cxn modelId="{57A8D228-EDBE-4DDC-8AD3-E9066F13F843}" type="presOf" srcId="{A3062E6A-6D57-493E-8720-FAC712DC7A76}" destId="{35214DF4-3C76-41A5-AF89-4B1E438AB0B6}" srcOrd="0" destOrd="0" presId="urn:microsoft.com/office/officeart/2005/8/layout/hList1"/>
    <dgm:cxn modelId="{B5FE576D-C381-4EDE-AF80-A3A5350B59AB}" srcId="{14DD4668-7D19-4F90-8B95-8E197569290F}" destId="{D7270E97-A371-4DD8-896B-AB2D0E0A93FF}" srcOrd="0" destOrd="0" parTransId="{F7FE7837-EAEA-451C-9ED8-02F055064BFE}" sibTransId="{7818DA4C-F52D-44E5-B665-52BF42204E6A}"/>
    <dgm:cxn modelId="{9A0AEB55-1EC1-4A0F-A99D-A46D14E47FB0}" type="presOf" srcId="{B84A77ED-103E-487B-81E1-F313F7C16A3B}" destId="{EFF0AF42-191D-4C9C-B4F0-274D80AAC1F0}" srcOrd="0" destOrd="0" presId="urn:microsoft.com/office/officeart/2005/8/layout/hList1"/>
    <dgm:cxn modelId="{EECE3D86-EE1E-4A16-8030-4B1C56466C22}" srcId="{C653280E-6C51-472C-897A-3F2978D087A4}" destId="{A3062E6A-6D57-493E-8720-FAC712DC7A76}" srcOrd="0" destOrd="0" parTransId="{583422FB-FC89-4A87-B360-5EBDA2276362}" sibTransId="{BA046E45-89D6-42B3-B3C3-D59A642AE9F0}"/>
    <dgm:cxn modelId="{AC5BF0AD-66EF-42E4-8DDD-4EA16119BE00}" srcId="{D7270E97-A371-4DD8-896B-AB2D0E0A93FF}" destId="{B84A77ED-103E-487B-81E1-F313F7C16A3B}" srcOrd="0" destOrd="0" parTransId="{DBBEC4A3-CCB6-41F4-A7E4-73FE91F7EB9F}" sibTransId="{EB295A0F-B7F0-4719-89F5-42D77F1C755D}"/>
    <dgm:cxn modelId="{5BFC8EBD-C767-4C68-B46B-3EA328BAFF3B}" type="presOf" srcId="{D7270E97-A371-4DD8-896B-AB2D0E0A93FF}" destId="{57143B94-2A33-4BCD-8982-0EF0DFD0582B}" srcOrd="0" destOrd="0" presId="urn:microsoft.com/office/officeart/2005/8/layout/hList1"/>
    <dgm:cxn modelId="{C34EBCC9-54D2-4B66-8233-5E1CD614F09A}" type="presOf" srcId="{C653280E-6C51-472C-897A-3F2978D087A4}" destId="{13DB5598-E4D3-4590-AFD6-951695879784}" srcOrd="0" destOrd="0" presId="urn:microsoft.com/office/officeart/2005/8/layout/hList1"/>
    <dgm:cxn modelId="{57F8FCDD-FC70-48D2-86E3-3DF1AA331B32}" type="presOf" srcId="{14DD4668-7D19-4F90-8B95-8E197569290F}" destId="{426D6EE1-8EB1-429E-99BA-A274C1AD89A5}" srcOrd="0" destOrd="0" presId="urn:microsoft.com/office/officeart/2005/8/layout/hList1"/>
    <dgm:cxn modelId="{CB535D8E-ADD8-48CB-B677-4719366407D2}" type="presParOf" srcId="{426D6EE1-8EB1-429E-99BA-A274C1AD89A5}" destId="{1D8A0E24-C28D-43AB-AFEE-C27281E87556}" srcOrd="0" destOrd="0" presId="urn:microsoft.com/office/officeart/2005/8/layout/hList1"/>
    <dgm:cxn modelId="{B02AA80E-0706-4A1A-95A7-69788B02A1DE}" type="presParOf" srcId="{1D8A0E24-C28D-43AB-AFEE-C27281E87556}" destId="{57143B94-2A33-4BCD-8982-0EF0DFD0582B}" srcOrd="0" destOrd="0" presId="urn:microsoft.com/office/officeart/2005/8/layout/hList1"/>
    <dgm:cxn modelId="{179FA8CE-216E-4668-90D6-FDFB4A8A81D9}" type="presParOf" srcId="{1D8A0E24-C28D-43AB-AFEE-C27281E87556}" destId="{EFF0AF42-191D-4C9C-B4F0-274D80AAC1F0}" srcOrd="1" destOrd="0" presId="urn:microsoft.com/office/officeart/2005/8/layout/hList1"/>
    <dgm:cxn modelId="{6E411407-F3A9-4317-AA4B-DDFA13638775}" type="presParOf" srcId="{426D6EE1-8EB1-429E-99BA-A274C1AD89A5}" destId="{657BE66F-A87E-47F7-9275-DC0A37658B9A}" srcOrd="1" destOrd="0" presId="urn:microsoft.com/office/officeart/2005/8/layout/hList1"/>
    <dgm:cxn modelId="{97230A91-66FE-4EE7-AC2C-66CD13523F59}" type="presParOf" srcId="{426D6EE1-8EB1-429E-99BA-A274C1AD89A5}" destId="{09DFA9F9-40C2-4ADA-919D-A6CA72747462}" srcOrd="2" destOrd="0" presId="urn:microsoft.com/office/officeart/2005/8/layout/hList1"/>
    <dgm:cxn modelId="{F29D574F-6C45-48EC-9109-3E32F3587A12}" type="presParOf" srcId="{09DFA9F9-40C2-4ADA-919D-A6CA72747462}" destId="{13DB5598-E4D3-4590-AFD6-951695879784}" srcOrd="0" destOrd="0" presId="urn:microsoft.com/office/officeart/2005/8/layout/hList1"/>
    <dgm:cxn modelId="{50D4E46F-911B-4966-852B-2A1BB3B9B03F}" type="presParOf" srcId="{09DFA9F9-40C2-4ADA-919D-A6CA72747462}" destId="{35214DF4-3C76-41A5-AF89-4B1E438AB0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2F49005-D975-4265-A54B-6C0E6D749B6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D52FA88-8331-4FCE-ACE0-470E8A9059B3}">
      <dgm:prSet/>
      <dgm:spPr/>
      <dgm:t>
        <a:bodyPr/>
        <a:lstStyle/>
        <a:p>
          <a:r>
            <a:rPr lang="en-US"/>
            <a:t>Saving Crontab Changes:</a:t>
          </a:r>
        </a:p>
      </dgm:t>
    </dgm:pt>
    <dgm:pt modelId="{F84C90CD-7488-4C2A-BCF7-6FFC6E9AB904}" type="parTrans" cxnId="{F26AFCB0-3F74-420B-96A8-2759F6C93082}">
      <dgm:prSet/>
      <dgm:spPr/>
      <dgm:t>
        <a:bodyPr/>
        <a:lstStyle/>
        <a:p>
          <a:endParaRPr lang="en-US"/>
        </a:p>
      </dgm:t>
    </dgm:pt>
    <dgm:pt modelId="{424B0FBD-6E21-441D-8706-339A9AA26507}" type="sibTrans" cxnId="{F26AFCB0-3F74-420B-96A8-2759F6C93082}">
      <dgm:prSet/>
      <dgm:spPr/>
      <dgm:t>
        <a:bodyPr/>
        <a:lstStyle/>
        <a:p>
          <a:endParaRPr lang="en-US"/>
        </a:p>
      </dgm:t>
    </dgm:pt>
    <dgm:pt modelId="{56D433ED-9488-4B7C-898A-23B305D3A350}">
      <dgm:prSet/>
      <dgm:spPr/>
      <dgm:t>
        <a:bodyPr/>
        <a:lstStyle/>
        <a:p>
          <a:r>
            <a:rPr lang="en-US"/>
            <a:t>Press CTRL+X</a:t>
          </a:r>
        </a:p>
      </dgm:t>
    </dgm:pt>
    <dgm:pt modelId="{B00DC38E-248A-48EC-934C-BBCE186E98AA}" type="parTrans" cxnId="{DD26CA38-5FCE-42D9-A5DE-1EF7BB56D2AB}">
      <dgm:prSet/>
      <dgm:spPr/>
      <dgm:t>
        <a:bodyPr/>
        <a:lstStyle/>
        <a:p>
          <a:endParaRPr lang="en-US"/>
        </a:p>
      </dgm:t>
    </dgm:pt>
    <dgm:pt modelId="{4802C66D-84CF-4D24-9A2F-960BAC83AC80}" type="sibTrans" cxnId="{DD26CA38-5FCE-42D9-A5DE-1EF7BB56D2AB}">
      <dgm:prSet/>
      <dgm:spPr/>
      <dgm:t>
        <a:bodyPr/>
        <a:lstStyle/>
        <a:p>
          <a:endParaRPr lang="en-US"/>
        </a:p>
      </dgm:t>
    </dgm:pt>
    <dgm:pt modelId="{684F9BB0-9E66-4E6C-81CD-562E67F05B96}">
      <dgm:prSet/>
      <dgm:spPr/>
      <dgm:t>
        <a:bodyPr/>
        <a:lstStyle/>
        <a:p>
          <a:r>
            <a:rPr lang="en-US"/>
            <a:t>Type Y to save, then hit Enter</a:t>
          </a:r>
        </a:p>
      </dgm:t>
    </dgm:pt>
    <dgm:pt modelId="{7326435F-A84A-45A9-9514-96FDD214973D}" type="parTrans" cxnId="{5C89CDB1-701A-4AE4-B4ED-E44393BE7EA1}">
      <dgm:prSet/>
      <dgm:spPr/>
      <dgm:t>
        <a:bodyPr/>
        <a:lstStyle/>
        <a:p>
          <a:endParaRPr lang="en-US"/>
        </a:p>
      </dgm:t>
    </dgm:pt>
    <dgm:pt modelId="{F13F325A-1733-4A6B-A74D-5690E919496D}" type="sibTrans" cxnId="{5C89CDB1-701A-4AE4-B4ED-E44393BE7EA1}">
      <dgm:prSet/>
      <dgm:spPr/>
      <dgm:t>
        <a:bodyPr/>
        <a:lstStyle/>
        <a:p>
          <a:endParaRPr lang="en-US"/>
        </a:p>
      </dgm:t>
    </dgm:pt>
    <dgm:pt modelId="{B52393E7-4669-4BBE-90AA-B77D3BFF4635}">
      <dgm:prSet/>
      <dgm:spPr/>
      <dgm:t>
        <a:bodyPr/>
        <a:lstStyle/>
        <a:p>
          <a:r>
            <a:rPr lang="en-US" dirty="0"/>
            <a:t>You should now see the command prompt</a:t>
          </a:r>
        </a:p>
      </dgm:t>
    </dgm:pt>
    <dgm:pt modelId="{0D4D18FB-7350-4D7B-8ACF-47A7666D7817}" type="parTrans" cxnId="{03C7AA38-AE1A-4F0E-BFB0-C2D3FE2F2B87}">
      <dgm:prSet/>
      <dgm:spPr/>
      <dgm:t>
        <a:bodyPr/>
        <a:lstStyle/>
        <a:p>
          <a:endParaRPr lang="en-US"/>
        </a:p>
      </dgm:t>
    </dgm:pt>
    <dgm:pt modelId="{2E7BC98D-3286-466B-B46C-A56018D3C102}" type="sibTrans" cxnId="{03C7AA38-AE1A-4F0E-BFB0-C2D3FE2F2B87}">
      <dgm:prSet/>
      <dgm:spPr/>
      <dgm:t>
        <a:bodyPr/>
        <a:lstStyle/>
        <a:p>
          <a:endParaRPr lang="en-US"/>
        </a:p>
      </dgm:t>
    </dgm:pt>
    <dgm:pt modelId="{2AC45DDC-AFC1-4B82-B14B-BBFF17591814}">
      <dgm:prSet/>
      <dgm:spPr/>
      <dgm:t>
        <a:bodyPr/>
        <a:lstStyle/>
        <a:p>
          <a:r>
            <a:rPr lang="en-US"/>
            <a:t>Reboot the Raspberry Pi by using the command </a:t>
          </a:r>
        </a:p>
      </dgm:t>
    </dgm:pt>
    <dgm:pt modelId="{19B05E9C-3D6A-43F6-8800-40B9AF9B637C}" type="parTrans" cxnId="{C3FE67C7-0679-428C-A108-8017C1983A3A}">
      <dgm:prSet/>
      <dgm:spPr/>
      <dgm:t>
        <a:bodyPr/>
        <a:lstStyle/>
        <a:p>
          <a:endParaRPr lang="en-US"/>
        </a:p>
      </dgm:t>
    </dgm:pt>
    <dgm:pt modelId="{FF653100-B34C-461B-B116-D60278C37B3C}" type="sibTrans" cxnId="{C3FE67C7-0679-428C-A108-8017C1983A3A}">
      <dgm:prSet/>
      <dgm:spPr/>
      <dgm:t>
        <a:bodyPr/>
        <a:lstStyle/>
        <a:p>
          <a:endParaRPr lang="en-US"/>
        </a:p>
      </dgm:t>
    </dgm:pt>
    <dgm:pt modelId="{B0E8BAF4-551D-4975-A3F0-C403E3EC28A7}">
      <dgm:prSet/>
      <dgm:spPr/>
      <dgm:t>
        <a:bodyPr/>
        <a:lstStyle/>
        <a:p>
          <a:r>
            <a:rPr lang="en-US" dirty="0" err="1">
              <a:highlight>
                <a:srgbClr val="FFFF00"/>
              </a:highlight>
            </a:rPr>
            <a:t>sudo</a:t>
          </a:r>
          <a:r>
            <a:rPr lang="en-US" dirty="0">
              <a:highlight>
                <a:srgbClr val="FFFF00"/>
              </a:highlight>
            </a:rPr>
            <a:t> reboot</a:t>
          </a:r>
        </a:p>
      </dgm:t>
    </dgm:pt>
    <dgm:pt modelId="{ECC508B9-8DE1-4885-B50C-EDF140EF4C84}" type="parTrans" cxnId="{B22D3B92-0D16-4079-8662-75403FDDFC50}">
      <dgm:prSet/>
      <dgm:spPr/>
      <dgm:t>
        <a:bodyPr/>
        <a:lstStyle/>
        <a:p>
          <a:endParaRPr lang="en-US"/>
        </a:p>
      </dgm:t>
    </dgm:pt>
    <dgm:pt modelId="{332E50B2-AD5D-4112-B10D-695FAF647D36}" type="sibTrans" cxnId="{B22D3B92-0D16-4079-8662-75403FDDFC50}">
      <dgm:prSet/>
      <dgm:spPr/>
      <dgm:t>
        <a:bodyPr/>
        <a:lstStyle/>
        <a:p>
          <a:endParaRPr lang="en-US"/>
        </a:p>
      </dgm:t>
    </dgm:pt>
    <dgm:pt modelId="{97E23CA8-4DC6-47E1-B63F-2BBCB05E0F97}">
      <dgm:prSet/>
      <dgm:spPr/>
      <dgm:t>
        <a:bodyPr/>
        <a:lstStyle/>
        <a:p>
          <a:r>
            <a:rPr lang="en-US"/>
            <a:t>Turn off robot and unplug</a:t>
          </a:r>
        </a:p>
      </dgm:t>
    </dgm:pt>
    <dgm:pt modelId="{596EDA3B-CFEC-4F71-8174-0600459B0E3E}" type="parTrans" cxnId="{460032CC-9840-4252-AD6D-974C95468D74}">
      <dgm:prSet/>
      <dgm:spPr/>
      <dgm:t>
        <a:bodyPr/>
        <a:lstStyle/>
        <a:p>
          <a:endParaRPr lang="en-US"/>
        </a:p>
      </dgm:t>
    </dgm:pt>
    <dgm:pt modelId="{754C3787-ED8E-4A08-AF85-9D4C06F30FAE}" type="sibTrans" cxnId="{460032CC-9840-4252-AD6D-974C95468D74}">
      <dgm:prSet/>
      <dgm:spPr/>
      <dgm:t>
        <a:bodyPr/>
        <a:lstStyle/>
        <a:p>
          <a:endParaRPr lang="en-US"/>
        </a:p>
      </dgm:t>
    </dgm:pt>
    <dgm:pt modelId="{02FBADDE-81AF-44CC-B1FE-617E43B44304}">
      <dgm:prSet/>
      <dgm:spPr/>
      <dgm:t>
        <a:bodyPr/>
        <a:lstStyle/>
        <a:p>
          <a:r>
            <a:rPr lang="en-US" dirty="0"/>
            <a:t>When you depress the two buttons on the robot, it will begin running your code after several seconds</a:t>
          </a:r>
        </a:p>
      </dgm:t>
    </dgm:pt>
    <dgm:pt modelId="{182D7608-A5A0-4D52-8288-93CEA79B7625}" type="parTrans" cxnId="{D32CA818-835C-41F2-BE9E-6ACFFDBBEB30}">
      <dgm:prSet/>
      <dgm:spPr/>
      <dgm:t>
        <a:bodyPr/>
        <a:lstStyle/>
        <a:p>
          <a:endParaRPr lang="en-US"/>
        </a:p>
      </dgm:t>
    </dgm:pt>
    <dgm:pt modelId="{BA278663-CBAD-4A0D-B1EA-DC3F26B48E83}" type="sibTrans" cxnId="{D32CA818-835C-41F2-BE9E-6ACFFDBBEB30}">
      <dgm:prSet/>
      <dgm:spPr/>
      <dgm:t>
        <a:bodyPr/>
        <a:lstStyle/>
        <a:p>
          <a:endParaRPr lang="en-US"/>
        </a:p>
      </dgm:t>
    </dgm:pt>
    <dgm:pt modelId="{50B39D0A-4918-4B6C-A895-483A92675C0B}" type="pres">
      <dgm:prSet presAssocID="{62F49005-D975-4265-A54B-6C0E6D749B6F}" presName="linear" presStyleCnt="0">
        <dgm:presLayoutVars>
          <dgm:animLvl val="lvl"/>
          <dgm:resizeHandles val="exact"/>
        </dgm:presLayoutVars>
      </dgm:prSet>
      <dgm:spPr/>
    </dgm:pt>
    <dgm:pt modelId="{D742150A-6945-4F35-8525-5581871943A3}" type="pres">
      <dgm:prSet presAssocID="{CD52FA88-8331-4FCE-ACE0-470E8A9059B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77BA400-34BA-48F6-A643-6CD274976E4A}" type="pres">
      <dgm:prSet presAssocID="{CD52FA88-8331-4FCE-ACE0-470E8A9059B3}" presName="childText" presStyleLbl="revTx" presStyleIdx="0" presStyleCnt="2">
        <dgm:presLayoutVars>
          <dgm:bulletEnabled val="1"/>
        </dgm:presLayoutVars>
      </dgm:prSet>
      <dgm:spPr/>
    </dgm:pt>
    <dgm:pt modelId="{7FC5E561-74AB-42A3-B517-C2CB5AD6255C}" type="pres">
      <dgm:prSet presAssocID="{2AC45DDC-AFC1-4B82-B14B-BBFF1759181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7253849-3FFE-400C-86E7-4418391562A1}" type="pres">
      <dgm:prSet presAssocID="{2AC45DDC-AFC1-4B82-B14B-BBFF17591814}" presName="childText" presStyleLbl="revTx" presStyleIdx="1" presStyleCnt="2">
        <dgm:presLayoutVars>
          <dgm:bulletEnabled val="1"/>
        </dgm:presLayoutVars>
      </dgm:prSet>
      <dgm:spPr/>
    </dgm:pt>
    <dgm:pt modelId="{91D5F9F7-3C89-4A2C-BFC7-9B87B0AFC9BD}" type="pres">
      <dgm:prSet presAssocID="{97E23CA8-4DC6-47E1-B63F-2BBCB05E0F9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AB47290-5961-4538-A86E-9C2316465C98}" type="pres">
      <dgm:prSet presAssocID="{754C3787-ED8E-4A08-AF85-9D4C06F30FAE}" presName="spacer" presStyleCnt="0"/>
      <dgm:spPr/>
    </dgm:pt>
    <dgm:pt modelId="{C46F0832-4823-4D36-9518-5FE8D17F74BE}" type="pres">
      <dgm:prSet presAssocID="{02FBADDE-81AF-44CC-B1FE-617E43B4430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FAC2000-193E-4FFB-9B5E-B9D1913079B1}" type="presOf" srcId="{684F9BB0-9E66-4E6C-81CD-562E67F05B96}" destId="{277BA400-34BA-48F6-A643-6CD274976E4A}" srcOrd="0" destOrd="1" presId="urn:microsoft.com/office/officeart/2005/8/layout/vList2"/>
    <dgm:cxn modelId="{D32CA818-835C-41F2-BE9E-6ACFFDBBEB30}" srcId="{62F49005-D975-4265-A54B-6C0E6D749B6F}" destId="{02FBADDE-81AF-44CC-B1FE-617E43B44304}" srcOrd="3" destOrd="0" parTransId="{182D7608-A5A0-4D52-8288-93CEA79B7625}" sibTransId="{BA278663-CBAD-4A0D-B1EA-DC3F26B48E83}"/>
    <dgm:cxn modelId="{B2B13C2E-B3D5-4846-B03E-06741887586B}" type="presOf" srcId="{B0E8BAF4-551D-4975-A3F0-C403E3EC28A7}" destId="{87253849-3FFE-400C-86E7-4418391562A1}" srcOrd="0" destOrd="0" presId="urn:microsoft.com/office/officeart/2005/8/layout/vList2"/>
    <dgm:cxn modelId="{03C7AA38-AE1A-4F0E-BFB0-C2D3FE2F2B87}" srcId="{CD52FA88-8331-4FCE-ACE0-470E8A9059B3}" destId="{B52393E7-4669-4BBE-90AA-B77D3BFF4635}" srcOrd="2" destOrd="0" parTransId="{0D4D18FB-7350-4D7B-8ACF-47A7666D7817}" sibTransId="{2E7BC98D-3286-466B-B46C-A56018D3C102}"/>
    <dgm:cxn modelId="{DD26CA38-5FCE-42D9-A5DE-1EF7BB56D2AB}" srcId="{CD52FA88-8331-4FCE-ACE0-470E8A9059B3}" destId="{56D433ED-9488-4B7C-898A-23B305D3A350}" srcOrd="0" destOrd="0" parTransId="{B00DC38E-248A-48EC-934C-BBCE186E98AA}" sibTransId="{4802C66D-84CF-4D24-9A2F-960BAC83AC80}"/>
    <dgm:cxn modelId="{895C084D-120A-4BD9-849E-41C95617DCFE}" type="presOf" srcId="{62F49005-D975-4265-A54B-6C0E6D749B6F}" destId="{50B39D0A-4918-4B6C-A895-483A92675C0B}" srcOrd="0" destOrd="0" presId="urn:microsoft.com/office/officeart/2005/8/layout/vList2"/>
    <dgm:cxn modelId="{9CDA8A4E-C82F-460F-9C02-5A6BB736F82E}" type="presOf" srcId="{56D433ED-9488-4B7C-898A-23B305D3A350}" destId="{277BA400-34BA-48F6-A643-6CD274976E4A}" srcOrd="0" destOrd="0" presId="urn:microsoft.com/office/officeart/2005/8/layout/vList2"/>
    <dgm:cxn modelId="{C640EE70-E320-40F7-8A34-613BA8A2E27D}" type="presOf" srcId="{B52393E7-4669-4BBE-90AA-B77D3BFF4635}" destId="{277BA400-34BA-48F6-A643-6CD274976E4A}" srcOrd="0" destOrd="2" presId="urn:microsoft.com/office/officeart/2005/8/layout/vList2"/>
    <dgm:cxn modelId="{B22D3B92-0D16-4079-8662-75403FDDFC50}" srcId="{2AC45DDC-AFC1-4B82-B14B-BBFF17591814}" destId="{B0E8BAF4-551D-4975-A3F0-C403E3EC28A7}" srcOrd="0" destOrd="0" parTransId="{ECC508B9-8DE1-4885-B50C-EDF140EF4C84}" sibTransId="{332E50B2-AD5D-4112-B10D-695FAF647D36}"/>
    <dgm:cxn modelId="{36FB2D9F-8436-4C31-B3E2-C7FB286FF20F}" type="presOf" srcId="{97E23CA8-4DC6-47E1-B63F-2BBCB05E0F97}" destId="{91D5F9F7-3C89-4A2C-BFC7-9B87B0AFC9BD}" srcOrd="0" destOrd="0" presId="urn:microsoft.com/office/officeart/2005/8/layout/vList2"/>
    <dgm:cxn modelId="{77DD38AC-1FA9-41A0-98EE-317A3D199D17}" type="presOf" srcId="{02FBADDE-81AF-44CC-B1FE-617E43B44304}" destId="{C46F0832-4823-4D36-9518-5FE8D17F74BE}" srcOrd="0" destOrd="0" presId="urn:microsoft.com/office/officeart/2005/8/layout/vList2"/>
    <dgm:cxn modelId="{F26AFCB0-3F74-420B-96A8-2759F6C93082}" srcId="{62F49005-D975-4265-A54B-6C0E6D749B6F}" destId="{CD52FA88-8331-4FCE-ACE0-470E8A9059B3}" srcOrd="0" destOrd="0" parTransId="{F84C90CD-7488-4C2A-BCF7-6FFC6E9AB904}" sibTransId="{424B0FBD-6E21-441D-8706-339A9AA26507}"/>
    <dgm:cxn modelId="{5C89CDB1-701A-4AE4-B4ED-E44393BE7EA1}" srcId="{CD52FA88-8331-4FCE-ACE0-470E8A9059B3}" destId="{684F9BB0-9E66-4E6C-81CD-562E67F05B96}" srcOrd="1" destOrd="0" parTransId="{7326435F-A84A-45A9-9514-96FDD214973D}" sibTransId="{F13F325A-1733-4A6B-A74D-5690E919496D}"/>
    <dgm:cxn modelId="{4011E4C6-549C-4A01-AA2D-86F5B36BF7CF}" type="presOf" srcId="{CD52FA88-8331-4FCE-ACE0-470E8A9059B3}" destId="{D742150A-6945-4F35-8525-5581871943A3}" srcOrd="0" destOrd="0" presId="urn:microsoft.com/office/officeart/2005/8/layout/vList2"/>
    <dgm:cxn modelId="{C3FE67C7-0679-428C-A108-8017C1983A3A}" srcId="{62F49005-D975-4265-A54B-6C0E6D749B6F}" destId="{2AC45DDC-AFC1-4B82-B14B-BBFF17591814}" srcOrd="1" destOrd="0" parTransId="{19B05E9C-3D6A-43F6-8800-40B9AF9B637C}" sibTransId="{FF653100-B34C-461B-B116-D60278C37B3C}"/>
    <dgm:cxn modelId="{460032CC-9840-4252-AD6D-974C95468D74}" srcId="{62F49005-D975-4265-A54B-6C0E6D749B6F}" destId="{97E23CA8-4DC6-47E1-B63F-2BBCB05E0F97}" srcOrd="2" destOrd="0" parTransId="{596EDA3B-CFEC-4F71-8174-0600459B0E3E}" sibTransId="{754C3787-ED8E-4A08-AF85-9D4C06F30FAE}"/>
    <dgm:cxn modelId="{A98042D5-C817-4715-969C-D786A05ED2BD}" type="presOf" srcId="{2AC45DDC-AFC1-4B82-B14B-BBFF17591814}" destId="{7FC5E561-74AB-42A3-B517-C2CB5AD6255C}" srcOrd="0" destOrd="0" presId="urn:microsoft.com/office/officeart/2005/8/layout/vList2"/>
    <dgm:cxn modelId="{D3BB9E7C-C515-4098-A38E-E8B3A5C573B4}" type="presParOf" srcId="{50B39D0A-4918-4B6C-A895-483A92675C0B}" destId="{D742150A-6945-4F35-8525-5581871943A3}" srcOrd="0" destOrd="0" presId="urn:microsoft.com/office/officeart/2005/8/layout/vList2"/>
    <dgm:cxn modelId="{063CA046-10C3-4C9D-B488-04BFCC6B4F17}" type="presParOf" srcId="{50B39D0A-4918-4B6C-A895-483A92675C0B}" destId="{277BA400-34BA-48F6-A643-6CD274976E4A}" srcOrd="1" destOrd="0" presId="urn:microsoft.com/office/officeart/2005/8/layout/vList2"/>
    <dgm:cxn modelId="{08A0D318-CEC3-4EE9-A6F9-D7195FEF394F}" type="presParOf" srcId="{50B39D0A-4918-4B6C-A895-483A92675C0B}" destId="{7FC5E561-74AB-42A3-B517-C2CB5AD6255C}" srcOrd="2" destOrd="0" presId="urn:microsoft.com/office/officeart/2005/8/layout/vList2"/>
    <dgm:cxn modelId="{1C85AC3D-1BF7-4515-AE63-942079BCE983}" type="presParOf" srcId="{50B39D0A-4918-4B6C-A895-483A92675C0B}" destId="{87253849-3FFE-400C-86E7-4418391562A1}" srcOrd="3" destOrd="0" presId="urn:microsoft.com/office/officeart/2005/8/layout/vList2"/>
    <dgm:cxn modelId="{E0F03023-C37E-4FBC-9D3F-3373F12E78F7}" type="presParOf" srcId="{50B39D0A-4918-4B6C-A895-483A92675C0B}" destId="{91D5F9F7-3C89-4A2C-BFC7-9B87B0AFC9BD}" srcOrd="4" destOrd="0" presId="urn:microsoft.com/office/officeart/2005/8/layout/vList2"/>
    <dgm:cxn modelId="{B6DBEA0A-9A81-4BC6-8E06-5B153EA12C58}" type="presParOf" srcId="{50B39D0A-4918-4B6C-A895-483A92675C0B}" destId="{EAB47290-5961-4538-A86E-9C2316465C98}" srcOrd="5" destOrd="0" presId="urn:microsoft.com/office/officeart/2005/8/layout/vList2"/>
    <dgm:cxn modelId="{E0302E8C-7FB2-4A22-BC2D-414F9CE3425B}" type="presParOf" srcId="{50B39D0A-4918-4B6C-A895-483A92675C0B}" destId="{C46F0832-4823-4D36-9518-5FE8D17F74B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899479-A204-450A-8FE4-E598EE5BB07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A7FF405-E2A5-4FB8-A45C-F0D489408236}">
      <dgm:prSet/>
      <dgm:spPr/>
      <dgm:t>
        <a:bodyPr/>
        <a:lstStyle/>
        <a:p>
          <a:r>
            <a:rPr lang="en-US"/>
            <a:t>The command </a:t>
          </a:r>
          <a:r>
            <a:rPr lang="en-US" b="1"/>
            <a:t>cd</a:t>
          </a:r>
          <a:r>
            <a:rPr lang="en-US"/>
            <a:t> means “change directory”</a:t>
          </a:r>
        </a:p>
      </dgm:t>
    </dgm:pt>
    <dgm:pt modelId="{3C7D3A3E-2D36-4C51-B6B7-9FCA2CC6BBC8}" type="parTrans" cxnId="{325D3D84-7862-4A1D-B07E-6BAB59ACB11E}">
      <dgm:prSet/>
      <dgm:spPr/>
      <dgm:t>
        <a:bodyPr/>
        <a:lstStyle/>
        <a:p>
          <a:endParaRPr lang="en-US"/>
        </a:p>
      </dgm:t>
    </dgm:pt>
    <dgm:pt modelId="{DE6E9749-4976-4B20-A570-CCEBEF813EF0}" type="sibTrans" cxnId="{325D3D84-7862-4A1D-B07E-6BAB59ACB11E}">
      <dgm:prSet/>
      <dgm:spPr/>
      <dgm:t>
        <a:bodyPr/>
        <a:lstStyle/>
        <a:p>
          <a:endParaRPr lang="en-US"/>
        </a:p>
      </dgm:t>
    </dgm:pt>
    <dgm:pt modelId="{8796B388-F631-4268-B0AA-C49C05DE708F}">
      <dgm:prSet/>
      <dgm:spPr/>
      <dgm:t>
        <a:bodyPr/>
        <a:lstStyle/>
        <a:p>
          <a:r>
            <a:rPr lang="en-US"/>
            <a:t>How we navigate through Linux folder structure using the command prompt</a:t>
          </a:r>
        </a:p>
      </dgm:t>
    </dgm:pt>
    <dgm:pt modelId="{665AFDA9-CD2D-4C01-835A-D0808C64E7DD}" type="parTrans" cxnId="{F13EE6E1-D490-4CD5-ADD8-1BE0EB967842}">
      <dgm:prSet/>
      <dgm:spPr/>
      <dgm:t>
        <a:bodyPr/>
        <a:lstStyle/>
        <a:p>
          <a:endParaRPr lang="en-US"/>
        </a:p>
      </dgm:t>
    </dgm:pt>
    <dgm:pt modelId="{1DBDC1D2-8165-444B-9518-C30C8315AD5A}" type="sibTrans" cxnId="{F13EE6E1-D490-4CD5-ADD8-1BE0EB967842}">
      <dgm:prSet/>
      <dgm:spPr/>
      <dgm:t>
        <a:bodyPr/>
        <a:lstStyle/>
        <a:p>
          <a:endParaRPr lang="en-US"/>
        </a:p>
      </dgm:t>
    </dgm:pt>
    <dgm:pt modelId="{2F7F6961-90FF-45AE-98EA-99A7319F5406}">
      <dgm:prSet/>
      <dgm:spPr/>
      <dgm:t>
        <a:bodyPr/>
        <a:lstStyle/>
        <a:p>
          <a:r>
            <a:rPr lang="en-US"/>
            <a:t>Example:</a:t>
          </a:r>
        </a:p>
      </dgm:t>
    </dgm:pt>
    <dgm:pt modelId="{0869C8EF-AC2D-4748-8CA5-B7F8656A5C38}" type="parTrans" cxnId="{46457744-3335-4451-AB15-10ECFACD0C6B}">
      <dgm:prSet/>
      <dgm:spPr/>
      <dgm:t>
        <a:bodyPr/>
        <a:lstStyle/>
        <a:p>
          <a:endParaRPr lang="en-US"/>
        </a:p>
      </dgm:t>
    </dgm:pt>
    <dgm:pt modelId="{72B3C64E-507E-4C94-B54A-8C7D28E8B0B7}" type="sibTrans" cxnId="{46457744-3335-4451-AB15-10ECFACD0C6B}">
      <dgm:prSet/>
      <dgm:spPr/>
      <dgm:t>
        <a:bodyPr/>
        <a:lstStyle/>
        <a:p>
          <a:endParaRPr lang="en-US"/>
        </a:p>
      </dgm:t>
    </dgm:pt>
    <dgm:pt modelId="{80DE7B1B-2521-4663-BAA4-775E2A685638}">
      <dgm:prSet/>
      <dgm:spPr/>
      <dgm:t>
        <a:bodyPr/>
        <a:lstStyle/>
        <a:p>
          <a:r>
            <a:rPr lang="en-US" b="1"/>
            <a:t>cd /home/Awinchester/MyPythonDirectory</a:t>
          </a:r>
          <a:endParaRPr lang="en-US"/>
        </a:p>
      </dgm:t>
    </dgm:pt>
    <dgm:pt modelId="{C64857BF-9475-48A7-BA94-E987A63EF4A0}" type="parTrans" cxnId="{43457C54-C40D-46D3-95DB-6F92767A32B9}">
      <dgm:prSet/>
      <dgm:spPr/>
      <dgm:t>
        <a:bodyPr/>
        <a:lstStyle/>
        <a:p>
          <a:endParaRPr lang="en-US"/>
        </a:p>
      </dgm:t>
    </dgm:pt>
    <dgm:pt modelId="{BCC8F39F-091D-4697-86C4-3E45BAD4CA0A}" type="sibTrans" cxnId="{43457C54-C40D-46D3-95DB-6F92767A32B9}">
      <dgm:prSet/>
      <dgm:spPr/>
      <dgm:t>
        <a:bodyPr/>
        <a:lstStyle/>
        <a:p>
          <a:endParaRPr lang="en-US"/>
        </a:p>
      </dgm:t>
    </dgm:pt>
    <dgm:pt modelId="{56C135D3-E9F0-410D-9D28-ACA2117F8A19}">
      <dgm:prSet/>
      <dgm:spPr/>
      <dgm:t>
        <a:bodyPr/>
        <a:lstStyle/>
        <a:p>
          <a:r>
            <a:rPr lang="en-US"/>
            <a:t>Command above will send the user to the “MyPythonDirectory” found in my home directory</a:t>
          </a:r>
        </a:p>
      </dgm:t>
    </dgm:pt>
    <dgm:pt modelId="{65C676D3-6AF0-47A0-A0C2-4B6D255C457F}" type="parTrans" cxnId="{7CE9BD0D-D9A5-442A-8456-3C994670B822}">
      <dgm:prSet/>
      <dgm:spPr/>
      <dgm:t>
        <a:bodyPr/>
        <a:lstStyle/>
        <a:p>
          <a:endParaRPr lang="en-US"/>
        </a:p>
      </dgm:t>
    </dgm:pt>
    <dgm:pt modelId="{4285F743-55B2-4397-B201-8D1E1A60BB7A}" type="sibTrans" cxnId="{7CE9BD0D-D9A5-442A-8456-3C994670B822}">
      <dgm:prSet/>
      <dgm:spPr/>
      <dgm:t>
        <a:bodyPr/>
        <a:lstStyle/>
        <a:p>
          <a:endParaRPr lang="en-US"/>
        </a:p>
      </dgm:t>
    </dgm:pt>
    <dgm:pt modelId="{642C724F-77B5-4659-A54E-ABEF2E1BABB2}" type="pres">
      <dgm:prSet presAssocID="{D7899479-A204-450A-8FE4-E598EE5BB077}" presName="linear" presStyleCnt="0">
        <dgm:presLayoutVars>
          <dgm:animLvl val="lvl"/>
          <dgm:resizeHandles val="exact"/>
        </dgm:presLayoutVars>
      </dgm:prSet>
      <dgm:spPr/>
    </dgm:pt>
    <dgm:pt modelId="{6685E98B-7F97-4FA2-A44C-92A54EB1B3FC}" type="pres">
      <dgm:prSet presAssocID="{3A7FF405-E2A5-4FB8-A45C-F0D48940823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6CD289A-1348-47B5-83AE-362109D9B8C0}" type="pres">
      <dgm:prSet presAssocID="{DE6E9749-4976-4B20-A570-CCEBEF813EF0}" presName="spacer" presStyleCnt="0"/>
      <dgm:spPr/>
    </dgm:pt>
    <dgm:pt modelId="{51A04CDF-FBFB-4A30-9CDA-0D79163D2276}" type="pres">
      <dgm:prSet presAssocID="{8796B388-F631-4268-B0AA-C49C05DE708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7F1D865-A307-41FE-A07A-0245951C663D}" type="pres">
      <dgm:prSet presAssocID="{1DBDC1D2-8165-444B-9518-C30C8315AD5A}" presName="spacer" presStyleCnt="0"/>
      <dgm:spPr/>
    </dgm:pt>
    <dgm:pt modelId="{6358EF0C-EB67-45D4-B1D7-7E612B0CFF47}" type="pres">
      <dgm:prSet presAssocID="{2F7F6961-90FF-45AE-98EA-99A7319F540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4EE0B6D-E072-4F4D-95AD-6DEF8B5B9801}" type="pres">
      <dgm:prSet presAssocID="{2F7F6961-90FF-45AE-98EA-99A7319F540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7CE9BD0D-D9A5-442A-8456-3C994670B822}" srcId="{2F7F6961-90FF-45AE-98EA-99A7319F5406}" destId="{56C135D3-E9F0-410D-9D28-ACA2117F8A19}" srcOrd="1" destOrd="0" parTransId="{65C676D3-6AF0-47A0-A0C2-4B6D255C457F}" sibTransId="{4285F743-55B2-4397-B201-8D1E1A60BB7A}"/>
    <dgm:cxn modelId="{46457744-3335-4451-AB15-10ECFACD0C6B}" srcId="{D7899479-A204-450A-8FE4-E598EE5BB077}" destId="{2F7F6961-90FF-45AE-98EA-99A7319F5406}" srcOrd="2" destOrd="0" parTransId="{0869C8EF-AC2D-4748-8CA5-B7F8656A5C38}" sibTransId="{72B3C64E-507E-4C94-B54A-8C7D28E8B0B7}"/>
    <dgm:cxn modelId="{B2920D6E-B101-451B-86CE-7F5B53F3B05D}" type="presOf" srcId="{80DE7B1B-2521-4663-BAA4-775E2A685638}" destId="{84EE0B6D-E072-4F4D-95AD-6DEF8B5B9801}" srcOrd="0" destOrd="0" presId="urn:microsoft.com/office/officeart/2005/8/layout/vList2"/>
    <dgm:cxn modelId="{43457C54-C40D-46D3-95DB-6F92767A32B9}" srcId="{2F7F6961-90FF-45AE-98EA-99A7319F5406}" destId="{80DE7B1B-2521-4663-BAA4-775E2A685638}" srcOrd="0" destOrd="0" parTransId="{C64857BF-9475-48A7-BA94-E987A63EF4A0}" sibTransId="{BCC8F39F-091D-4697-86C4-3E45BAD4CA0A}"/>
    <dgm:cxn modelId="{9FAA8F56-3E16-4342-8ACA-5C990BB293FE}" type="presOf" srcId="{8796B388-F631-4268-B0AA-C49C05DE708F}" destId="{51A04CDF-FBFB-4A30-9CDA-0D79163D2276}" srcOrd="0" destOrd="0" presId="urn:microsoft.com/office/officeart/2005/8/layout/vList2"/>
    <dgm:cxn modelId="{325D3D84-7862-4A1D-B07E-6BAB59ACB11E}" srcId="{D7899479-A204-450A-8FE4-E598EE5BB077}" destId="{3A7FF405-E2A5-4FB8-A45C-F0D489408236}" srcOrd="0" destOrd="0" parTransId="{3C7D3A3E-2D36-4C51-B6B7-9FCA2CC6BBC8}" sibTransId="{DE6E9749-4976-4B20-A570-CCEBEF813EF0}"/>
    <dgm:cxn modelId="{658D43B1-9BB2-429F-8C9D-19901F18CB6E}" type="presOf" srcId="{2F7F6961-90FF-45AE-98EA-99A7319F5406}" destId="{6358EF0C-EB67-45D4-B1D7-7E612B0CFF47}" srcOrd="0" destOrd="0" presId="urn:microsoft.com/office/officeart/2005/8/layout/vList2"/>
    <dgm:cxn modelId="{BC757DC0-173F-48EF-97D5-A16230B44D59}" type="presOf" srcId="{D7899479-A204-450A-8FE4-E598EE5BB077}" destId="{642C724F-77B5-4659-A54E-ABEF2E1BABB2}" srcOrd="0" destOrd="0" presId="urn:microsoft.com/office/officeart/2005/8/layout/vList2"/>
    <dgm:cxn modelId="{F13EE6E1-D490-4CD5-ADD8-1BE0EB967842}" srcId="{D7899479-A204-450A-8FE4-E598EE5BB077}" destId="{8796B388-F631-4268-B0AA-C49C05DE708F}" srcOrd="1" destOrd="0" parTransId="{665AFDA9-CD2D-4C01-835A-D0808C64E7DD}" sibTransId="{1DBDC1D2-8165-444B-9518-C30C8315AD5A}"/>
    <dgm:cxn modelId="{E5085BFC-46A8-40F8-AC1D-6EAF30EDDC2E}" type="presOf" srcId="{3A7FF405-E2A5-4FB8-A45C-F0D489408236}" destId="{6685E98B-7F97-4FA2-A44C-92A54EB1B3FC}" srcOrd="0" destOrd="0" presId="urn:microsoft.com/office/officeart/2005/8/layout/vList2"/>
    <dgm:cxn modelId="{5CC8D2FD-0F1A-4263-873C-D9AF3DC61F40}" type="presOf" srcId="{56C135D3-E9F0-410D-9D28-ACA2117F8A19}" destId="{84EE0B6D-E072-4F4D-95AD-6DEF8B5B9801}" srcOrd="0" destOrd="1" presId="urn:microsoft.com/office/officeart/2005/8/layout/vList2"/>
    <dgm:cxn modelId="{77A84678-8521-45A6-B55F-F44C3CF90A00}" type="presParOf" srcId="{642C724F-77B5-4659-A54E-ABEF2E1BABB2}" destId="{6685E98B-7F97-4FA2-A44C-92A54EB1B3FC}" srcOrd="0" destOrd="0" presId="urn:microsoft.com/office/officeart/2005/8/layout/vList2"/>
    <dgm:cxn modelId="{FFA641E4-ED37-40C6-B6A4-BC0B3A7BFB35}" type="presParOf" srcId="{642C724F-77B5-4659-A54E-ABEF2E1BABB2}" destId="{C6CD289A-1348-47B5-83AE-362109D9B8C0}" srcOrd="1" destOrd="0" presId="urn:microsoft.com/office/officeart/2005/8/layout/vList2"/>
    <dgm:cxn modelId="{D65DA83A-9D80-4481-88C3-C914EA76ADD2}" type="presParOf" srcId="{642C724F-77B5-4659-A54E-ABEF2E1BABB2}" destId="{51A04CDF-FBFB-4A30-9CDA-0D79163D2276}" srcOrd="2" destOrd="0" presId="urn:microsoft.com/office/officeart/2005/8/layout/vList2"/>
    <dgm:cxn modelId="{1F621879-90D1-47B2-A874-8FC8E4B0C93B}" type="presParOf" srcId="{642C724F-77B5-4659-A54E-ABEF2E1BABB2}" destId="{77F1D865-A307-41FE-A07A-0245951C663D}" srcOrd="3" destOrd="0" presId="urn:microsoft.com/office/officeart/2005/8/layout/vList2"/>
    <dgm:cxn modelId="{78350F09-5D77-4A90-89CA-EC2A0BB3EFD3}" type="presParOf" srcId="{642C724F-77B5-4659-A54E-ABEF2E1BABB2}" destId="{6358EF0C-EB67-45D4-B1D7-7E612B0CFF47}" srcOrd="4" destOrd="0" presId="urn:microsoft.com/office/officeart/2005/8/layout/vList2"/>
    <dgm:cxn modelId="{E93A71F6-7663-46AA-86EC-CDE8CB20AF60}" type="presParOf" srcId="{642C724F-77B5-4659-A54E-ABEF2E1BABB2}" destId="{84EE0B6D-E072-4F4D-95AD-6DEF8B5B980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550F41-EBF7-403C-930D-FA3143AA1C0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1CAC6F0-AAEA-4E82-9C09-21DC3EC53362}">
      <dgm:prSet/>
      <dgm:spPr/>
      <dgm:t>
        <a:bodyPr/>
        <a:lstStyle/>
        <a:p>
          <a:r>
            <a:rPr lang="en-US"/>
            <a:t>To navigate into the root directory, use "cd /"</a:t>
          </a:r>
        </a:p>
      </dgm:t>
    </dgm:pt>
    <dgm:pt modelId="{6F9CD300-3856-4D5F-8C04-D65A14ECA632}" type="parTrans" cxnId="{3F561C05-F41D-43DD-B389-BAFF574C26BF}">
      <dgm:prSet/>
      <dgm:spPr/>
      <dgm:t>
        <a:bodyPr/>
        <a:lstStyle/>
        <a:p>
          <a:endParaRPr lang="en-US"/>
        </a:p>
      </dgm:t>
    </dgm:pt>
    <dgm:pt modelId="{8BC1DCFD-5EAF-4114-AD51-A5FE0FFDFF09}" type="sibTrans" cxnId="{3F561C05-F41D-43DD-B389-BAFF574C26BF}">
      <dgm:prSet/>
      <dgm:spPr/>
      <dgm:t>
        <a:bodyPr/>
        <a:lstStyle/>
        <a:p>
          <a:endParaRPr lang="en-US"/>
        </a:p>
      </dgm:t>
    </dgm:pt>
    <dgm:pt modelId="{D8AD7987-2B5B-4538-A65D-5D7083A9CF43}">
      <dgm:prSet/>
      <dgm:spPr/>
      <dgm:t>
        <a:bodyPr/>
        <a:lstStyle/>
        <a:p>
          <a:r>
            <a:rPr lang="en-US"/>
            <a:t>To navigate to your home directory, use "cd" or "cd ~"</a:t>
          </a:r>
        </a:p>
      </dgm:t>
    </dgm:pt>
    <dgm:pt modelId="{2654893D-B5A4-47DB-BEE1-3B6D2F178D31}" type="parTrans" cxnId="{DC2B9877-7143-4C54-BC38-20B431F06C09}">
      <dgm:prSet/>
      <dgm:spPr/>
      <dgm:t>
        <a:bodyPr/>
        <a:lstStyle/>
        <a:p>
          <a:endParaRPr lang="en-US"/>
        </a:p>
      </dgm:t>
    </dgm:pt>
    <dgm:pt modelId="{95EDFD48-6210-4ADB-B5FA-5D9663854EF7}" type="sibTrans" cxnId="{DC2B9877-7143-4C54-BC38-20B431F06C09}">
      <dgm:prSet/>
      <dgm:spPr/>
      <dgm:t>
        <a:bodyPr/>
        <a:lstStyle/>
        <a:p>
          <a:endParaRPr lang="en-US"/>
        </a:p>
      </dgm:t>
    </dgm:pt>
    <dgm:pt modelId="{BECE56D9-E165-42CE-998C-B5E366224B13}">
      <dgm:prSet/>
      <dgm:spPr/>
      <dgm:t>
        <a:bodyPr/>
        <a:lstStyle/>
        <a:p>
          <a:r>
            <a:rPr lang="en-US"/>
            <a:t>To navigate up one directory level, use "cd .."</a:t>
          </a:r>
        </a:p>
      </dgm:t>
    </dgm:pt>
    <dgm:pt modelId="{A0C45652-EE11-4393-B6A6-B771804113D8}" type="parTrans" cxnId="{2DE2C1E2-DEDF-4752-AA18-C62B0BC5203A}">
      <dgm:prSet/>
      <dgm:spPr/>
      <dgm:t>
        <a:bodyPr/>
        <a:lstStyle/>
        <a:p>
          <a:endParaRPr lang="en-US"/>
        </a:p>
      </dgm:t>
    </dgm:pt>
    <dgm:pt modelId="{C3312645-25CE-463C-8F81-88004AB50A51}" type="sibTrans" cxnId="{2DE2C1E2-DEDF-4752-AA18-C62B0BC5203A}">
      <dgm:prSet/>
      <dgm:spPr/>
      <dgm:t>
        <a:bodyPr/>
        <a:lstStyle/>
        <a:p>
          <a:endParaRPr lang="en-US"/>
        </a:p>
      </dgm:t>
    </dgm:pt>
    <dgm:pt modelId="{292DF405-DF95-4114-87CC-31010A77185A}">
      <dgm:prSet/>
      <dgm:spPr/>
      <dgm:t>
        <a:bodyPr/>
        <a:lstStyle/>
        <a:p>
          <a:r>
            <a:rPr lang="en-US"/>
            <a:t>To navigate to the previous directory (or back), use "cd -"</a:t>
          </a:r>
        </a:p>
      </dgm:t>
    </dgm:pt>
    <dgm:pt modelId="{86165198-1BE6-453A-8D63-BC3F8CF02D18}" type="parTrans" cxnId="{0B5B4639-D123-4D59-87BA-FB8DB8291929}">
      <dgm:prSet/>
      <dgm:spPr/>
      <dgm:t>
        <a:bodyPr/>
        <a:lstStyle/>
        <a:p>
          <a:endParaRPr lang="en-US"/>
        </a:p>
      </dgm:t>
    </dgm:pt>
    <dgm:pt modelId="{DCA530F4-2AAD-4A05-ACFD-6F8362DA15EA}" type="sibTrans" cxnId="{0B5B4639-D123-4D59-87BA-FB8DB8291929}">
      <dgm:prSet/>
      <dgm:spPr/>
      <dgm:t>
        <a:bodyPr/>
        <a:lstStyle/>
        <a:p>
          <a:endParaRPr lang="en-US"/>
        </a:p>
      </dgm:t>
    </dgm:pt>
    <dgm:pt modelId="{B2C1015F-5B62-4A52-A624-6923595A94C7}" type="pres">
      <dgm:prSet presAssocID="{89550F41-EBF7-403C-930D-FA3143AA1C01}" presName="Name0" presStyleCnt="0">
        <dgm:presLayoutVars>
          <dgm:dir/>
          <dgm:animLvl val="lvl"/>
          <dgm:resizeHandles val="exact"/>
        </dgm:presLayoutVars>
      </dgm:prSet>
      <dgm:spPr/>
    </dgm:pt>
    <dgm:pt modelId="{2A7B0EDE-236C-4A50-8323-126F99001DEF}" type="pres">
      <dgm:prSet presAssocID="{51CAC6F0-AAEA-4E82-9C09-21DC3EC53362}" presName="linNode" presStyleCnt="0"/>
      <dgm:spPr/>
    </dgm:pt>
    <dgm:pt modelId="{2613D418-B6DB-4148-8306-CD7540D8B17A}" type="pres">
      <dgm:prSet presAssocID="{51CAC6F0-AAEA-4E82-9C09-21DC3EC53362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D35EA9EC-D7A7-4EED-9987-6F5DD88E948C}" type="pres">
      <dgm:prSet presAssocID="{8BC1DCFD-5EAF-4114-AD51-A5FE0FFDFF09}" presName="sp" presStyleCnt="0"/>
      <dgm:spPr/>
    </dgm:pt>
    <dgm:pt modelId="{D7CD291A-74EE-489E-8639-E043D9C95FF5}" type="pres">
      <dgm:prSet presAssocID="{D8AD7987-2B5B-4538-A65D-5D7083A9CF43}" presName="linNode" presStyleCnt="0"/>
      <dgm:spPr/>
    </dgm:pt>
    <dgm:pt modelId="{F944E987-1D2B-4067-9A72-22E16B3CDEF8}" type="pres">
      <dgm:prSet presAssocID="{D8AD7987-2B5B-4538-A65D-5D7083A9CF43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7502C589-8F98-41C4-99BE-047631881DBF}" type="pres">
      <dgm:prSet presAssocID="{95EDFD48-6210-4ADB-B5FA-5D9663854EF7}" presName="sp" presStyleCnt="0"/>
      <dgm:spPr/>
    </dgm:pt>
    <dgm:pt modelId="{7B36BB9C-FAA7-408B-A1E9-44B68546EDD2}" type="pres">
      <dgm:prSet presAssocID="{BECE56D9-E165-42CE-998C-B5E366224B13}" presName="linNode" presStyleCnt="0"/>
      <dgm:spPr/>
    </dgm:pt>
    <dgm:pt modelId="{AC28A6D6-DBAE-4DF3-AF0C-174E27E31421}" type="pres">
      <dgm:prSet presAssocID="{BECE56D9-E165-42CE-998C-B5E366224B13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B711EF46-E459-4370-BF0C-FBE34E3B6D38}" type="pres">
      <dgm:prSet presAssocID="{C3312645-25CE-463C-8F81-88004AB50A51}" presName="sp" presStyleCnt="0"/>
      <dgm:spPr/>
    </dgm:pt>
    <dgm:pt modelId="{53341ED1-1613-4980-A886-39D2F389F1D7}" type="pres">
      <dgm:prSet presAssocID="{292DF405-DF95-4114-87CC-31010A77185A}" presName="linNode" presStyleCnt="0"/>
      <dgm:spPr/>
    </dgm:pt>
    <dgm:pt modelId="{8E688BC1-EAEC-433B-A2F0-0E13B9B6E784}" type="pres">
      <dgm:prSet presAssocID="{292DF405-DF95-4114-87CC-31010A77185A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3F561C05-F41D-43DD-B389-BAFF574C26BF}" srcId="{89550F41-EBF7-403C-930D-FA3143AA1C01}" destId="{51CAC6F0-AAEA-4E82-9C09-21DC3EC53362}" srcOrd="0" destOrd="0" parTransId="{6F9CD300-3856-4D5F-8C04-D65A14ECA632}" sibTransId="{8BC1DCFD-5EAF-4114-AD51-A5FE0FFDFF09}"/>
    <dgm:cxn modelId="{40711E10-011B-487B-B40B-5961DF44CAF3}" type="presOf" srcId="{292DF405-DF95-4114-87CC-31010A77185A}" destId="{8E688BC1-EAEC-433B-A2F0-0E13B9B6E784}" srcOrd="0" destOrd="0" presId="urn:microsoft.com/office/officeart/2005/8/layout/vList5"/>
    <dgm:cxn modelId="{0B5B4639-D123-4D59-87BA-FB8DB8291929}" srcId="{89550F41-EBF7-403C-930D-FA3143AA1C01}" destId="{292DF405-DF95-4114-87CC-31010A77185A}" srcOrd="3" destOrd="0" parTransId="{86165198-1BE6-453A-8D63-BC3F8CF02D18}" sibTransId="{DCA530F4-2AAD-4A05-ACFD-6F8362DA15EA}"/>
    <dgm:cxn modelId="{4B06FF3D-C731-4B6B-BF4D-E1FD91171C8D}" type="presOf" srcId="{BECE56D9-E165-42CE-998C-B5E366224B13}" destId="{AC28A6D6-DBAE-4DF3-AF0C-174E27E31421}" srcOrd="0" destOrd="0" presId="urn:microsoft.com/office/officeart/2005/8/layout/vList5"/>
    <dgm:cxn modelId="{9E4CF54A-45D0-404E-BF81-D8F1C8CB9DB9}" type="presOf" srcId="{89550F41-EBF7-403C-930D-FA3143AA1C01}" destId="{B2C1015F-5B62-4A52-A624-6923595A94C7}" srcOrd="0" destOrd="0" presId="urn:microsoft.com/office/officeart/2005/8/layout/vList5"/>
    <dgm:cxn modelId="{BE78894C-0A03-441E-9BFE-226E71E685F1}" type="presOf" srcId="{51CAC6F0-AAEA-4E82-9C09-21DC3EC53362}" destId="{2613D418-B6DB-4148-8306-CD7540D8B17A}" srcOrd="0" destOrd="0" presId="urn:microsoft.com/office/officeart/2005/8/layout/vList5"/>
    <dgm:cxn modelId="{DC2B9877-7143-4C54-BC38-20B431F06C09}" srcId="{89550F41-EBF7-403C-930D-FA3143AA1C01}" destId="{D8AD7987-2B5B-4538-A65D-5D7083A9CF43}" srcOrd="1" destOrd="0" parTransId="{2654893D-B5A4-47DB-BEE1-3B6D2F178D31}" sibTransId="{95EDFD48-6210-4ADB-B5FA-5D9663854EF7}"/>
    <dgm:cxn modelId="{2E3D4FBA-C8A2-4688-9193-C07CAD731788}" type="presOf" srcId="{D8AD7987-2B5B-4538-A65D-5D7083A9CF43}" destId="{F944E987-1D2B-4067-9A72-22E16B3CDEF8}" srcOrd="0" destOrd="0" presId="urn:microsoft.com/office/officeart/2005/8/layout/vList5"/>
    <dgm:cxn modelId="{2DE2C1E2-DEDF-4752-AA18-C62B0BC5203A}" srcId="{89550F41-EBF7-403C-930D-FA3143AA1C01}" destId="{BECE56D9-E165-42CE-998C-B5E366224B13}" srcOrd="2" destOrd="0" parTransId="{A0C45652-EE11-4393-B6A6-B771804113D8}" sibTransId="{C3312645-25CE-463C-8F81-88004AB50A51}"/>
    <dgm:cxn modelId="{46FCF14B-1778-46EF-AB05-B4E1CDCEE02C}" type="presParOf" srcId="{B2C1015F-5B62-4A52-A624-6923595A94C7}" destId="{2A7B0EDE-236C-4A50-8323-126F99001DEF}" srcOrd="0" destOrd="0" presId="urn:microsoft.com/office/officeart/2005/8/layout/vList5"/>
    <dgm:cxn modelId="{C507F590-6811-44BB-A9B6-5E18DA85C360}" type="presParOf" srcId="{2A7B0EDE-236C-4A50-8323-126F99001DEF}" destId="{2613D418-B6DB-4148-8306-CD7540D8B17A}" srcOrd="0" destOrd="0" presId="urn:microsoft.com/office/officeart/2005/8/layout/vList5"/>
    <dgm:cxn modelId="{F346D262-432B-41DA-8255-C19856A1D44E}" type="presParOf" srcId="{B2C1015F-5B62-4A52-A624-6923595A94C7}" destId="{D35EA9EC-D7A7-4EED-9987-6F5DD88E948C}" srcOrd="1" destOrd="0" presId="urn:microsoft.com/office/officeart/2005/8/layout/vList5"/>
    <dgm:cxn modelId="{EC6D915D-85AE-4ACB-91A5-6D807BC93FF9}" type="presParOf" srcId="{B2C1015F-5B62-4A52-A624-6923595A94C7}" destId="{D7CD291A-74EE-489E-8639-E043D9C95FF5}" srcOrd="2" destOrd="0" presId="urn:microsoft.com/office/officeart/2005/8/layout/vList5"/>
    <dgm:cxn modelId="{EB1C3C8A-E635-437A-B239-1579EA2E94CC}" type="presParOf" srcId="{D7CD291A-74EE-489E-8639-E043D9C95FF5}" destId="{F944E987-1D2B-4067-9A72-22E16B3CDEF8}" srcOrd="0" destOrd="0" presId="urn:microsoft.com/office/officeart/2005/8/layout/vList5"/>
    <dgm:cxn modelId="{44C6BADD-E8A5-4B5C-A23F-84A91E72AF15}" type="presParOf" srcId="{B2C1015F-5B62-4A52-A624-6923595A94C7}" destId="{7502C589-8F98-41C4-99BE-047631881DBF}" srcOrd="3" destOrd="0" presId="urn:microsoft.com/office/officeart/2005/8/layout/vList5"/>
    <dgm:cxn modelId="{C80DD727-EE80-40EF-9EBD-397D658AF34A}" type="presParOf" srcId="{B2C1015F-5B62-4A52-A624-6923595A94C7}" destId="{7B36BB9C-FAA7-408B-A1E9-44B68546EDD2}" srcOrd="4" destOrd="0" presId="urn:microsoft.com/office/officeart/2005/8/layout/vList5"/>
    <dgm:cxn modelId="{1C818C6E-C174-48D5-A155-B02699E9B701}" type="presParOf" srcId="{7B36BB9C-FAA7-408B-A1E9-44B68546EDD2}" destId="{AC28A6D6-DBAE-4DF3-AF0C-174E27E31421}" srcOrd="0" destOrd="0" presId="urn:microsoft.com/office/officeart/2005/8/layout/vList5"/>
    <dgm:cxn modelId="{E6B73F5D-D835-44DB-91A7-D3CA4F038615}" type="presParOf" srcId="{B2C1015F-5B62-4A52-A624-6923595A94C7}" destId="{B711EF46-E459-4370-BF0C-FBE34E3B6D38}" srcOrd="5" destOrd="0" presId="urn:microsoft.com/office/officeart/2005/8/layout/vList5"/>
    <dgm:cxn modelId="{8DD6B892-50D0-4CF8-827E-190738712D9A}" type="presParOf" srcId="{B2C1015F-5B62-4A52-A624-6923595A94C7}" destId="{53341ED1-1613-4980-A886-39D2F389F1D7}" srcOrd="6" destOrd="0" presId="urn:microsoft.com/office/officeart/2005/8/layout/vList5"/>
    <dgm:cxn modelId="{DEE29749-B124-40A5-BF39-07EE914D994F}" type="presParOf" srcId="{53341ED1-1613-4980-A886-39D2F389F1D7}" destId="{8E688BC1-EAEC-433B-A2F0-0E13B9B6E78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6F1D2-5616-4C7A-957A-0374CDC71F58}">
      <dsp:nvSpPr>
        <dsp:cNvPr id="0" name=""/>
        <dsp:cNvSpPr/>
      </dsp:nvSpPr>
      <dsp:spPr>
        <a:xfrm>
          <a:off x="0" y="52510"/>
          <a:ext cx="10982090" cy="111230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Crontab (in its most basic form) is a job scheduler</a:t>
          </a:r>
        </a:p>
      </dsp:txBody>
      <dsp:txXfrm>
        <a:off x="54298" y="106808"/>
        <a:ext cx="10873494" cy="1003708"/>
      </dsp:txXfrm>
    </dsp:sp>
    <dsp:sp modelId="{89388C8B-6FFE-48FC-AD38-DE2CA6C1928A}">
      <dsp:nvSpPr>
        <dsp:cNvPr id="0" name=""/>
        <dsp:cNvSpPr/>
      </dsp:nvSpPr>
      <dsp:spPr>
        <a:xfrm>
          <a:off x="0" y="1164815"/>
          <a:ext cx="10982090" cy="753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681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List of commands that should be executed on a regular schedule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Name of the command used to manage that list</a:t>
          </a:r>
        </a:p>
      </dsp:txBody>
      <dsp:txXfrm>
        <a:off x="0" y="1164815"/>
        <a:ext cx="10982090" cy="753480"/>
      </dsp:txXfrm>
    </dsp:sp>
    <dsp:sp modelId="{738A0821-1F70-46A2-8E60-803FDBDC2BBF}">
      <dsp:nvSpPr>
        <dsp:cNvPr id="0" name=""/>
        <dsp:cNvSpPr/>
      </dsp:nvSpPr>
      <dsp:spPr>
        <a:xfrm>
          <a:off x="0" y="1918295"/>
          <a:ext cx="10982090" cy="1112304"/>
        </a:xfrm>
        <a:prstGeom prst="roundRect">
          <a:avLst/>
        </a:prstGeom>
        <a:solidFill>
          <a:schemeClr val="accent2">
            <a:hueOff val="-754326"/>
            <a:satOff val="3799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Crontab stands for cron table, because it uses the job scheduler cron to execute tasks</a:t>
          </a:r>
        </a:p>
      </dsp:txBody>
      <dsp:txXfrm>
        <a:off x="54298" y="1972593"/>
        <a:ext cx="10873494" cy="1003708"/>
      </dsp:txXfrm>
    </dsp:sp>
    <dsp:sp modelId="{2861A719-D51F-4236-A649-1CF436E746A9}">
      <dsp:nvSpPr>
        <dsp:cNvPr id="0" name=""/>
        <dsp:cNvSpPr/>
      </dsp:nvSpPr>
      <dsp:spPr>
        <a:xfrm>
          <a:off x="0" y="3111239"/>
          <a:ext cx="10982090" cy="1112304"/>
        </a:xfrm>
        <a:prstGeom prst="roundRect">
          <a:avLst/>
        </a:prstGeom>
        <a:solidFill>
          <a:schemeClr val="accent2">
            <a:hueOff val="-1508652"/>
            <a:satOff val="7598"/>
            <a:lumOff val="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cron itself is named after chronos, the Greek word for time</a:t>
          </a:r>
        </a:p>
      </dsp:txBody>
      <dsp:txXfrm>
        <a:off x="54298" y="3165537"/>
        <a:ext cx="10873494" cy="10037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2C52D-BDEE-4C34-9F7F-6BDB804150B3}">
      <dsp:nvSpPr>
        <dsp:cNvPr id="0" name=""/>
        <dsp:cNvSpPr/>
      </dsp:nvSpPr>
      <dsp:spPr>
        <a:xfrm>
          <a:off x="0" y="491396"/>
          <a:ext cx="6173409" cy="807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9125" tIns="395732" rIns="479125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/>
            <a:t>MIN HOUR DOM MON DOW CMD</a:t>
          </a:r>
          <a:endParaRPr lang="en-US" sz="1900" kern="1200"/>
        </a:p>
      </dsp:txBody>
      <dsp:txXfrm>
        <a:off x="0" y="491396"/>
        <a:ext cx="6173409" cy="807975"/>
      </dsp:txXfrm>
    </dsp:sp>
    <dsp:sp modelId="{A8B69F5A-251E-4104-AB1F-CA25B1BAA97B}">
      <dsp:nvSpPr>
        <dsp:cNvPr id="0" name=""/>
        <dsp:cNvSpPr/>
      </dsp:nvSpPr>
      <dsp:spPr>
        <a:xfrm>
          <a:off x="308670" y="210956"/>
          <a:ext cx="4321386" cy="5608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338" tIns="0" rIns="163338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Format</a:t>
          </a:r>
        </a:p>
      </dsp:txBody>
      <dsp:txXfrm>
        <a:off x="336050" y="238336"/>
        <a:ext cx="4266626" cy="506120"/>
      </dsp:txXfrm>
    </dsp:sp>
    <dsp:sp modelId="{2BA8EA2F-B09C-4281-8642-A19E539F0C75}">
      <dsp:nvSpPr>
        <dsp:cNvPr id="0" name=""/>
        <dsp:cNvSpPr/>
      </dsp:nvSpPr>
      <dsp:spPr>
        <a:xfrm>
          <a:off x="0" y="1682411"/>
          <a:ext cx="6173409" cy="3950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9125" tIns="395732" rIns="479125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/>
            <a:t>00 09-18 * * 1-5 /home/maverick/bin/check-db-status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Command above checks the status of a database every weekday (excluding Sat and Sun) each hour during the hours of 9 a.m – 6 p.m.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Uses military time (18 is equivalent to 6:00pm)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1-5 denotes each weekday (Monday, Tuesday, Wednesday, Thursday, and Friday)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Asterisks mean ALL values (in this case, ALL days of the month and ALL months)</a:t>
          </a:r>
        </a:p>
      </dsp:txBody>
      <dsp:txXfrm>
        <a:off x="0" y="1682411"/>
        <a:ext cx="6173409" cy="3950100"/>
      </dsp:txXfrm>
    </dsp:sp>
    <dsp:sp modelId="{BA0F0AC8-3FED-4FC3-8C6A-F0014219E9A5}">
      <dsp:nvSpPr>
        <dsp:cNvPr id="0" name=""/>
        <dsp:cNvSpPr/>
      </dsp:nvSpPr>
      <dsp:spPr>
        <a:xfrm>
          <a:off x="308670" y="1401971"/>
          <a:ext cx="4321386" cy="5608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338" tIns="0" rIns="163338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Example</a:t>
          </a:r>
        </a:p>
      </dsp:txBody>
      <dsp:txXfrm>
        <a:off x="336050" y="1429351"/>
        <a:ext cx="4266626" cy="506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143B94-2A33-4BCD-8982-0EF0DFD0582B}">
      <dsp:nvSpPr>
        <dsp:cNvPr id="0" name=""/>
        <dsp:cNvSpPr/>
      </dsp:nvSpPr>
      <dsp:spPr>
        <a:xfrm>
          <a:off x="51" y="226103"/>
          <a:ext cx="4913783" cy="10003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Write the Python program</a:t>
          </a:r>
        </a:p>
      </dsp:txBody>
      <dsp:txXfrm>
        <a:off x="51" y="226103"/>
        <a:ext cx="4913783" cy="1000333"/>
      </dsp:txXfrm>
    </dsp:sp>
    <dsp:sp modelId="{EFF0AF42-191D-4C9C-B4F0-274D80AAC1F0}">
      <dsp:nvSpPr>
        <dsp:cNvPr id="0" name=""/>
        <dsp:cNvSpPr/>
      </dsp:nvSpPr>
      <dsp:spPr>
        <a:xfrm>
          <a:off x="51" y="1226436"/>
          <a:ext cx="4913783" cy="2742254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/>
            <a:t>PLEASE be sure it executes successfully - it becomes difficult to troubleshoot when it is running via cron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Be sure you know the name and location of the file</a:t>
          </a:r>
        </a:p>
      </dsp:txBody>
      <dsp:txXfrm>
        <a:off x="51" y="1226436"/>
        <a:ext cx="4913783" cy="2742254"/>
      </dsp:txXfrm>
    </dsp:sp>
    <dsp:sp modelId="{13DB5598-E4D3-4590-AFD6-951695879784}">
      <dsp:nvSpPr>
        <dsp:cNvPr id="0" name=""/>
        <dsp:cNvSpPr/>
      </dsp:nvSpPr>
      <dsp:spPr>
        <a:xfrm>
          <a:off x="5601764" y="226103"/>
          <a:ext cx="4913783" cy="100033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Type in the following command at the prompt:</a:t>
          </a:r>
        </a:p>
      </dsp:txBody>
      <dsp:txXfrm>
        <a:off x="5601764" y="226103"/>
        <a:ext cx="4913783" cy="1000333"/>
      </dsp:txXfrm>
    </dsp:sp>
    <dsp:sp modelId="{35214DF4-3C76-41A5-AF89-4B1E438AB0B6}">
      <dsp:nvSpPr>
        <dsp:cNvPr id="0" name=""/>
        <dsp:cNvSpPr/>
      </dsp:nvSpPr>
      <dsp:spPr>
        <a:xfrm>
          <a:off x="5601764" y="1226436"/>
          <a:ext cx="4913783" cy="2742254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 err="1">
              <a:highlight>
                <a:srgbClr val="FFFF00"/>
              </a:highlight>
            </a:rPr>
            <a:t>sudo</a:t>
          </a:r>
          <a:r>
            <a:rPr lang="en-US" sz="2700" kern="1200" dirty="0">
              <a:highlight>
                <a:srgbClr val="FFFF00"/>
              </a:highlight>
            </a:rPr>
            <a:t> crontab -e</a:t>
          </a:r>
        </a:p>
      </dsp:txBody>
      <dsp:txXfrm>
        <a:off x="5601764" y="1226436"/>
        <a:ext cx="4913783" cy="27422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42150A-6945-4F35-8525-5581871943A3}">
      <dsp:nvSpPr>
        <dsp:cNvPr id="0" name=""/>
        <dsp:cNvSpPr/>
      </dsp:nvSpPr>
      <dsp:spPr>
        <a:xfrm>
          <a:off x="0" y="724328"/>
          <a:ext cx="6173409" cy="7945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Saving Crontab Changes:</a:t>
          </a:r>
        </a:p>
      </dsp:txBody>
      <dsp:txXfrm>
        <a:off x="38784" y="763112"/>
        <a:ext cx="6095841" cy="716935"/>
      </dsp:txXfrm>
    </dsp:sp>
    <dsp:sp modelId="{277BA400-34BA-48F6-A643-6CD274976E4A}">
      <dsp:nvSpPr>
        <dsp:cNvPr id="0" name=""/>
        <dsp:cNvSpPr/>
      </dsp:nvSpPr>
      <dsp:spPr>
        <a:xfrm>
          <a:off x="0" y="1518831"/>
          <a:ext cx="6173409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06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Press CTRL+X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/>
            <a:t>Type Y to save, then hit Enter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/>
            <a:t>You should now see the command prompt</a:t>
          </a:r>
        </a:p>
      </dsp:txBody>
      <dsp:txXfrm>
        <a:off x="0" y="1518831"/>
        <a:ext cx="6173409" cy="828000"/>
      </dsp:txXfrm>
    </dsp:sp>
    <dsp:sp modelId="{7FC5E561-74AB-42A3-B517-C2CB5AD6255C}">
      <dsp:nvSpPr>
        <dsp:cNvPr id="0" name=""/>
        <dsp:cNvSpPr/>
      </dsp:nvSpPr>
      <dsp:spPr>
        <a:xfrm>
          <a:off x="0" y="2346831"/>
          <a:ext cx="6173409" cy="794503"/>
        </a:xfrm>
        <a:prstGeom prst="roundRect">
          <a:avLst/>
        </a:prstGeom>
        <a:solidFill>
          <a:schemeClr val="accent2">
            <a:hueOff val="-502884"/>
            <a:satOff val="2533"/>
            <a:lumOff val="2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Reboot the Raspberry Pi by using the command </a:t>
          </a:r>
        </a:p>
      </dsp:txBody>
      <dsp:txXfrm>
        <a:off x="38784" y="2385615"/>
        <a:ext cx="6095841" cy="716935"/>
      </dsp:txXfrm>
    </dsp:sp>
    <dsp:sp modelId="{87253849-3FFE-400C-86E7-4418391562A1}">
      <dsp:nvSpPr>
        <dsp:cNvPr id="0" name=""/>
        <dsp:cNvSpPr/>
      </dsp:nvSpPr>
      <dsp:spPr>
        <a:xfrm>
          <a:off x="0" y="3141334"/>
          <a:ext cx="6173409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006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 dirty="0" err="1">
              <a:highlight>
                <a:srgbClr val="FFFF00"/>
              </a:highlight>
            </a:rPr>
            <a:t>sudo</a:t>
          </a:r>
          <a:r>
            <a:rPr lang="en-US" sz="1600" kern="1200" dirty="0">
              <a:highlight>
                <a:srgbClr val="FFFF00"/>
              </a:highlight>
            </a:rPr>
            <a:t> reboot</a:t>
          </a:r>
        </a:p>
      </dsp:txBody>
      <dsp:txXfrm>
        <a:off x="0" y="3141334"/>
        <a:ext cx="6173409" cy="331200"/>
      </dsp:txXfrm>
    </dsp:sp>
    <dsp:sp modelId="{91D5F9F7-3C89-4A2C-BFC7-9B87B0AFC9BD}">
      <dsp:nvSpPr>
        <dsp:cNvPr id="0" name=""/>
        <dsp:cNvSpPr/>
      </dsp:nvSpPr>
      <dsp:spPr>
        <a:xfrm>
          <a:off x="0" y="3472534"/>
          <a:ext cx="6173409" cy="794503"/>
        </a:xfrm>
        <a:prstGeom prst="roundRect">
          <a:avLst/>
        </a:prstGeom>
        <a:solidFill>
          <a:schemeClr val="accent2">
            <a:hueOff val="-1005768"/>
            <a:satOff val="5065"/>
            <a:lumOff val="5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Turn off robot and unplug</a:t>
          </a:r>
        </a:p>
      </dsp:txBody>
      <dsp:txXfrm>
        <a:off x="38784" y="3511318"/>
        <a:ext cx="6095841" cy="716935"/>
      </dsp:txXfrm>
    </dsp:sp>
    <dsp:sp modelId="{C46F0832-4823-4D36-9518-5FE8D17F74BE}">
      <dsp:nvSpPr>
        <dsp:cNvPr id="0" name=""/>
        <dsp:cNvSpPr/>
      </dsp:nvSpPr>
      <dsp:spPr>
        <a:xfrm>
          <a:off x="0" y="4324637"/>
          <a:ext cx="6173409" cy="794503"/>
        </a:xfrm>
        <a:prstGeom prst="roundRect">
          <a:avLst/>
        </a:prstGeom>
        <a:solidFill>
          <a:schemeClr val="accent2">
            <a:hueOff val="-1508652"/>
            <a:satOff val="7598"/>
            <a:lumOff val="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When you depress the two buttons on the robot, it will begin running your code after several seconds</a:t>
          </a:r>
        </a:p>
      </dsp:txBody>
      <dsp:txXfrm>
        <a:off x="38784" y="4363421"/>
        <a:ext cx="6095841" cy="7169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85E98B-7F97-4FA2-A44C-92A54EB1B3FC}">
      <dsp:nvSpPr>
        <dsp:cNvPr id="0" name=""/>
        <dsp:cNvSpPr/>
      </dsp:nvSpPr>
      <dsp:spPr>
        <a:xfrm>
          <a:off x="0" y="67127"/>
          <a:ext cx="10515600" cy="10328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The command </a:t>
          </a:r>
          <a:r>
            <a:rPr lang="en-US" sz="2600" b="1" kern="1200"/>
            <a:t>cd</a:t>
          </a:r>
          <a:r>
            <a:rPr lang="en-US" sz="2600" kern="1200"/>
            <a:t> means “change directory”</a:t>
          </a:r>
        </a:p>
      </dsp:txBody>
      <dsp:txXfrm>
        <a:off x="50420" y="117547"/>
        <a:ext cx="10414760" cy="932014"/>
      </dsp:txXfrm>
    </dsp:sp>
    <dsp:sp modelId="{51A04CDF-FBFB-4A30-9CDA-0D79163D2276}">
      <dsp:nvSpPr>
        <dsp:cNvPr id="0" name=""/>
        <dsp:cNvSpPr/>
      </dsp:nvSpPr>
      <dsp:spPr>
        <a:xfrm>
          <a:off x="0" y="1174861"/>
          <a:ext cx="10515600" cy="10328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How we navigate through Linux folder structure using the command prompt</a:t>
          </a:r>
        </a:p>
      </dsp:txBody>
      <dsp:txXfrm>
        <a:off x="50420" y="1225281"/>
        <a:ext cx="10414760" cy="932014"/>
      </dsp:txXfrm>
    </dsp:sp>
    <dsp:sp modelId="{6358EF0C-EB67-45D4-B1D7-7E612B0CFF47}">
      <dsp:nvSpPr>
        <dsp:cNvPr id="0" name=""/>
        <dsp:cNvSpPr/>
      </dsp:nvSpPr>
      <dsp:spPr>
        <a:xfrm>
          <a:off x="0" y="2282596"/>
          <a:ext cx="10515600" cy="10328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Example:</a:t>
          </a:r>
        </a:p>
      </dsp:txBody>
      <dsp:txXfrm>
        <a:off x="50420" y="2333016"/>
        <a:ext cx="10414760" cy="932014"/>
      </dsp:txXfrm>
    </dsp:sp>
    <dsp:sp modelId="{84EE0B6D-E072-4F4D-95AD-6DEF8B5B9801}">
      <dsp:nvSpPr>
        <dsp:cNvPr id="0" name=""/>
        <dsp:cNvSpPr/>
      </dsp:nvSpPr>
      <dsp:spPr>
        <a:xfrm>
          <a:off x="0" y="3315450"/>
          <a:ext cx="10515600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b="1" kern="1200"/>
            <a:t>cd /home/Awinchester/MyPythonDirectory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Command above will send the user to the “MyPythonDirectory” found in my home directory</a:t>
          </a:r>
        </a:p>
      </dsp:txBody>
      <dsp:txXfrm>
        <a:off x="0" y="3315450"/>
        <a:ext cx="10515600" cy="9687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3D418-B6DB-4148-8306-CD7540D8B17A}">
      <dsp:nvSpPr>
        <dsp:cNvPr id="0" name=""/>
        <dsp:cNvSpPr/>
      </dsp:nvSpPr>
      <dsp:spPr>
        <a:xfrm>
          <a:off x="3364992" y="2177"/>
          <a:ext cx="3785616" cy="1047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To navigate into the root directory, use "cd /"</a:t>
          </a:r>
        </a:p>
      </dsp:txBody>
      <dsp:txXfrm>
        <a:off x="3416125" y="53310"/>
        <a:ext cx="3683350" cy="945199"/>
      </dsp:txXfrm>
    </dsp:sp>
    <dsp:sp modelId="{F944E987-1D2B-4067-9A72-22E16B3CDEF8}">
      <dsp:nvSpPr>
        <dsp:cNvPr id="0" name=""/>
        <dsp:cNvSpPr/>
      </dsp:nvSpPr>
      <dsp:spPr>
        <a:xfrm>
          <a:off x="3364992" y="1102016"/>
          <a:ext cx="3785616" cy="1047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To navigate to your home directory, use "cd" or "cd ~"</a:t>
          </a:r>
        </a:p>
      </dsp:txBody>
      <dsp:txXfrm>
        <a:off x="3416125" y="1153149"/>
        <a:ext cx="3683350" cy="945199"/>
      </dsp:txXfrm>
    </dsp:sp>
    <dsp:sp modelId="{AC28A6D6-DBAE-4DF3-AF0C-174E27E31421}">
      <dsp:nvSpPr>
        <dsp:cNvPr id="0" name=""/>
        <dsp:cNvSpPr/>
      </dsp:nvSpPr>
      <dsp:spPr>
        <a:xfrm>
          <a:off x="3364992" y="2201855"/>
          <a:ext cx="3785616" cy="1047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To navigate up one directory level, use "cd .."</a:t>
          </a:r>
        </a:p>
      </dsp:txBody>
      <dsp:txXfrm>
        <a:off x="3416125" y="2252988"/>
        <a:ext cx="3683350" cy="945199"/>
      </dsp:txXfrm>
    </dsp:sp>
    <dsp:sp modelId="{8E688BC1-EAEC-433B-A2F0-0E13B9B6E784}">
      <dsp:nvSpPr>
        <dsp:cNvPr id="0" name=""/>
        <dsp:cNvSpPr/>
      </dsp:nvSpPr>
      <dsp:spPr>
        <a:xfrm>
          <a:off x="3364992" y="3301694"/>
          <a:ext cx="3785616" cy="1047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To navigate to the previous directory (or back), use "cd -"</a:t>
          </a:r>
        </a:p>
      </dsp:txBody>
      <dsp:txXfrm>
        <a:off x="3416125" y="3352827"/>
        <a:ext cx="3683350" cy="945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97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13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8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6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7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60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2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59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3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64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2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7A131F-D5DE-41A5-B4CF-4F345319B40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F4666D-BD98-40A5-A75F-478B982010B2}"/>
              </a:ext>
            </a:extLst>
          </p:cNvPr>
          <p:cNvSpPr/>
          <p:nvPr/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680585-71F9-4721-A998-4974171D2EB4}"/>
              </a:ext>
            </a:extLst>
          </p:cNvPr>
          <p:cNvSpPr/>
          <p:nvPr/>
        </p:nvSpPr>
        <p:spPr>
          <a:xfrm>
            <a:off x="10439256" y="6172200"/>
            <a:ext cx="1482102" cy="67936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2BC95C2-2EEC-4F59-ABA8-660B0D059CCF}"/>
              </a:ext>
            </a:extLst>
          </p:cNvPr>
          <p:cNvSpPr/>
          <p:nvPr/>
        </p:nvSpPr>
        <p:spPr>
          <a:xfrm>
            <a:off x="7977352" y="5197178"/>
            <a:ext cx="4211600" cy="1660822"/>
          </a:xfrm>
          <a:custGeom>
            <a:avLst/>
            <a:gdLst>
              <a:gd name="connsiteX0" fmla="*/ 4211600 w 4211600"/>
              <a:gd name="connsiteY0" fmla="*/ 0 h 1660822"/>
              <a:gd name="connsiteX1" fmla="*/ 4211600 w 4211600"/>
              <a:gd name="connsiteY1" fmla="*/ 58430 h 1660822"/>
              <a:gd name="connsiteX2" fmla="*/ 4136524 w 4211600"/>
              <a:gd name="connsiteY2" fmla="*/ 208808 h 1660822"/>
              <a:gd name="connsiteX3" fmla="*/ 3973354 w 4211600"/>
              <a:gd name="connsiteY3" fmla="*/ 437313 h 1660822"/>
              <a:gd name="connsiteX4" fmla="*/ 3884746 w 4211600"/>
              <a:gd name="connsiteY4" fmla="*/ 553613 h 1660822"/>
              <a:gd name="connsiteX5" fmla="*/ 3849435 w 4211600"/>
              <a:gd name="connsiteY5" fmla="*/ 603143 h 1660822"/>
              <a:gd name="connsiteX6" fmla="*/ 3661849 w 4211600"/>
              <a:gd name="connsiteY6" fmla="*/ 819075 h 1660822"/>
              <a:gd name="connsiteX7" fmla="*/ 3402589 w 4211600"/>
              <a:gd name="connsiteY7" fmla="*/ 952996 h 1660822"/>
              <a:gd name="connsiteX8" fmla="*/ 3130202 w 4211600"/>
              <a:gd name="connsiteY8" fmla="*/ 1023386 h 1660822"/>
              <a:gd name="connsiteX9" fmla="*/ 2914657 w 4211600"/>
              <a:gd name="connsiteY9" fmla="*/ 1068058 h 1660822"/>
              <a:gd name="connsiteX10" fmla="*/ 2582149 w 4211600"/>
              <a:gd name="connsiteY10" fmla="*/ 1138924 h 1660822"/>
              <a:gd name="connsiteX11" fmla="*/ 2483958 w 4211600"/>
              <a:gd name="connsiteY11" fmla="*/ 1162356 h 1660822"/>
              <a:gd name="connsiteX12" fmla="*/ 2123750 w 4211600"/>
              <a:gd name="connsiteY12" fmla="*/ 1238651 h 1660822"/>
              <a:gd name="connsiteX13" fmla="*/ 1761444 w 4211600"/>
              <a:gd name="connsiteY13" fmla="*/ 1273417 h 1660822"/>
              <a:gd name="connsiteX14" fmla="*/ 1608382 w 4211600"/>
              <a:gd name="connsiteY14" fmla="*/ 1284466 h 1660822"/>
              <a:gd name="connsiteX15" fmla="*/ 999942 w 4211600"/>
              <a:gd name="connsiteY15" fmla="*/ 1354284 h 1660822"/>
              <a:gd name="connsiteX16" fmla="*/ 484705 w 4211600"/>
              <a:gd name="connsiteY16" fmla="*/ 1450487 h 1660822"/>
              <a:gd name="connsiteX17" fmla="*/ 113310 w 4211600"/>
              <a:gd name="connsiteY17" fmla="*/ 1613700 h 1660822"/>
              <a:gd name="connsiteX18" fmla="*/ 39668 w 4211600"/>
              <a:gd name="connsiteY18" fmla="*/ 1660822 h 1660822"/>
              <a:gd name="connsiteX19" fmla="*/ 0 w 4211600"/>
              <a:gd name="connsiteY19" fmla="*/ 1660822 h 1660822"/>
              <a:gd name="connsiteX20" fmla="*/ 96701 w 4211600"/>
              <a:gd name="connsiteY20" fmla="*/ 1598934 h 1660822"/>
              <a:gd name="connsiteX21" fmla="*/ 474335 w 4211600"/>
              <a:gd name="connsiteY21" fmla="*/ 1433056 h 1660822"/>
              <a:gd name="connsiteX22" fmla="*/ 994299 w 4211600"/>
              <a:gd name="connsiteY22" fmla="*/ 1335806 h 1660822"/>
              <a:gd name="connsiteX23" fmla="*/ 1605231 w 4211600"/>
              <a:gd name="connsiteY23" fmla="*/ 1265702 h 1660822"/>
              <a:gd name="connsiteX24" fmla="*/ 1758819 w 4211600"/>
              <a:gd name="connsiteY24" fmla="*/ 1254558 h 1660822"/>
              <a:gd name="connsiteX25" fmla="*/ 2118106 w 4211600"/>
              <a:gd name="connsiteY25" fmla="*/ 1220077 h 1660822"/>
              <a:gd name="connsiteX26" fmla="*/ 2475557 w 4211600"/>
              <a:gd name="connsiteY26" fmla="*/ 1144353 h 1660822"/>
              <a:gd name="connsiteX27" fmla="*/ 2573878 w 4211600"/>
              <a:gd name="connsiteY27" fmla="*/ 1120827 h 1660822"/>
              <a:gd name="connsiteX28" fmla="*/ 2907437 w 4211600"/>
              <a:gd name="connsiteY28" fmla="*/ 1049675 h 1660822"/>
              <a:gd name="connsiteX29" fmla="*/ 3122589 w 4211600"/>
              <a:gd name="connsiteY29" fmla="*/ 1005098 h 1660822"/>
              <a:gd name="connsiteX30" fmla="*/ 3391169 w 4211600"/>
              <a:gd name="connsiteY30" fmla="*/ 935756 h 1660822"/>
              <a:gd name="connsiteX31" fmla="*/ 3642290 w 4211600"/>
              <a:gd name="connsiteY31" fmla="*/ 806216 h 1660822"/>
              <a:gd name="connsiteX32" fmla="*/ 3825937 w 4211600"/>
              <a:gd name="connsiteY32" fmla="*/ 594475 h 1660822"/>
              <a:gd name="connsiteX33" fmla="*/ 3861381 w 4211600"/>
              <a:gd name="connsiteY33" fmla="*/ 544755 h 1660822"/>
              <a:gd name="connsiteX34" fmla="*/ 3950381 w 4211600"/>
              <a:gd name="connsiteY34" fmla="*/ 427978 h 1660822"/>
              <a:gd name="connsiteX35" fmla="*/ 4112370 w 4211600"/>
              <a:gd name="connsiteY35" fmla="*/ 201378 h 1660822"/>
              <a:gd name="connsiteX36" fmla="*/ 4195989 w 4211600"/>
              <a:gd name="connsiteY36" fmla="*/ 33834 h 166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211600" h="1660822">
                <a:moveTo>
                  <a:pt x="4211600" y="0"/>
                </a:moveTo>
                <a:lnTo>
                  <a:pt x="4211600" y="58430"/>
                </a:lnTo>
                <a:lnTo>
                  <a:pt x="4136524" y="208808"/>
                </a:lnTo>
                <a:cubicBezTo>
                  <a:pt x="4089791" y="287770"/>
                  <a:pt x="4030588" y="363780"/>
                  <a:pt x="3973354" y="437313"/>
                </a:cubicBezTo>
                <a:cubicBezTo>
                  <a:pt x="3943819" y="475222"/>
                  <a:pt x="3913231" y="514465"/>
                  <a:pt x="3884746" y="553613"/>
                </a:cubicBezTo>
                <a:cubicBezTo>
                  <a:pt x="3872801" y="569996"/>
                  <a:pt x="3861119" y="586569"/>
                  <a:pt x="3849435" y="603143"/>
                </a:cubicBezTo>
                <a:cubicBezTo>
                  <a:pt x="3796665" y="678009"/>
                  <a:pt x="3742187" y="755352"/>
                  <a:pt x="3661849" y="819075"/>
                </a:cubicBezTo>
                <a:cubicBezTo>
                  <a:pt x="3596214" y="871176"/>
                  <a:pt x="3509050" y="916230"/>
                  <a:pt x="3402589" y="952996"/>
                </a:cubicBezTo>
                <a:cubicBezTo>
                  <a:pt x="3312406" y="984048"/>
                  <a:pt x="3215660" y="1005003"/>
                  <a:pt x="3130202" y="1023386"/>
                </a:cubicBezTo>
                <a:cubicBezTo>
                  <a:pt x="3058529" y="1038816"/>
                  <a:pt x="2985412" y="1053675"/>
                  <a:pt x="2914657" y="1068058"/>
                </a:cubicBezTo>
                <a:cubicBezTo>
                  <a:pt x="2805176" y="1090251"/>
                  <a:pt x="2692021" y="1113207"/>
                  <a:pt x="2582149" y="1138924"/>
                </a:cubicBezTo>
                <a:cubicBezTo>
                  <a:pt x="2549330" y="1146639"/>
                  <a:pt x="2516644" y="1154450"/>
                  <a:pt x="2483958" y="1162356"/>
                </a:cubicBezTo>
                <a:cubicBezTo>
                  <a:pt x="2367257" y="1190550"/>
                  <a:pt x="2246621" y="1219601"/>
                  <a:pt x="2123750" y="1238651"/>
                </a:cubicBezTo>
                <a:cubicBezTo>
                  <a:pt x="2004294" y="1257129"/>
                  <a:pt x="1880769" y="1265416"/>
                  <a:pt x="1761444" y="1273417"/>
                </a:cubicBezTo>
                <a:cubicBezTo>
                  <a:pt x="1711167" y="1276751"/>
                  <a:pt x="1659184" y="1280275"/>
                  <a:pt x="1608382" y="1284466"/>
                </a:cubicBezTo>
                <a:cubicBezTo>
                  <a:pt x="1408589" y="1300944"/>
                  <a:pt x="1214570" y="1325805"/>
                  <a:pt x="999942" y="1354284"/>
                </a:cubicBezTo>
                <a:cubicBezTo>
                  <a:pt x="826403" y="1377240"/>
                  <a:pt x="647744" y="1400957"/>
                  <a:pt x="484705" y="1450487"/>
                </a:cubicBezTo>
                <a:cubicBezTo>
                  <a:pt x="355831" y="1489635"/>
                  <a:pt x="231387" y="1544374"/>
                  <a:pt x="113310" y="1613700"/>
                </a:cubicBezTo>
                <a:lnTo>
                  <a:pt x="39668" y="1660822"/>
                </a:lnTo>
                <a:lnTo>
                  <a:pt x="0" y="1660822"/>
                </a:lnTo>
                <a:lnTo>
                  <a:pt x="96701" y="1598934"/>
                </a:lnTo>
                <a:cubicBezTo>
                  <a:pt x="216635" y="1528533"/>
                  <a:pt x="343196" y="1472919"/>
                  <a:pt x="474335" y="1433056"/>
                </a:cubicBezTo>
                <a:cubicBezTo>
                  <a:pt x="639999" y="1382669"/>
                  <a:pt x="820102" y="1358856"/>
                  <a:pt x="994299" y="1335806"/>
                </a:cubicBezTo>
                <a:cubicBezTo>
                  <a:pt x="1210239" y="1307231"/>
                  <a:pt x="1404650" y="1282275"/>
                  <a:pt x="1605231" y="1265702"/>
                </a:cubicBezTo>
                <a:cubicBezTo>
                  <a:pt x="1656428" y="1261511"/>
                  <a:pt x="1708411" y="1257987"/>
                  <a:pt x="1758819" y="1254558"/>
                </a:cubicBezTo>
                <a:cubicBezTo>
                  <a:pt x="1877487" y="1246557"/>
                  <a:pt x="2000094" y="1238365"/>
                  <a:pt x="2118106" y="1220077"/>
                </a:cubicBezTo>
                <a:cubicBezTo>
                  <a:pt x="2239531" y="1201313"/>
                  <a:pt x="2359513" y="1172357"/>
                  <a:pt x="2475557" y="1144353"/>
                </a:cubicBezTo>
                <a:cubicBezTo>
                  <a:pt x="2508243" y="1136448"/>
                  <a:pt x="2541060" y="1128542"/>
                  <a:pt x="2573878" y="1120827"/>
                </a:cubicBezTo>
                <a:cubicBezTo>
                  <a:pt x="2684276" y="1094919"/>
                  <a:pt x="2797694" y="1071963"/>
                  <a:pt x="2907437" y="1049675"/>
                </a:cubicBezTo>
                <a:cubicBezTo>
                  <a:pt x="2978061" y="1035387"/>
                  <a:pt x="3051178" y="1020528"/>
                  <a:pt x="3122589" y="1005098"/>
                </a:cubicBezTo>
                <a:cubicBezTo>
                  <a:pt x="3206997" y="986810"/>
                  <a:pt x="3302823" y="966141"/>
                  <a:pt x="3391169" y="935756"/>
                </a:cubicBezTo>
                <a:cubicBezTo>
                  <a:pt x="3494479" y="900132"/>
                  <a:pt x="3578886" y="856508"/>
                  <a:pt x="3642290" y="806216"/>
                </a:cubicBezTo>
                <a:cubicBezTo>
                  <a:pt x="3720133" y="744303"/>
                  <a:pt x="3773953" y="668103"/>
                  <a:pt x="3825937" y="594475"/>
                </a:cubicBezTo>
                <a:cubicBezTo>
                  <a:pt x="3837621" y="577902"/>
                  <a:pt x="3849435" y="561233"/>
                  <a:pt x="3861381" y="544755"/>
                </a:cubicBezTo>
                <a:cubicBezTo>
                  <a:pt x="3889997" y="505416"/>
                  <a:pt x="3920715" y="465983"/>
                  <a:pt x="3950381" y="427978"/>
                </a:cubicBezTo>
                <a:cubicBezTo>
                  <a:pt x="4007353" y="354921"/>
                  <a:pt x="4066163" y="279388"/>
                  <a:pt x="4112370" y="201378"/>
                </a:cubicBezTo>
                <a:cubicBezTo>
                  <a:pt x="4144662" y="146800"/>
                  <a:pt x="4170785" y="89364"/>
                  <a:pt x="4195989" y="338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aphic 141">
            <a:extLst>
              <a:ext uri="{FF2B5EF4-FFF2-40B4-BE49-F238E27FC236}">
                <a16:creationId xmlns:a16="http://schemas.microsoft.com/office/drawing/2014/main" id="{03E9870D-4BBA-43AF-8D44-BBADF020CFF6}"/>
              </a:ext>
            </a:extLst>
          </p:cNvPr>
          <p:cNvGrpSpPr/>
          <p:nvPr/>
        </p:nvGrpSpPr>
        <p:grpSpPr>
          <a:xfrm>
            <a:off x="10849" y="15178"/>
            <a:ext cx="2198951" cy="3331254"/>
            <a:chOff x="4473129" y="923925"/>
            <a:chExt cx="3308947" cy="5012817"/>
          </a:xfrm>
          <a:noFill/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4BC5055-C77D-43CD-BB1D-A77B6779CDAD}"/>
                </a:ext>
              </a:extLst>
            </p:cNvPr>
            <p:cNvSpPr/>
            <p:nvPr/>
          </p:nvSpPr>
          <p:spPr>
            <a:xfrm>
              <a:off x="4485988" y="924020"/>
              <a:ext cx="3296088" cy="5012722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12D0B8-9385-489A-85AE-3D14AD0BA2FC}"/>
                </a:ext>
              </a:extLst>
            </p:cNvPr>
            <p:cNvSpPr/>
            <p:nvPr/>
          </p:nvSpPr>
          <p:spPr>
            <a:xfrm>
              <a:off x="4473129" y="923925"/>
              <a:ext cx="2977477" cy="462714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58A14A-147E-4130-A5E2-38FD84B181AF}"/>
                </a:ext>
              </a:extLst>
            </p:cNvPr>
            <p:cNvSpPr/>
            <p:nvPr/>
          </p:nvSpPr>
          <p:spPr>
            <a:xfrm>
              <a:off x="4494561" y="923925"/>
              <a:ext cx="2356712" cy="4118991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B8B1EB-5E2B-472C-AE60-2EC5961F16F9}"/>
                </a:ext>
              </a:extLst>
            </p:cNvPr>
            <p:cNvSpPr/>
            <p:nvPr/>
          </p:nvSpPr>
          <p:spPr>
            <a:xfrm>
              <a:off x="4473129" y="923925"/>
              <a:ext cx="2059193" cy="3980116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F5BD77-58D7-4B61-A666-1B4139A63A28}"/>
                </a:ext>
              </a:extLst>
            </p:cNvPr>
            <p:cNvSpPr/>
            <p:nvPr/>
          </p:nvSpPr>
          <p:spPr>
            <a:xfrm>
              <a:off x="4485131" y="1719357"/>
              <a:ext cx="743796" cy="2867501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5CBEC6B-EDB6-40B8-8771-E5AF41B8D698}"/>
                </a:ext>
              </a:extLst>
            </p:cNvPr>
            <p:cNvSpPr/>
            <p:nvPr/>
          </p:nvSpPr>
          <p:spPr>
            <a:xfrm>
              <a:off x="4473129" y="1912731"/>
              <a:ext cx="597294" cy="2543540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D0EE8-AA47-4044-9251-9F5A4B820120}"/>
                </a:ext>
              </a:extLst>
            </p:cNvPr>
            <p:cNvSpPr/>
            <p:nvPr/>
          </p:nvSpPr>
          <p:spPr>
            <a:xfrm>
              <a:off x="4491417" y="2227197"/>
              <a:ext cx="389425" cy="2011236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" name="Graphic 157">
            <a:extLst>
              <a:ext uri="{FF2B5EF4-FFF2-40B4-BE49-F238E27FC236}">
                <a16:creationId xmlns:a16="http://schemas.microsoft.com/office/drawing/2014/main" id="{C3279E8D-2BAA-4CB1-834B-09FADD54DE56}"/>
              </a:ext>
            </a:extLst>
          </p:cNvPr>
          <p:cNvGrpSpPr/>
          <p:nvPr/>
        </p:nvGrpSpPr>
        <p:grpSpPr>
          <a:xfrm>
            <a:off x="8610600" y="3276600"/>
            <a:ext cx="3529260" cy="3581399"/>
            <a:chOff x="4114800" y="1423987"/>
            <a:chExt cx="3961542" cy="4007547"/>
          </a:xfrm>
          <a:noFill/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56F18E-4F61-486D-9CD6-65B30372C534}"/>
                </a:ext>
              </a:extLst>
            </p:cNvPr>
            <p:cNvSpPr/>
            <p:nvPr/>
          </p:nvSpPr>
          <p:spPr>
            <a:xfrm>
              <a:off x="4114800" y="1423987"/>
              <a:ext cx="3946874" cy="3989641"/>
            </a:xfrm>
            <a:custGeom>
              <a:avLst/>
              <a:gdLst>
                <a:gd name="connsiteX0" fmla="*/ 0 w 3946874"/>
                <a:gd name="connsiteY0" fmla="*/ 3989641 h 3989641"/>
                <a:gd name="connsiteX1" fmla="*/ 79439 w 3946874"/>
                <a:gd name="connsiteY1" fmla="*/ 3891153 h 3989641"/>
                <a:gd name="connsiteX2" fmla="*/ 297371 w 3946874"/>
                <a:gd name="connsiteY2" fmla="*/ 3626930 h 3989641"/>
                <a:gd name="connsiteX3" fmla="*/ 454343 w 3946874"/>
                <a:gd name="connsiteY3" fmla="*/ 3440335 h 3989641"/>
                <a:gd name="connsiteX4" fmla="*/ 622363 w 3946874"/>
                <a:gd name="connsiteY4" fmla="*/ 3290697 h 3989641"/>
                <a:gd name="connsiteX5" fmla="*/ 927068 w 3946874"/>
                <a:gd name="connsiteY5" fmla="*/ 3087434 h 3989641"/>
                <a:gd name="connsiteX6" fmla="*/ 1176338 w 3946874"/>
                <a:gd name="connsiteY6" fmla="*/ 2915603 h 3989641"/>
                <a:gd name="connsiteX7" fmla="*/ 1394270 w 3946874"/>
                <a:gd name="connsiteY7" fmla="*/ 2780729 h 3989641"/>
                <a:gd name="connsiteX8" fmla="*/ 1601057 w 3946874"/>
                <a:gd name="connsiteY8" fmla="*/ 2723483 h 3989641"/>
                <a:gd name="connsiteX9" fmla="*/ 1756220 w 3946874"/>
                <a:gd name="connsiteY9" fmla="*/ 2743772 h 3989641"/>
                <a:gd name="connsiteX10" fmla="*/ 1889189 w 3946874"/>
                <a:gd name="connsiteY10" fmla="*/ 2765965 h 3989641"/>
                <a:gd name="connsiteX11" fmla="*/ 2007394 w 3946874"/>
                <a:gd name="connsiteY11" fmla="*/ 2765965 h 3989641"/>
                <a:gd name="connsiteX12" fmla="*/ 2184654 w 3946874"/>
                <a:gd name="connsiteY12" fmla="*/ 2671763 h 3989641"/>
                <a:gd name="connsiteX13" fmla="*/ 2372773 w 3946874"/>
                <a:gd name="connsiteY13" fmla="*/ 2538984 h 3989641"/>
                <a:gd name="connsiteX14" fmla="*/ 2439543 w 3946874"/>
                <a:gd name="connsiteY14" fmla="*/ 2510504 h 3989641"/>
                <a:gd name="connsiteX15" fmla="*/ 2650617 w 3946874"/>
                <a:gd name="connsiteY15" fmla="*/ 2434781 h 3989641"/>
                <a:gd name="connsiteX16" fmla="*/ 2785110 w 3946874"/>
                <a:gd name="connsiteY16" fmla="*/ 2383060 h 3989641"/>
                <a:gd name="connsiteX17" fmla="*/ 2897315 w 3946874"/>
                <a:gd name="connsiteY17" fmla="*/ 2318861 h 3989641"/>
                <a:gd name="connsiteX18" fmla="*/ 2997994 w 3946874"/>
                <a:gd name="connsiteY18" fmla="*/ 2226183 h 3989641"/>
                <a:gd name="connsiteX19" fmla="*/ 3061240 w 3946874"/>
                <a:gd name="connsiteY19" fmla="*/ 2141506 h 3989641"/>
                <a:gd name="connsiteX20" fmla="*/ 3152108 w 3946874"/>
                <a:gd name="connsiteY20" fmla="*/ 2005203 h 3989641"/>
                <a:gd name="connsiteX21" fmla="*/ 3274124 w 3946874"/>
                <a:gd name="connsiteY21" fmla="*/ 1871567 h 3989641"/>
                <a:gd name="connsiteX22" fmla="*/ 3388138 w 3946874"/>
                <a:gd name="connsiteY22" fmla="*/ 1770888 h 3989641"/>
                <a:gd name="connsiteX23" fmla="*/ 3466529 w 3946874"/>
                <a:gd name="connsiteY23" fmla="*/ 1679162 h 3989641"/>
                <a:gd name="connsiteX24" fmla="*/ 3538633 w 3946874"/>
                <a:gd name="connsiteY24" fmla="*/ 1551718 h 3989641"/>
                <a:gd name="connsiteX25" fmla="*/ 3588544 w 3946874"/>
                <a:gd name="connsiteY25" fmla="*/ 1376172 h 3989641"/>
                <a:gd name="connsiteX26" fmla="*/ 3597402 w 3946874"/>
                <a:gd name="connsiteY26" fmla="*/ 1293305 h 3989641"/>
                <a:gd name="connsiteX27" fmla="*/ 3721227 w 3946874"/>
                <a:gd name="connsiteY27" fmla="*/ 880491 h 3989641"/>
                <a:gd name="connsiteX28" fmla="*/ 3761137 w 3946874"/>
                <a:gd name="connsiteY28" fmla="*/ 463677 h 3989641"/>
                <a:gd name="connsiteX29" fmla="*/ 3946874 w 3946874"/>
                <a:gd name="connsiteY29" fmla="*/ 0 h 398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46874" h="3989641">
                  <a:moveTo>
                    <a:pt x="0" y="3989641"/>
                  </a:moveTo>
                  <a:cubicBezTo>
                    <a:pt x="19050" y="3957257"/>
                    <a:pt x="50959" y="3916013"/>
                    <a:pt x="79439" y="3891153"/>
                  </a:cubicBezTo>
                  <a:cubicBezTo>
                    <a:pt x="165544" y="3815906"/>
                    <a:pt x="227933" y="3717989"/>
                    <a:pt x="297371" y="3626930"/>
                  </a:cubicBezTo>
                  <a:cubicBezTo>
                    <a:pt x="346615" y="3562255"/>
                    <a:pt x="398050" y="3499009"/>
                    <a:pt x="454343" y="3440335"/>
                  </a:cubicBezTo>
                  <a:cubicBezTo>
                    <a:pt x="506349" y="3386042"/>
                    <a:pt x="562642" y="3336227"/>
                    <a:pt x="622363" y="3290697"/>
                  </a:cubicBezTo>
                  <a:cubicBezTo>
                    <a:pt x="719519" y="3216688"/>
                    <a:pt x="824960" y="3154585"/>
                    <a:pt x="927068" y="3087434"/>
                  </a:cubicBezTo>
                  <a:cubicBezTo>
                    <a:pt x="1011365" y="3031998"/>
                    <a:pt x="1093565" y="2973324"/>
                    <a:pt x="1176338" y="2915603"/>
                  </a:cubicBezTo>
                  <a:cubicBezTo>
                    <a:pt x="1246537" y="2866644"/>
                    <a:pt x="1317308" y="2818066"/>
                    <a:pt x="1394270" y="2780729"/>
                  </a:cubicBezTo>
                  <a:cubicBezTo>
                    <a:pt x="1459421" y="2749106"/>
                    <a:pt x="1528763" y="2724436"/>
                    <a:pt x="1601057" y="2723483"/>
                  </a:cubicBezTo>
                  <a:cubicBezTo>
                    <a:pt x="1653350" y="2722721"/>
                    <a:pt x="1704785" y="2733485"/>
                    <a:pt x="1756220" y="2743772"/>
                  </a:cubicBezTo>
                  <a:cubicBezTo>
                    <a:pt x="1800320" y="2752630"/>
                    <a:pt x="1844612" y="2760250"/>
                    <a:pt x="1889189" y="2765965"/>
                  </a:cubicBezTo>
                  <a:cubicBezTo>
                    <a:pt x="1928622" y="2771013"/>
                    <a:pt x="1968437" y="2773299"/>
                    <a:pt x="2007394" y="2765965"/>
                  </a:cubicBezTo>
                  <a:cubicBezTo>
                    <a:pt x="2073878" y="2753487"/>
                    <a:pt x="2130647" y="2712911"/>
                    <a:pt x="2184654" y="2671763"/>
                  </a:cubicBezTo>
                  <a:cubicBezTo>
                    <a:pt x="2245900" y="2625090"/>
                    <a:pt x="2304002" y="2573465"/>
                    <a:pt x="2372773" y="2538984"/>
                  </a:cubicBezTo>
                  <a:cubicBezTo>
                    <a:pt x="2394395" y="2528126"/>
                    <a:pt x="2416874" y="2518982"/>
                    <a:pt x="2439543" y="2510504"/>
                  </a:cubicBezTo>
                  <a:cubicBezTo>
                    <a:pt x="2509552" y="2484215"/>
                    <a:pt x="2580037" y="2459450"/>
                    <a:pt x="2650617" y="2434781"/>
                  </a:cubicBezTo>
                  <a:cubicBezTo>
                    <a:pt x="2695956" y="2418874"/>
                    <a:pt x="2741295" y="2402872"/>
                    <a:pt x="2785110" y="2383060"/>
                  </a:cubicBezTo>
                  <a:cubicBezTo>
                    <a:pt x="2824448" y="2365248"/>
                    <a:pt x="2862358" y="2344198"/>
                    <a:pt x="2897315" y="2318861"/>
                  </a:cubicBezTo>
                  <a:cubicBezTo>
                    <a:pt x="2934367" y="2292096"/>
                    <a:pt x="2968085" y="2260854"/>
                    <a:pt x="2997994" y="2226183"/>
                  </a:cubicBezTo>
                  <a:cubicBezTo>
                    <a:pt x="3020949" y="2199513"/>
                    <a:pt x="3041714" y="2170938"/>
                    <a:pt x="3061240" y="2141506"/>
                  </a:cubicBezTo>
                  <a:cubicBezTo>
                    <a:pt x="3091529" y="2095976"/>
                    <a:pt x="3119533" y="2049018"/>
                    <a:pt x="3152108" y="2005203"/>
                  </a:cubicBezTo>
                  <a:cubicBezTo>
                    <a:pt x="3188113" y="1956626"/>
                    <a:pt x="3229261" y="1912144"/>
                    <a:pt x="3274124" y="1871567"/>
                  </a:cubicBezTo>
                  <a:cubicBezTo>
                    <a:pt x="3311747" y="1837563"/>
                    <a:pt x="3351848" y="1806321"/>
                    <a:pt x="3388138" y="1770888"/>
                  </a:cubicBezTo>
                  <a:cubicBezTo>
                    <a:pt x="3416999" y="1742694"/>
                    <a:pt x="3443002" y="1711833"/>
                    <a:pt x="3466529" y="1679162"/>
                  </a:cubicBezTo>
                  <a:cubicBezTo>
                    <a:pt x="3495008" y="1639348"/>
                    <a:pt x="3519392" y="1596771"/>
                    <a:pt x="3538633" y="1551718"/>
                  </a:cubicBezTo>
                  <a:cubicBezTo>
                    <a:pt x="3562731" y="1495616"/>
                    <a:pt x="3578924" y="1436465"/>
                    <a:pt x="3588544" y="1376172"/>
                  </a:cubicBezTo>
                  <a:cubicBezTo>
                    <a:pt x="3592925" y="1348740"/>
                    <a:pt x="3595688" y="1321022"/>
                    <a:pt x="3597402" y="1293305"/>
                  </a:cubicBezTo>
                  <a:cubicBezTo>
                    <a:pt x="3605974" y="1155859"/>
                    <a:pt x="3717703" y="1018127"/>
                    <a:pt x="3721227" y="880491"/>
                  </a:cubicBezTo>
                  <a:cubicBezTo>
                    <a:pt x="3724751" y="740855"/>
                    <a:pt x="3743135" y="602171"/>
                    <a:pt x="3761137" y="463677"/>
                  </a:cubicBezTo>
                  <a:cubicBezTo>
                    <a:pt x="3776186" y="347758"/>
                    <a:pt x="3934968" y="116205"/>
                    <a:pt x="394687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DDF45-08F0-46B6-A0B7-133735C94F47}"/>
                </a:ext>
              </a:extLst>
            </p:cNvPr>
            <p:cNvSpPr/>
            <p:nvPr/>
          </p:nvSpPr>
          <p:spPr>
            <a:xfrm>
              <a:off x="4395978" y="2441733"/>
              <a:ext cx="3665410" cy="2985611"/>
            </a:xfrm>
            <a:custGeom>
              <a:avLst/>
              <a:gdLst>
                <a:gd name="connsiteX0" fmla="*/ 0 w 3665410"/>
                <a:gd name="connsiteY0" fmla="*/ 2985611 h 2985611"/>
                <a:gd name="connsiteX1" fmla="*/ 166211 w 3665410"/>
                <a:gd name="connsiteY1" fmla="*/ 2699766 h 2985611"/>
                <a:gd name="connsiteX2" fmla="*/ 397002 w 3665410"/>
                <a:gd name="connsiteY2" fmla="*/ 2414969 h 2985611"/>
                <a:gd name="connsiteX3" fmla="*/ 620173 w 3665410"/>
                <a:gd name="connsiteY3" fmla="*/ 2237899 h 2985611"/>
                <a:gd name="connsiteX4" fmla="*/ 823341 w 3665410"/>
                <a:gd name="connsiteY4" fmla="*/ 2085499 h 2985611"/>
                <a:gd name="connsiteX5" fmla="*/ 1089565 w 3665410"/>
                <a:gd name="connsiteY5" fmla="*/ 1911477 h 2985611"/>
                <a:gd name="connsiteX6" fmla="*/ 1145000 w 3665410"/>
                <a:gd name="connsiteY6" fmla="*/ 1886807 h 2985611"/>
                <a:gd name="connsiteX7" fmla="*/ 1375791 w 3665410"/>
                <a:gd name="connsiteY7" fmla="*/ 1842135 h 2985611"/>
                <a:gd name="connsiteX8" fmla="*/ 1486567 w 3665410"/>
                <a:gd name="connsiteY8" fmla="*/ 1857566 h 2985611"/>
                <a:gd name="connsiteX9" fmla="*/ 1568101 w 3665410"/>
                <a:gd name="connsiteY9" fmla="*/ 1871377 h 2985611"/>
                <a:gd name="connsiteX10" fmla="*/ 1810607 w 3665410"/>
                <a:gd name="connsiteY10" fmla="*/ 1871377 h 2985611"/>
                <a:gd name="connsiteX11" fmla="*/ 1997964 w 3665410"/>
                <a:gd name="connsiteY11" fmla="*/ 1790605 h 2985611"/>
                <a:gd name="connsiteX12" fmla="*/ 2109883 w 3665410"/>
                <a:gd name="connsiteY12" fmla="*/ 1702784 h 2985611"/>
                <a:gd name="connsiteX13" fmla="*/ 2321433 w 3665410"/>
                <a:gd name="connsiteY13" fmla="*/ 1552384 h 2985611"/>
                <a:gd name="connsiteX14" fmla="*/ 2558891 w 3665410"/>
                <a:gd name="connsiteY14" fmla="*/ 1453420 h 2985611"/>
                <a:gd name="connsiteX15" fmla="*/ 2709767 w 3665410"/>
                <a:gd name="connsiteY15" fmla="*/ 1377887 h 2985611"/>
                <a:gd name="connsiteX16" fmla="*/ 2885408 w 3665410"/>
                <a:gd name="connsiteY16" fmla="*/ 1237393 h 2985611"/>
                <a:gd name="connsiteX17" fmla="*/ 3017711 w 3665410"/>
                <a:gd name="connsiteY17" fmla="*/ 1072229 h 2985611"/>
                <a:gd name="connsiteX18" fmla="*/ 3150680 w 3665410"/>
                <a:gd name="connsiteY18" fmla="*/ 921830 h 2985611"/>
                <a:gd name="connsiteX19" fmla="*/ 3255169 w 3665410"/>
                <a:gd name="connsiteY19" fmla="*/ 801815 h 2985611"/>
                <a:gd name="connsiteX20" fmla="*/ 3339275 w 3665410"/>
                <a:gd name="connsiteY20" fmla="*/ 694182 h 2985611"/>
                <a:gd name="connsiteX21" fmla="*/ 3409188 w 3665410"/>
                <a:gd name="connsiteY21" fmla="*/ 546926 h 2985611"/>
                <a:gd name="connsiteX22" fmla="*/ 3464243 w 3665410"/>
                <a:gd name="connsiteY22" fmla="*/ 347663 h 2985611"/>
                <a:gd name="connsiteX23" fmla="*/ 3665411 w 3665410"/>
                <a:gd name="connsiteY23" fmla="*/ 0 h 29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5410" h="2985611">
                  <a:moveTo>
                    <a:pt x="0" y="2985611"/>
                  </a:moveTo>
                  <a:cubicBezTo>
                    <a:pt x="0" y="2985611"/>
                    <a:pt x="86773" y="2802827"/>
                    <a:pt x="166211" y="2699766"/>
                  </a:cubicBezTo>
                  <a:cubicBezTo>
                    <a:pt x="240983" y="2602706"/>
                    <a:pt x="309182" y="2500122"/>
                    <a:pt x="397002" y="2414969"/>
                  </a:cubicBezTo>
                  <a:cubicBezTo>
                    <a:pt x="465296" y="2348865"/>
                    <a:pt x="543592" y="2294477"/>
                    <a:pt x="620173" y="2237899"/>
                  </a:cubicBezTo>
                  <a:cubicBezTo>
                    <a:pt x="688277" y="2187607"/>
                    <a:pt x="755333" y="2135886"/>
                    <a:pt x="823341" y="2085499"/>
                  </a:cubicBezTo>
                  <a:cubicBezTo>
                    <a:pt x="908685" y="2022253"/>
                    <a:pt x="994791" y="1959197"/>
                    <a:pt x="1089565" y="1911477"/>
                  </a:cubicBezTo>
                  <a:cubicBezTo>
                    <a:pt x="1107662" y="1902428"/>
                    <a:pt x="1126141" y="1894141"/>
                    <a:pt x="1145000" y="1886807"/>
                  </a:cubicBezTo>
                  <a:cubicBezTo>
                    <a:pt x="1218819" y="1858232"/>
                    <a:pt x="1296924" y="1838611"/>
                    <a:pt x="1375791" y="1842135"/>
                  </a:cubicBezTo>
                  <a:cubicBezTo>
                    <a:pt x="1413129" y="1843754"/>
                    <a:pt x="1449896" y="1850422"/>
                    <a:pt x="1486567" y="1857566"/>
                  </a:cubicBezTo>
                  <a:cubicBezTo>
                    <a:pt x="1513618" y="1862804"/>
                    <a:pt x="1540859" y="1867376"/>
                    <a:pt x="1568101" y="1871377"/>
                  </a:cubicBezTo>
                  <a:cubicBezTo>
                    <a:pt x="1648778" y="1883188"/>
                    <a:pt x="1730978" y="1887665"/>
                    <a:pt x="1810607" y="1871377"/>
                  </a:cubicBezTo>
                  <a:cubicBezTo>
                    <a:pt x="1877854" y="1857661"/>
                    <a:pt x="1941100" y="1829086"/>
                    <a:pt x="1997964" y="1790605"/>
                  </a:cubicBezTo>
                  <a:cubicBezTo>
                    <a:pt x="2037302" y="1764030"/>
                    <a:pt x="2073497" y="1733264"/>
                    <a:pt x="2109883" y="1702784"/>
                  </a:cubicBezTo>
                  <a:cubicBezTo>
                    <a:pt x="2176367" y="1647063"/>
                    <a:pt x="2244852" y="1593151"/>
                    <a:pt x="2321433" y="1552384"/>
                  </a:cubicBezTo>
                  <a:cubicBezTo>
                    <a:pt x="2397157" y="1512094"/>
                    <a:pt x="2479548" y="1486281"/>
                    <a:pt x="2558891" y="1453420"/>
                  </a:cubicBezTo>
                  <a:cubicBezTo>
                    <a:pt x="2610898" y="1431798"/>
                    <a:pt x="2661571" y="1407033"/>
                    <a:pt x="2709767" y="1377887"/>
                  </a:cubicBezTo>
                  <a:cubicBezTo>
                    <a:pt x="2774252" y="1338929"/>
                    <a:pt x="2834069" y="1292447"/>
                    <a:pt x="2885408" y="1237393"/>
                  </a:cubicBezTo>
                  <a:cubicBezTo>
                    <a:pt x="2933605" y="1185767"/>
                    <a:pt x="2973324" y="1127093"/>
                    <a:pt x="3017711" y="1072229"/>
                  </a:cubicBezTo>
                  <a:cubicBezTo>
                    <a:pt x="3059811" y="1020223"/>
                    <a:pt x="3105912" y="971645"/>
                    <a:pt x="3150680" y="921830"/>
                  </a:cubicBezTo>
                  <a:cubicBezTo>
                    <a:pt x="3186113" y="882396"/>
                    <a:pt x="3220593" y="842010"/>
                    <a:pt x="3255169" y="801815"/>
                  </a:cubicBezTo>
                  <a:cubicBezTo>
                    <a:pt x="3284887" y="767239"/>
                    <a:pt x="3314605" y="732473"/>
                    <a:pt x="3339275" y="694182"/>
                  </a:cubicBezTo>
                  <a:cubicBezTo>
                    <a:pt x="3368707" y="648367"/>
                    <a:pt x="3390138" y="597980"/>
                    <a:pt x="3409188" y="546926"/>
                  </a:cubicBezTo>
                  <a:cubicBezTo>
                    <a:pt x="3433382" y="482156"/>
                    <a:pt x="3453384" y="415861"/>
                    <a:pt x="3464243" y="347663"/>
                  </a:cubicBezTo>
                  <a:cubicBezTo>
                    <a:pt x="3476244" y="272224"/>
                    <a:pt x="3661696" y="76295"/>
                    <a:pt x="366541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D0CC0F-710D-43F4-BC86-763767420133}"/>
                </a:ext>
              </a:extLst>
            </p:cNvPr>
            <p:cNvSpPr/>
            <p:nvPr/>
          </p:nvSpPr>
          <p:spPr>
            <a:xfrm>
              <a:off x="7790402" y="5229700"/>
              <a:ext cx="285940" cy="199072"/>
            </a:xfrm>
            <a:custGeom>
              <a:avLst/>
              <a:gdLst>
                <a:gd name="connsiteX0" fmla="*/ 0 w 285940"/>
                <a:gd name="connsiteY0" fmla="*/ 199073 h 199072"/>
                <a:gd name="connsiteX1" fmla="*/ 285940 w 285940"/>
                <a:gd name="connsiteY1" fmla="*/ 0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40" h="199072">
                  <a:moveTo>
                    <a:pt x="0" y="199073"/>
                  </a:moveTo>
                  <a:cubicBezTo>
                    <a:pt x="0" y="199073"/>
                    <a:pt x="242125" y="39243"/>
                    <a:pt x="28594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FB36AB6-CB81-495A-8A33-C0BCE67D6F23}"/>
                </a:ext>
              </a:extLst>
            </p:cNvPr>
            <p:cNvSpPr/>
            <p:nvPr/>
          </p:nvSpPr>
          <p:spPr>
            <a:xfrm>
              <a:off x="7393114" y="5049773"/>
              <a:ext cx="655796" cy="381190"/>
            </a:xfrm>
            <a:custGeom>
              <a:avLst/>
              <a:gdLst>
                <a:gd name="connsiteX0" fmla="*/ 0 w 655796"/>
                <a:gd name="connsiteY0" fmla="*/ 381190 h 381190"/>
                <a:gd name="connsiteX1" fmla="*/ 655796 w 655796"/>
                <a:gd name="connsiteY1" fmla="*/ 0 h 38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796" h="381190">
                  <a:moveTo>
                    <a:pt x="0" y="381190"/>
                  </a:moveTo>
                  <a:cubicBezTo>
                    <a:pt x="0" y="381190"/>
                    <a:pt x="461105" y="172117"/>
                    <a:pt x="65579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993F7E6-ABF6-482D-BEA5-B4E607DDB433}"/>
                </a:ext>
              </a:extLst>
            </p:cNvPr>
            <p:cNvSpPr/>
            <p:nvPr/>
          </p:nvSpPr>
          <p:spPr>
            <a:xfrm>
              <a:off x="5154072" y="3867816"/>
              <a:ext cx="2907315" cy="1544764"/>
            </a:xfrm>
            <a:custGeom>
              <a:avLst/>
              <a:gdLst>
                <a:gd name="connsiteX0" fmla="*/ 0 w 2907315"/>
                <a:gd name="connsiteY0" fmla="*/ 1544764 h 1544764"/>
                <a:gd name="connsiteX1" fmla="*/ 201644 w 2907315"/>
                <a:gd name="connsiteY1" fmla="*/ 1352550 h 1544764"/>
                <a:gd name="connsiteX2" fmla="*/ 423196 w 2907315"/>
                <a:gd name="connsiteY2" fmla="*/ 1196054 h 1544764"/>
                <a:gd name="connsiteX3" fmla="*/ 782193 w 2907315"/>
                <a:gd name="connsiteY3" fmla="*/ 1099947 h 1544764"/>
                <a:gd name="connsiteX4" fmla="*/ 1052513 w 2907315"/>
                <a:gd name="connsiteY4" fmla="*/ 1042321 h 1544764"/>
                <a:gd name="connsiteX5" fmla="*/ 1311783 w 2907315"/>
                <a:gd name="connsiteY5" fmla="*/ 1056037 h 1544764"/>
                <a:gd name="connsiteX6" fmla="*/ 1484662 w 2907315"/>
                <a:gd name="connsiteY6" fmla="*/ 1083469 h 1544764"/>
                <a:gd name="connsiteX7" fmla="*/ 1788224 w 2907315"/>
                <a:gd name="connsiteY7" fmla="*/ 1023080 h 1544764"/>
                <a:gd name="connsiteX8" fmla="*/ 2269045 w 2907315"/>
                <a:gd name="connsiteY8" fmla="*/ 734758 h 1544764"/>
                <a:gd name="connsiteX9" fmla="*/ 2534984 w 2907315"/>
                <a:gd name="connsiteY9" fmla="*/ 572738 h 1544764"/>
                <a:gd name="connsiteX10" fmla="*/ 2907316 w 2907315"/>
                <a:gd name="connsiteY10" fmla="*/ 0 h 15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315" h="1544764">
                  <a:moveTo>
                    <a:pt x="0" y="1544764"/>
                  </a:moveTo>
                  <a:cubicBezTo>
                    <a:pt x="0" y="1544764"/>
                    <a:pt x="98012" y="1443990"/>
                    <a:pt x="201644" y="1352550"/>
                  </a:cubicBezTo>
                  <a:cubicBezTo>
                    <a:pt x="271272" y="1291209"/>
                    <a:pt x="343662" y="1234249"/>
                    <a:pt x="423196" y="1196054"/>
                  </a:cubicBezTo>
                  <a:cubicBezTo>
                    <a:pt x="537591" y="1141095"/>
                    <a:pt x="661226" y="1127189"/>
                    <a:pt x="782193" y="1099947"/>
                  </a:cubicBezTo>
                  <a:cubicBezTo>
                    <a:pt x="872300" y="1079659"/>
                    <a:pt x="961358" y="1051370"/>
                    <a:pt x="1052513" y="1042321"/>
                  </a:cubicBezTo>
                  <a:cubicBezTo>
                    <a:pt x="1139000" y="1033653"/>
                    <a:pt x="1225868" y="1040321"/>
                    <a:pt x="1311783" y="1056037"/>
                  </a:cubicBezTo>
                  <a:cubicBezTo>
                    <a:pt x="1369314" y="1066609"/>
                    <a:pt x="1426559" y="1079373"/>
                    <a:pt x="1484662" y="1083469"/>
                  </a:cubicBezTo>
                  <a:cubicBezTo>
                    <a:pt x="1587913" y="1090803"/>
                    <a:pt x="1690402" y="1064800"/>
                    <a:pt x="1788224" y="1023080"/>
                  </a:cubicBezTo>
                  <a:cubicBezTo>
                    <a:pt x="1956721" y="951262"/>
                    <a:pt x="2106549" y="825722"/>
                    <a:pt x="2269045" y="734758"/>
                  </a:cubicBezTo>
                  <a:cubicBezTo>
                    <a:pt x="2359438" y="684181"/>
                    <a:pt x="2452497" y="640556"/>
                    <a:pt x="2534984" y="572738"/>
                  </a:cubicBezTo>
                  <a:cubicBezTo>
                    <a:pt x="2673001" y="459391"/>
                    <a:pt x="2847023" y="191453"/>
                    <a:pt x="290731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A0B097-C21A-40B4-95E4-2FFA9697F824}"/>
                </a:ext>
              </a:extLst>
            </p:cNvPr>
            <p:cNvSpPr/>
            <p:nvPr/>
          </p:nvSpPr>
          <p:spPr>
            <a:xfrm>
              <a:off x="4907946" y="3479100"/>
              <a:ext cx="3168300" cy="1952434"/>
            </a:xfrm>
            <a:custGeom>
              <a:avLst/>
              <a:gdLst>
                <a:gd name="connsiteX0" fmla="*/ 0 w 3168300"/>
                <a:gd name="connsiteY0" fmla="*/ 1952435 h 1952434"/>
                <a:gd name="connsiteX1" fmla="*/ 202121 w 3168300"/>
                <a:gd name="connsiteY1" fmla="*/ 1687068 h 1952434"/>
                <a:gd name="connsiteX2" fmla="*/ 545116 w 3168300"/>
                <a:gd name="connsiteY2" fmla="*/ 1450277 h 1952434"/>
                <a:gd name="connsiteX3" fmla="*/ 906780 w 3168300"/>
                <a:gd name="connsiteY3" fmla="*/ 1354455 h 1952434"/>
                <a:gd name="connsiteX4" fmla="*/ 1332262 w 3168300"/>
                <a:gd name="connsiteY4" fmla="*/ 1285304 h 1952434"/>
                <a:gd name="connsiteX5" fmla="*/ 1691259 w 3168300"/>
                <a:gd name="connsiteY5" fmla="*/ 1240060 h 1952434"/>
                <a:gd name="connsiteX6" fmla="*/ 2010346 w 3168300"/>
                <a:gd name="connsiteY6" fmla="*/ 1141667 h 1952434"/>
                <a:gd name="connsiteX7" fmla="*/ 2393252 w 3168300"/>
                <a:gd name="connsiteY7" fmla="*/ 1027271 h 1952434"/>
                <a:gd name="connsiteX8" fmla="*/ 2582037 w 3168300"/>
                <a:gd name="connsiteY8" fmla="*/ 958120 h 1952434"/>
                <a:gd name="connsiteX9" fmla="*/ 2760155 w 3168300"/>
                <a:gd name="connsiteY9" fmla="*/ 827723 h 1952434"/>
                <a:gd name="connsiteX10" fmla="*/ 2914364 w 3168300"/>
                <a:gd name="connsiteY10" fmla="*/ 567023 h 1952434"/>
                <a:gd name="connsiteX11" fmla="*/ 3168301 w 3168300"/>
                <a:gd name="connsiteY11" fmla="*/ 0 h 19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00" h="1952434">
                  <a:moveTo>
                    <a:pt x="0" y="1952435"/>
                  </a:moveTo>
                  <a:cubicBezTo>
                    <a:pt x="0" y="1952435"/>
                    <a:pt x="91059" y="1796415"/>
                    <a:pt x="202121" y="1687068"/>
                  </a:cubicBezTo>
                  <a:cubicBezTo>
                    <a:pt x="301943" y="1588675"/>
                    <a:pt x="416528" y="1505617"/>
                    <a:pt x="545116" y="1450277"/>
                  </a:cubicBezTo>
                  <a:cubicBezTo>
                    <a:pt x="659987" y="1400747"/>
                    <a:pt x="783622" y="1377601"/>
                    <a:pt x="906780" y="1354455"/>
                  </a:cubicBezTo>
                  <a:cubicBezTo>
                    <a:pt x="1048036" y="1327976"/>
                    <a:pt x="1189482" y="1301972"/>
                    <a:pt x="1332262" y="1285304"/>
                  </a:cubicBezTo>
                  <a:cubicBezTo>
                    <a:pt x="1452182" y="1271302"/>
                    <a:pt x="1573340" y="1265873"/>
                    <a:pt x="1691259" y="1240060"/>
                  </a:cubicBezTo>
                  <a:cubicBezTo>
                    <a:pt x="1800035" y="1216247"/>
                    <a:pt x="1904619" y="1176718"/>
                    <a:pt x="2010346" y="1141667"/>
                  </a:cubicBezTo>
                  <a:cubicBezTo>
                    <a:pt x="2136743" y="1099661"/>
                    <a:pt x="2265902" y="1066229"/>
                    <a:pt x="2393252" y="1027271"/>
                  </a:cubicBezTo>
                  <a:cubicBezTo>
                    <a:pt x="2457450" y="1007650"/>
                    <a:pt x="2521744" y="987552"/>
                    <a:pt x="2582037" y="958120"/>
                  </a:cubicBezTo>
                  <a:cubicBezTo>
                    <a:pt x="2648807" y="925449"/>
                    <a:pt x="2710815" y="883349"/>
                    <a:pt x="2760155" y="827723"/>
                  </a:cubicBezTo>
                  <a:cubicBezTo>
                    <a:pt x="2827496" y="751904"/>
                    <a:pt x="2867978" y="657511"/>
                    <a:pt x="2914364" y="567023"/>
                  </a:cubicBezTo>
                  <a:cubicBezTo>
                    <a:pt x="2972753" y="453200"/>
                    <a:pt x="3119152" y="118015"/>
                    <a:pt x="316830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B2AF0F5-7EAA-4BAB-8DE2-D84E124170FA}"/>
                </a:ext>
              </a:extLst>
            </p:cNvPr>
            <p:cNvSpPr/>
            <p:nvPr/>
          </p:nvSpPr>
          <p:spPr>
            <a:xfrm>
              <a:off x="4704778" y="2976752"/>
              <a:ext cx="3356800" cy="2452020"/>
            </a:xfrm>
            <a:custGeom>
              <a:avLst/>
              <a:gdLst>
                <a:gd name="connsiteX0" fmla="*/ 0 w 3356800"/>
                <a:gd name="connsiteY0" fmla="*/ 2452021 h 2452020"/>
                <a:gd name="connsiteX1" fmla="*/ 130874 w 3356800"/>
                <a:gd name="connsiteY1" fmla="*/ 2247710 h 2452020"/>
                <a:gd name="connsiteX2" fmla="*/ 437197 w 3356800"/>
                <a:gd name="connsiteY2" fmla="*/ 1941195 h 2452020"/>
                <a:gd name="connsiteX3" fmla="*/ 737140 w 3356800"/>
                <a:gd name="connsiteY3" fmla="*/ 1736884 h 2452020"/>
                <a:gd name="connsiteX4" fmla="*/ 1031843 w 3356800"/>
                <a:gd name="connsiteY4" fmla="*/ 1685068 h 2452020"/>
                <a:gd name="connsiteX5" fmla="*/ 1287304 w 3356800"/>
                <a:gd name="connsiteY5" fmla="*/ 1655826 h 2452020"/>
                <a:gd name="connsiteX6" fmla="*/ 1471994 w 3356800"/>
                <a:gd name="connsiteY6" fmla="*/ 1634300 h 2452020"/>
                <a:gd name="connsiteX7" fmla="*/ 1898237 w 3356800"/>
                <a:gd name="connsiteY7" fmla="*/ 1512665 h 2452020"/>
                <a:gd name="connsiteX8" fmla="*/ 2229136 w 3356800"/>
                <a:gd name="connsiteY8" fmla="*/ 1355598 h 2452020"/>
                <a:gd name="connsiteX9" fmla="*/ 2512314 w 3356800"/>
                <a:gd name="connsiteY9" fmla="*/ 1238631 h 2452020"/>
                <a:gd name="connsiteX10" fmla="*/ 2758535 w 3356800"/>
                <a:gd name="connsiteY10" fmla="*/ 1096994 h 2452020"/>
                <a:gd name="connsiteX11" fmla="*/ 2935510 w 3356800"/>
                <a:gd name="connsiteY11" fmla="*/ 919925 h 2452020"/>
                <a:gd name="connsiteX12" fmla="*/ 3081719 w 3356800"/>
                <a:gd name="connsiteY12" fmla="*/ 687419 h 2452020"/>
                <a:gd name="connsiteX13" fmla="*/ 3356800 w 3356800"/>
                <a:gd name="connsiteY13" fmla="*/ 0 h 245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6800" h="2452020">
                  <a:moveTo>
                    <a:pt x="0" y="2452021"/>
                  </a:moveTo>
                  <a:cubicBezTo>
                    <a:pt x="0" y="2452021"/>
                    <a:pt x="57150" y="2344198"/>
                    <a:pt x="130874" y="2247710"/>
                  </a:cubicBezTo>
                  <a:cubicBezTo>
                    <a:pt x="218694" y="2132648"/>
                    <a:pt x="328136" y="2036635"/>
                    <a:pt x="437197" y="1941195"/>
                  </a:cubicBezTo>
                  <a:cubicBezTo>
                    <a:pt x="529304" y="1860709"/>
                    <a:pt x="623030" y="1779556"/>
                    <a:pt x="737140" y="1736884"/>
                  </a:cubicBezTo>
                  <a:cubicBezTo>
                    <a:pt x="830866" y="1701736"/>
                    <a:pt x="932021" y="1695450"/>
                    <a:pt x="1031843" y="1685068"/>
                  </a:cubicBezTo>
                  <a:cubicBezTo>
                    <a:pt x="1117092" y="1676210"/>
                    <a:pt x="1202055" y="1665160"/>
                    <a:pt x="1287304" y="1655826"/>
                  </a:cubicBezTo>
                  <a:cubicBezTo>
                    <a:pt x="1348931" y="1649063"/>
                    <a:pt x="1410653" y="1643539"/>
                    <a:pt x="1471994" y="1634300"/>
                  </a:cubicBezTo>
                  <a:cubicBezTo>
                    <a:pt x="1618679" y="1612011"/>
                    <a:pt x="1761935" y="1571149"/>
                    <a:pt x="1898237" y="1512665"/>
                  </a:cubicBezTo>
                  <a:cubicBezTo>
                    <a:pt x="2010442" y="1464564"/>
                    <a:pt x="2117503" y="1405128"/>
                    <a:pt x="2229136" y="1355598"/>
                  </a:cubicBezTo>
                  <a:cubicBezTo>
                    <a:pt x="2322481" y="1314164"/>
                    <a:pt x="2418969" y="1280160"/>
                    <a:pt x="2512314" y="1238631"/>
                  </a:cubicBezTo>
                  <a:cubicBezTo>
                    <a:pt x="2599087" y="1199960"/>
                    <a:pt x="2683193" y="1154811"/>
                    <a:pt x="2758535" y="1096994"/>
                  </a:cubicBezTo>
                  <a:cubicBezTo>
                    <a:pt x="2825020" y="1046035"/>
                    <a:pt x="2883789" y="985837"/>
                    <a:pt x="2935510" y="919925"/>
                  </a:cubicBezTo>
                  <a:cubicBezTo>
                    <a:pt x="2992184" y="847725"/>
                    <a:pt x="3039904" y="769144"/>
                    <a:pt x="3081719" y="687419"/>
                  </a:cubicBezTo>
                  <a:cubicBezTo>
                    <a:pt x="3138297" y="576739"/>
                    <a:pt x="3314129" y="116776"/>
                    <a:pt x="335680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0DAF61AA-5A98-4049-A93E-477E5505141A}" type="datetimeFigureOut">
              <a:rPr lang="en-US" smtClean="0"/>
              <a:pPr/>
              <a:t>9/29/2022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900" kern="1200" cap="all" spc="200" dirty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873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Char char="+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D294E7E-62D8-48F8-A01E-1A457B5CA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ADCC9-9C0D-4CE3-8966-44472EFCF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FD221C-EDD3-49D9-90A7-260CECEE1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5E1920-5D88-4B0C-9457-125CC437D8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</a:blip>
          <a:srcRect t="9996" r="-1" b="-1"/>
          <a:stretch/>
        </p:blipFill>
        <p:spPr>
          <a:xfrm>
            <a:off x="20" y="10"/>
            <a:ext cx="12188932" cy="6856614"/>
          </a:xfrm>
          <a:prstGeom prst="rect">
            <a:avLst/>
          </a:prstGeom>
        </p:spPr>
      </p:pic>
      <p:grpSp>
        <p:nvGrpSpPr>
          <p:cNvPr id="15" name="Top Left">
            <a:extLst>
              <a:ext uri="{FF2B5EF4-FFF2-40B4-BE49-F238E27FC236}">
                <a16:creationId xmlns:a16="http://schemas.microsoft.com/office/drawing/2014/main" id="{B858DA4F-B13B-4D82-A95F-CBF114BDDD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76200" y="1"/>
            <a:ext cx="6711876" cy="4495800"/>
            <a:chOff x="-16788" y="0"/>
            <a:chExt cx="9475836" cy="6347177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4C0D61-C854-46C1-85D7-10CCCB9522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00" y="22951"/>
              <a:ext cx="9345148" cy="6324226"/>
            </a:xfrm>
            <a:custGeom>
              <a:avLst/>
              <a:gdLst>
                <a:gd name="connsiteX0" fmla="*/ 0 w 7097124"/>
                <a:gd name="connsiteY0" fmla="*/ 3198971 h 4802900"/>
                <a:gd name="connsiteX1" fmla="*/ 219837 w 7097124"/>
                <a:gd name="connsiteY1" fmla="*/ 3452527 h 4802900"/>
                <a:gd name="connsiteX2" fmla="*/ 399288 w 7097124"/>
                <a:gd name="connsiteY2" fmla="*/ 3536347 h 4802900"/>
                <a:gd name="connsiteX3" fmla="*/ 744188 w 7097124"/>
                <a:gd name="connsiteY3" fmla="*/ 3536347 h 4802900"/>
                <a:gd name="connsiteX4" fmla="*/ 981456 w 7097124"/>
                <a:gd name="connsiteY4" fmla="*/ 3536347 h 4802900"/>
                <a:gd name="connsiteX5" fmla="*/ 1116997 w 7097124"/>
                <a:gd name="connsiteY5" fmla="*/ 3620167 h 4802900"/>
                <a:gd name="connsiteX6" fmla="*/ 1236631 w 7097124"/>
                <a:gd name="connsiteY6" fmla="*/ 3765804 h 4802900"/>
                <a:gd name="connsiteX7" fmla="*/ 1378172 w 7097124"/>
                <a:gd name="connsiteY7" fmla="*/ 3987260 h 4802900"/>
                <a:gd name="connsiteX8" fmla="*/ 1545622 w 7097124"/>
                <a:gd name="connsiteY8" fmla="*/ 4340352 h 4802900"/>
                <a:gd name="connsiteX9" fmla="*/ 1697165 w 7097124"/>
                <a:gd name="connsiteY9" fmla="*/ 4615625 h 4802900"/>
                <a:gd name="connsiteX10" fmla="*/ 1800892 w 7097124"/>
                <a:gd name="connsiteY10" fmla="*/ 4719352 h 4802900"/>
                <a:gd name="connsiteX11" fmla="*/ 2205609 w 7097124"/>
                <a:gd name="connsiteY11" fmla="*/ 4765262 h 4802900"/>
                <a:gd name="connsiteX12" fmla="*/ 2658237 w 7097124"/>
                <a:gd name="connsiteY12" fmla="*/ 4721352 h 4802900"/>
                <a:gd name="connsiteX13" fmla="*/ 2825686 w 7097124"/>
                <a:gd name="connsiteY13" fmla="*/ 4701445 h 4802900"/>
                <a:gd name="connsiteX14" fmla="*/ 3124772 w 7097124"/>
                <a:gd name="connsiteY14" fmla="*/ 4759262 h 4802900"/>
                <a:gd name="connsiteX15" fmla="*/ 3435858 w 7097124"/>
                <a:gd name="connsiteY15" fmla="*/ 4801172 h 4802900"/>
                <a:gd name="connsiteX16" fmla="*/ 3718941 w 7097124"/>
                <a:gd name="connsiteY16" fmla="*/ 4775264 h 4802900"/>
                <a:gd name="connsiteX17" fmla="*/ 3992118 w 7097124"/>
                <a:gd name="connsiteY17" fmla="*/ 4619625 h 4802900"/>
                <a:gd name="connsiteX18" fmla="*/ 4219385 w 7097124"/>
                <a:gd name="connsiteY18" fmla="*/ 4408170 h 4802900"/>
                <a:gd name="connsiteX19" fmla="*/ 4564285 w 7097124"/>
                <a:gd name="connsiteY19" fmla="*/ 4031171 h 4802900"/>
                <a:gd name="connsiteX20" fmla="*/ 4871371 w 7097124"/>
                <a:gd name="connsiteY20" fmla="*/ 3694081 h 4802900"/>
                <a:gd name="connsiteX21" fmla="*/ 5292090 w 7097124"/>
                <a:gd name="connsiteY21" fmla="*/ 3241262 h 4802900"/>
                <a:gd name="connsiteX22" fmla="*/ 5551265 w 7097124"/>
                <a:gd name="connsiteY22" fmla="*/ 2874169 h 4802900"/>
                <a:gd name="connsiteX23" fmla="*/ 5788533 w 7097124"/>
                <a:gd name="connsiteY23" fmla="*/ 2409349 h 4802900"/>
                <a:gd name="connsiteX24" fmla="*/ 5959983 w 7097124"/>
                <a:gd name="connsiteY24" fmla="*/ 2106168 h 4802900"/>
                <a:gd name="connsiteX25" fmla="*/ 6209252 w 7097124"/>
                <a:gd name="connsiteY25" fmla="*/ 1872806 h 4802900"/>
                <a:gd name="connsiteX26" fmla="*/ 6510338 w 7097124"/>
                <a:gd name="connsiteY26" fmla="*/ 1613440 h 4802900"/>
                <a:gd name="connsiteX27" fmla="*/ 6779514 w 7097124"/>
                <a:gd name="connsiteY27" fmla="*/ 1344168 h 4802900"/>
                <a:gd name="connsiteX28" fmla="*/ 6994874 w 7097124"/>
                <a:gd name="connsiteY28" fmla="*/ 987076 h 4802900"/>
                <a:gd name="connsiteX29" fmla="*/ 7094601 w 7097124"/>
                <a:gd name="connsiteY29" fmla="*/ 685895 h 4802900"/>
                <a:gd name="connsiteX30" fmla="*/ 6947059 w 7097124"/>
                <a:gd name="connsiteY30" fmla="*/ 227076 h 4802900"/>
                <a:gd name="connsiteX31" fmla="*/ 6739128 w 7097124"/>
                <a:gd name="connsiteY31" fmla="*/ 0 h 480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097124" h="4802900">
                  <a:moveTo>
                    <a:pt x="0" y="3198971"/>
                  </a:moveTo>
                  <a:cubicBezTo>
                    <a:pt x="32385" y="3249454"/>
                    <a:pt x="174403" y="3413570"/>
                    <a:pt x="219837" y="3452527"/>
                  </a:cubicBezTo>
                  <a:cubicBezTo>
                    <a:pt x="270701" y="3496151"/>
                    <a:pt x="333756" y="3521869"/>
                    <a:pt x="399288" y="3536347"/>
                  </a:cubicBezTo>
                  <a:cubicBezTo>
                    <a:pt x="512254" y="3561207"/>
                    <a:pt x="629222" y="3550634"/>
                    <a:pt x="744188" y="3536347"/>
                  </a:cubicBezTo>
                  <a:cubicBezTo>
                    <a:pt x="823817" y="3526441"/>
                    <a:pt x="905066" y="3513201"/>
                    <a:pt x="981456" y="3536347"/>
                  </a:cubicBezTo>
                  <a:cubicBezTo>
                    <a:pt x="1032986" y="3551968"/>
                    <a:pt x="1077944" y="3582924"/>
                    <a:pt x="1116997" y="3620167"/>
                  </a:cubicBezTo>
                  <a:cubicBezTo>
                    <a:pt x="1162526" y="3663601"/>
                    <a:pt x="1200245" y="3714369"/>
                    <a:pt x="1236631" y="3765804"/>
                  </a:cubicBezTo>
                  <a:cubicBezTo>
                    <a:pt x="1287304" y="3837337"/>
                    <a:pt x="1336167" y="3910298"/>
                    <a:pt x="1378172" y="3987260"/>
                  </a:cubicBezTo>
                  <a:cubicBezTo>
                    <a:pt x="1440656" y="4101560"/>
                    <a:pt x="1491425" y="4221766"/>
                    <a:pt x="1545622" y="4340352"/>
                  </a:cubicBezTo>
                  <a:cubicBezTo>
                    <a:pt x="1589342" y="4435888"/>
                    <a:pt x="1636014" y="4530376"/>
                    <a:pt x="1697165" y="4615625"/>
                  </a:cubicBezTo>
                  <a:cubicBezTo>
                    <a:pt x="1726025" y="4655820"/>
                    <a:pt x="1759553" y="4692396"/>
                    <a:pt x="1800892" y="4719352"/>
                  </a:cubicBezTo>
                  <a:cubicBezTo>
                    <a:pt x="1917097" y="4795076"/>
                    <a:pt x="2065592" y="4776121"/>
                    <a:pt x="2205609" y="4765262"/>
                  </a:cubicBezTo>
                  <a:cubicBezTo>
                    <a:pt x="2356866" y="4753452"/>
                    <a:pt x="2508599" y="4746117"/>
                    <a:pt x="2658237" y="4721352"/>
                  </a:cubicBezTo>
                  <a:cubicBezTo>
                    <a:pt x="2713863" y="4712208"/>
                    <a:pt x="2769394" y="4701445"/>
                    <a:pt x="2825686" y="4701445"/>
                  </a:cubicBezTo>
                  <a:cubicBezTo>
                    <a:pt x="2927509" y="4701254"/>
                    <a:pt x="3025331" y="4736116"/>
                    <a:pt x="3124772" y="4759262"/>
                  </a:cubicBezTo>
                  <a:cubicBezTo>
                    <a:pt x="3226880" y="4782979"/>
                    <a:pt x="3331083" y="4796219"/>
                    <a:pt x="3435858" y="4801172"/>
                  </a:cubicBezTo>
                  <a:cubicBezTo>
                    <a:pt x="3531394" y="4805648"/>
                    <a:pt x="3627692" y="4802886"/>
                    <a:pt x="3718941" y="4775264"/>
                  </a:cubicBezTo>
                  <a:cubicBezTo>
                    <a:pt x="3820001" y="4744593"/>
                    <a:pt x="3909441" y="4685824"/>
                    <a:pt x="3992118" y="4619625"/>
                  </a:cubicBezTo>
                  <a:cubicBezTo>
                    <a:pt x="4072985" y="4554951"/>
                    <a:pt x="4147376" y="4482656"/>
                    <a:pt x="4219385" y="4408170"/>
                  </a:cubicBezTo>
                  <a:cubicBezTo>
                    <a:pt x="4337780" y="4285679"/>
                    <a:pt x="4450937" y="4158234"/>
                    <a:pt x="4564285" y="4031171"/>
                  </a:cubicBezTo>
                  <a:cubicBezTo>
                    <a:pt x="4665536" y="3917728"/>
                    <a:pt x="4767072" y="3804666"/>
                    <a:pt x="4871371" y="3694081"/>
                  </a:cubicBezTo>
                  <a:cubicBezTo>
                    <a:pt x="5012722" y="3544062"/>
                    <a:pt x="5160455" y="3399854"/>
                    <a:pt x="5292090" y="3241262"/>
                  </a:cubicBezTo>
                  <a:cubicBezTo>
                    <a:pt x="5387912" y="3125819"/>
                    <a:pt x="5474970" y="3003328"/>
                    <a:pt x="5551265" y="2874169"/>
                  </a:cubicBezTo>
                  <a:cubicBezTo>
                    <a:pt x="5639848" y="2724341"/>
                    <a:pt x="5714524" y="2566987"/>
                    <a:pt x="5788533" y="2409349"/>
                  </a:cubicBezTo>
                  <a:cubicBezTo>
                    <a:pt x="5838064" y="2303812"/>
                    <a:pt x="5887593" y="2197322"/>
                    <a:pt x="5959983" y="2106168"/>
                  </a:cubicBezTo>
                  <a:cubicBezTo>
                    <a:pt x="6030945" y="2016824"/>
                    <a:pt x="6121051" y="1945481"/>
                    <a:pt x="6209252" y="1872806"/>
                  </a:cubicBezTo>
                  <a:cubicBezTo>
                    <a:pt x="6311456" y="1788509"/>
                    <a:pt x="6410897" y="1701070"/>
                    <a:pt x="6510338" y="1613440"/>
                  </a:cubicBezTo>
                  <a:cubicBezTo>
                    <a:pt x="6605874" y="1529334"/>
                    <a:pt x="6700076" y="1443419"/>
                    <a:pt x="6779514" y="1344168"/>
                  </a:cubicBezTo>
                  <a:cubicBezTo>
                    <a:pt x="6866573" y="1235393"/>
                    <a:pt x="6933248" y="1112139"/>
                    <a:pt x="6994874" y="987076"/>
                  </a:cubicBezTo>
                  <a:cubicBezTo>
                    <a:pt x="7042118" y="891159"/>
                    <a:pt x="7084219" y="792004"/>
                    <a:pt x="7094601" y="685895"/>
                  </a:cubicBezTo>
                  <a:cubicBezTo>
                    <a:pt x="7110699" y="520732"/>
                    <a:pt x="7048405" y="359093"/>
                    <a:pt x="6947059" y="227076"/>
                  </a:cubicBezTo>
                  <a:cubicBezTo>
                    <a:pt x="6861430" y="115538"/>
                    <a:pt x="6739128" y="0"/>
                    <a:pt x="6739128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C0CC377-89ED-4A85-84B3-011B44D54D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540" y="12542"/>
              <a:ext cx="9121489" cy="6188666"/>
            </a:xfrm>
            <a:custGeom>
              <a:avLst/>
              <a:gdLst>
                <a:gd name="connsiteX0" fmla="*/ 0 w 6891548"/>
                <a:gd name="connsiteY0" fmla="*/ 2860739 h 4699949"/>
                <a:gd name="connsiteX1" fmla="*/ 175451 w 6891548"/>
                <a:gd name="connsiteY1" fmla="*/ 3155252 h 4699949"/>
                <a:gd name="connsiteX2" fmla="*/ 341567 w 6891548"/>
                <a:gd name="connsiteY2" fmla="*/ 3294888 h 4699949"/>
                <a:gd name="connsiteX3" fmla="*/ 557594 w 6891548"/>
                <a:gd name="connsiteY3" fmla="*/ 3336417 h 4699949"/>
                <a:gd name="connsiteX4" fmla="*/ 753618 w 6891548"/>
                <a:gd name="connsiteY4" fmla="*/ 3278220 h 4699949"/>
                <a:gd name="connsiteX5" fmla="*/ 858298 w 6891548"/>
                <a:gd name="connsiteY5" fmla="*/ 3151918 h 4699949"/>
                <a:gd name="connsiteX6" fmla="*/ 846677 w 6891548"/>
                <a:gd name="connsiteY6" fmla="*/ 2907506 h 4699949"/>
                <a:gd name="connsiteX7" fmla="*/ 808482 w 6891548"/>
                <a:gd name="connsiteY7" fmla="*/ 2648141 h 4699949"/>
                <a:gd name="connsiteX8" fmla="*/ 785241 w 6891548"/>
                <a:gd name="connsiteY8" fmla="*/ 2513457 h 4699949"/>
                <a:gd name="connsiteX9" fmla="*/ 785241 w 6891548"/>
                <a:gd name="connsiteY9" fmla="*/ 2408682 h 4699949"/>
                <a:gd name="connsiteX10" fmla="*/ 908209 w 6891548"/>
                <a:gd name="connsiteY10" fmla="*/ 2310575 h 4699949"/>
                <a:gd name="connsiteX11" fmla="*/ 1089279 w 6891548"/>
                <a:gd name="connsiteY11" fmla="*/ 2325529 h 4699949"/>
                <a:gd name="connsiteX12" fmla="*/ 1198912 w 6891548"/>
                <a:gd name="connsiteY12" fmla="*/ 2410301 h 4699949"/>
                <a:gd name="connsiteX13" fmla="*/ 1252061 w 6891548"/>
                <a:gd name="connsiteY13" fmla="*/ 2638044 h 4699949"/>
                <a:gd name="connsiteX14" fmla="*/ 1147382 w 6891548"/>
                <a:gd name="connsiteY14" fmla="*/ 2968847 h 4699949"/>
                <a:gd name="connsiteX15" fmla="*/ 1115854 w 6891548"/>
                <a:gd name="connsiteY15" fmla="*/ 3194971 h 4699949"/>
                <a:gd name="connsiteX16" fmla="*/ 1215580 w 6891548"/>
                <a:gd name="connsiteY16" fmla="*/ 3447669 h 4699949"/>
                <a:gd name="connsiteX17" fmla="*/ 1396651 w 6891548"/>
                <a:gd name="connsiteY17" fmla="*/ 3783425 h 4699949"/>
                <a:gd name="connsiteX18" fmla="*/ 1507998 w 6891548"/>
                <a:gd name="connsiteY18" fmla="*/ 4014502 h 4699949"/>
                <a:gd name="connsiteX19" fmla="*/ 1678400 w 6891548"/>
                <a:gd name="connsiteY19" fmla="*/ 4312634 h 4699949"/>
                <a:gd name="connsiteX20" fmla="*/ 1838706 w 6891548"/>
                <a:gd name="connsiteY20" fmla="*/ 4504182 h 4699949"/>
                <a:gd name="connsiteX21" fmla="*/ 1996630 w 6891548"/>
                <a:gd name="connsiteY21" fmla="*/ 4595146 h 4699949"/>
                <a:gd name="connsiteX22" fmla="*/ 2235899 w 6891548"/>
                <a:gd name="connsiteY22" fmla="*/ 4623912 h 4699949"/>
                <a:gd name="connsiteX23" fmla="*/ 2463165 w 6891548"/>
                <a:gd name="connsiteY23" fmla="*/ 4623912 h 4699949"/>
                <a:gd name="connsiteX24" fmla="*/ 2761583 w 6891548"/>
                <a:gd name="connsiteY24" fmla="*/ 4599528 h 4699949"/>
                <a:gd name="connsiteX25" fmla="*/ 2889504 w 6891548"/>
                <a:gd name="connsiteY25" fmla="*/ 4599528 h 4699949"/>
                <a:gd name="connsiteX26" fmla="*/ 3145250 w 6891548"/>
                <a:gd name="connsiteY26" fmla="*/ 4649534 h 4699949"/>
                <a:gd name="connsiteX27" fmla="*/ 3479197 w 6891548"/>
                <a:gd name="connsiteY27" fmla="*/ 4699826 h 4699949"/>
                <a:gd name="connsiteX28" fmla="*/ 3786283 w 6891548"/>
                <a:gd name="connsiteY28" fmla="*/ 4638008 h 4699949"/>
                <a:gd name="connsiteX29" fmla="*/ 3991642 w 6891548"/>
                <a:gd name="connsiteY29" fmla="*/ 4486371 h 4699949"/>
                <a:gd name="connsiteX30" fmla="*/ 4207002 w 6891548"/>
                <a:gd name="connsiteY30" fmla="*/ 4288917 h 4699949"/>
                <a:gd name="connsiteX31" fmla="*/ 4420362 w 6891548"/>
                <a:gd name="connsiteY31" fmla="*/ 4045553 h 4699949"/>
                <a:gd name="connsiteX32" fmla="*/ 4629722 w 6891548"/>
                <a:gd name="connsiteY32" fmla="*/ 3806190 h 4699949"/>
                <a:gd name="connsiteX33" fmla="*/ 4943761 w 6891548"/>
                <a:gd name="connsiteY33" fmla="*/ 3491960 h 4699949"/>
                <a:gd name="connsiteX34" fmla="*/ 5080349 w 6891548"/>
                <a:gd name="connsiteY34" fmla="*/ 3327368 h 4699949"/>
                <a:gd name="connsiteX35" fmla="*/ 5327618 w 6891548"/>
                <a:gd name="connsiteY35" fmla="*/ 3000185 h 4699949"/>
                <a:gd name="connsiteX36" fmla="*/ 5489163 w 6891548"/>
                <a:gd name="connsiteY36" fmla="*/ 2693003 h 4699949"/>
                <a:gd name="connsiteX37" fmla="*/ 5606796 w 6891548"/>
                <a:gd name="connsiteY37" fmla="*/ 2385822 h 4699949"/>
                <a:gd name="connsiteX38" fmla="*/ 5776246 w 6891548"/>
                <a:gd name="connsiteY38" fmla="*/ 2030730 h 4699949"/>
                <a:gd name="connsiteX39" fmla="*/ 5976652 w 6891548"/>
                <a:gd name="connsiteY39" fmla="*/ 1830229 h 4699949"/>
                <a:gd name="connsiteX40" fmla="*/ 6196965 w 6891548"/>
                <a:gd name="connsiteY40" fmla="*/ 1679639 h 4699949"/>
                <a:gd name="connsiteX41" fmla="*/ 6456140 w 6891548"/>
                <a:gd name="connsiteY41" fmla="*/ 1498092 h 4699949"/>
                <a:gd name="connsiteX42" fmla="*/ 6663500 w 6891548"/>
                <a:gd name="connsiteY42" fmla="*/ 1270635 h 4699949"/>
                <a:gd name="connsiteX43" fmla="*/ 6842951 w 6891548"/>
                <a:gd name="connsiteY43" fmla="*/ 947452 h 4699949"/>
                <a:gd name="connsiteX44" fmla="*/ 6890766 w 6891548"/>
                <a:gd name="connsiteY44" fmla="*/ 694087 h 4699949"/>
                <a:gd name="connsiteX45" fmla="*/ 6866858 w 6891548"/>
                <a:gd name="connsiteY45" fmla="*/ 492633 h 4699949"/>
                <a:gd name="connsiteX46" fmla="*/ 6675406 w 6891548"/>
                <a:gd name="connsiteY46" fmla="*/ 233267 h 4699949"/>
                <a:gd name="connsiteX47" fmla="*/ 6422613 w 6891548"/>
                <a:gd name="connsiteY47" fmla="*/ 0 h 469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891548" h="4699949">
                  <a:moveTo>
                    <a:pt x="0" y="2860739"/>
                  </a:moveTo>
                  <a:cubicBezTo>
                    <a:pt x="32861" y="2919603"/>
                    <a:pt x="133255" y="3102674"/>
                    <a:pt x="175451" y="3155252"/>
                  </a:cubicBezTo>
                  <a:cubicBezTo>
                    <a:pt x="221266" y="3212402"/>
                    <a:pt x="275939" y="3262598"/>
                    <a:pt x="341567" y="3294888"/>
                  </a:cubicBezTo>
                  <a:cubicBezTo>
                    <a:pt x="408432" y="3327845"/>
                    <a:pt x="483108" y="3340132"/>
                    <a:pt x="557594" y="3336417"/>
                  </a:cubicBezTo>
                  <a:cubicBezTo>
                    <a:pt x="626936" y="3332988"/>
                    <a:pt x="695420" y="3315653"/>
                    <a:pt x="753618" y="3278220"/>
                  </a:cubicBezTo>
                  <a:cubicBezTo>
                    <a:pt x="800957" y="3247739"/>
                    <a:pt x="839915" y="3204972"/>
                    <a:pt x="858298" y="3151918"/>
                  </a:cubicBezTo>
                  <a:cubicBezTo>
                    <a:pt x="885349" y="3073718"/>
                    <a:pt x="862203" y="2989803"/>
                    <a:pt x="846677" y="2907506"/>
                  </a:cubicBezTo>
                  <a:cubicBezTo>
                    <a:pt x="830485" y="2821591"/>
                    <a:pt x="822293" y="2734437"/>
                    <a:pt x="808482" y="2648141"/>
                  </a:cubicBezTo>
                  <a:cubicBezTo>
                    <a:pt x="801243" y="2603183"/>
                    <a:pt x="792671" y="2558415"/>
                    <a:pt x="785241" y="2513457"/>
                  </a:cubicBezTo>
                  <a:cubicBezTo>
                    <a:pt x="779431" y="2478405"/>
                    <a:pt x="774383" y="2442401"/>
                    <a:pt x="785241" y="2408682"/>
                  </a:cubicBezTo>
                  <a:cubicBezTo>
                    <a:pt x="802291" y="2355723"/>
                    <a:pt x="853631" y="2324576"/>
                    <a:pt x="908209" y="2310575"/>
                  </a:cubicBezTo>
                  <a:cubicBezTo>
                    <a:pt x="968502" y="2295144"/>
                    <a:pt x="1032129" y="2301050"/>
                    <a:pt x="1089279" y="2325529"/>
                  </a:cubicBezTo>
                  <a:cubicBezTo>
                    <a:pt x="1132523" y="2344007"/>
                    <a:pt x="1170718" y="2372678"/>
                    <a:pt x="1198912" y="2410301"/>
                  </a:cubicBezTo>
                  <a:cubicBezTo>
                    <a:pt x="1247299" y="2474690"/>
                    <a:pt x="1260443" y="2557558"/>
                    <a:pt x="1252061" y="2638044"/>
                  </a:cubicBezTo>
                  <a:cubicBezTo>
                    <a:pt x="1240060" y="2753487"/>
                    <a:pt x="1184148" y="2858357"/>
                    <a:pt x="1147382" y="2968847"/>
                  </a:cubicBezTo>
                  <a:cubicBezTo>
                    <a:pt x="1122998" y="3041999"/>
                    <a:pt x="1106900" y="3118485"/>
                    <a:pt x="1115854" y="3194971"/>
                  </a:cubicBezTo>
                  <a:cubicBezTo>
                    <a:pt x="1126426" y="3285649"/>
                    <a:pt x="1171099" y="3367469"/>
                    <a:pt x="1215580" y="3447669"/>
                  </a:cubicBezTo>
                  <a:cubicBezTo>
                    <a:pt x="1277207" y="3558921"/>
                    <a:pt x="1340072" y="3669602"/>
                    <a:pt x="1396651" y="3783425"/>
                  </a:cubicBezTo>
                  <a:cubicBezTo>
                    <a:pt x="1434751" y="3860006"/>
                    <a:pt x="1469993" y="3937921"/>
                    <a:pt x="1507998" y="4014502"/>
                  </a:cubicBezTo>
                  <a:cubicBezTo>
                    <a:pt x="1558957" y="4117086"/>
                    <a:pt x="1614964" y="4217194"/>
                    <a:pt x="1678400" y="4312634"/>
                  </a:cubicBezTo>
                  <a:cubicBezTo>
                    <a:pt x="1724692" y="4382357"/>
                    <a:pt x="1775079" y="4449890"/>
                    <a:pt x="1838706" y="4504182"/>
                  </a:cubicBezTo>
                  <a:cubicBezTo>
                    <a:pt x="1885379" y="4543997"/>
                    <a:pt x="1938338" y="4576001"/>
                    <a:pt x="1996630" y="4595146"/>
                  </a:cubicBezTo>
                  <a:cubicBezTo>
                    <a:pt x="2073307" y="4620387"/>
                    <a:pt x="2155031" y="4622006"/>
                    <a:pt x="2235899" y="4623912"/>
                  </a:cubicBezTo>
                  <a:cubicBezTo>
                    <a:pt x="2311718" y="4625626"/>
                    <a:pt x="2387536" y="4627531"/>
                    <a:pt x="2463165" y="4623912"/>
                  </a:cubicBezTo>
                  <a:cubicBezTo>
                    <a:pt x="2562892" y="4619149"/>
                    <a:pt x="2661857" y="4605147"/>
                    <a:pt x="2761583" y="4599528"/>
                  </a:cubicBezTo>
                  <a:cubicBezTo>
                    <a:pt x="2804160" y="4597146"/>
                    <a:pt x="2846927" y="4596289"/>
                    <a:pt x="2889504" y="4599528"/>
                  </a:cubicBezTo>
                  <a:cubicBezTo>
                    <a:pt x="2976277" y="4606100"/>
                    <a:pt x="3060573" y="4629246"/>
                    <a:pt x="3145250" y="4649534"/>
                  </a:cubicBezTo>
                  <a:cubicBezTo>
                    <a:pt x="3255074" y="4675918"/>
                    <a:pt x="3366326" y="4698016"/>
                    <a:pt x="3479197" y="4699826"/>
                  </a:cubicBezTo>
                  <a:cubicBezTo>
                    <a:pt x="3585210" y="4701540"/>
                    <a:pt x="3691700" y="4685633"/>
                    <a:pt x="3786283" y="4638008"/>
                  </a:cubicBezTo>
                  <a:cubicBezTo>
                    <a:pt x="3862578" y="4599623"/>
                    <a:pt x="3927253" y="4542758"/>
                    <a:pt x="3991642" y="4486371"/>
                  </a:cubicBezTo>
                  <a:cubicBezTo>
                    <a:pt x="4064984" y="4422172"/>
                    <a:pt x="4138708" y="4358355"/>
                    <a:pt x="4207002" y="4288917"/>
                  </a:cubicBezTo>
                  <a:cubicBezTo>
                    <a:pt x="4282631" y="4211955"/>
                    <a:pt x="4351401" y="4128611"/>
                    <a:pt x="4420362" y="4045553"/>
                  </a:cubicBezTo>
                  <a:cubicBezTo>
                    <a:pt x="4488085" y="3964020"/>
                    <a:pt x="4556379" y="3882676"/>
                    <a:pt x="4629722" y="3806190"/>
                  </a:cubicBezTo>
                  <a:cubicBezTo>
                    <a:pt x="4732211" y="3699224"/>
                    <a:pt x="4844796" y="3602260"/>
                    <a:pt x="4943761" y="3491960"/>
                  </a:cubicBezTo>
                  <a:cubicBezTo>
                    <a:pt x="4991386" y="3438906"/>
                    <a:pt x="5035677" y="3382995"/>
                    <a:pt x="5080349" y="3327368"/>
                  </a:cubicBezTo>
                  <a:cubicBezTo>
                    <a:pt x="5165980" y="3220688"/>
                    <a:pt x="5253419" y="3115151"/>
                    <a:pt x="5327618" y="3000185"/>
                  </a:cubicBezTo>
                  <a:cubicBezTo>
                    <a:pt x="5390483" y="2902839"/>
                    <a:pt x="5443442" y="2799493"/>
                    <a:pt x="5489163" y="2693003"/>
                  </a:cubicBezTo>
                  <a:cubicBezTo>
                    <a:pt x="5532406" y="2592229"/>
                    <a:pt x="5569077" y="2488787"/>
                    <a:pt x="5606796" y="2385822"/>
                  </a:cubicBezTo>
                  <a:cubicBezTo>
                    <a:pt x="5652135" y="2261902"/>
                    <a:pt x="5699093" y="2137410"/>
                    <a:pt x="5776246" y="2030730"/>
                  </a:cubicBezTo>
                  <a:cubicBezTo>
                    <a:pt x="5831872" y="1953768"/>
                    <a:pt x="5901500" y="1888427"/>
                    <a:pt x="5976652" y="1830229"/>
                  </a:cubicBezTo>
                  <a:cubicBezTo>
                    <a:pt x="6047042" y="1775746"/>
                    <a:pt x="6121813" y="1727359"/>
                    <a:pt x="6196965" y="1679639"/>
                  </a:cubicBezTo>
                  <a:cubicBezTo>
                    <a:pt x="6286119" y="1622965"/>
                    <a:pt x="6375940" y="1566767"/>
                    <a:pt x="6456140" y="1498092"/>
                  </a:cubicBezTo>
                  <a:cubicBezTo>
                    <a:pt x="6534341" y="1431227"/>
                    <a:pt x="6602063" y="1353217"/>
                    <a:pt x="6663500" y="1270635"/>
                  </a:cubicBezTo>
                  <a:cubicBezTo>
                    <a:pt x="6737509" y="1171194"/>
                    <a:pt x="6802374" y="1064514"/>
                    <a:pt x="6842951" y="947452"/>
                  </a:cubicBezTo>
                  <a:cubicBezTo>
                    <a:pt x="6871240" y="865823"/>
                    <a:pt x="6887051" y="780383"/>
                    <a:pt x="6890766" y="694087"/>
                  </a:cubicBezTo>
                  <a:cubicBezTo>
                    <a:pt x="6893719" y="625888"/>
                    <a:pt x="6888861" y="557117"/>
                    <a:pt x="6866858" y="492633"/>
                  </a:cubicBezTo>
                  <a:cubicBezTo>
                    <a:pt x="6831616" y="389573"/>
                    <a:pt x="6755511" y="307848"/>
                    <a:pt x="6675406" y="233267"/>
                  </a:cubicBezTo>
                  <a:cubicBezTo>
                    <a:pt x="6607588" y="170402"/>
                    <a:pt x="6496336" y="56007"/>
                    <a:pt x="6422613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CC44302-CB8C-48E2-B1CD-BA4D30DA63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6788" y="0"/>
              <a:ext cx="12542" cy="1254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AC85F3-ABB7-4AE5-A19F-69B28F09A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540" y="19439"/>
              <a:ext cx="8755533" cy="5998603"/>
            </a:xfrm>
            <a:custGeom>
              <a:avLst/>
              <a:gdLst>
                <a:gd name="connsiteX0" fmla="*/ 6072569 w 6649344"/>
                <a:gd name="connsiteY0" fmla="*/ 0 h 4555608"/>
                <a:gd name="connsiteX1" fmla="*/ 6201347 w 6649344"/>
                <a:gd name="connsiteY1" fmla="*/ 218218 h 4555608"/>
                <a:gd name="connsiteX2" fmla="*/ 6519101 w 6649344"/>
                <a:gd name="connsiteY2" fmla="*/ 492919 h 4555608"/>
                <a:gd name="connsiteX3" fmla="*/ 6648260 w 6649344"/>
                <a:gd name="connsiteY3" fmla="*/ 789718 h 4555608"/>
                <a:gd name="connsiteX4" fmla="*/ 6574060 w 6649344"/>
                <a:gd name="connsiteY4" fmla="*/ 1096137 h 4555608"/>
                <a:gd name="connsiteX5" fmla="*/ 6385084 w 6649344"/>
                <a:gd name="connsiteY5" fmla="*/ 1349883 h 4555608"/>
                <a:gd name="connsiteX6" fmla="*/ 6126671 w 6649344"/>
                <a:gd name="connsiteY6" fmla="*/ 1515047 h 4555608"/>
                <a:gd name="connsiteX7" fmla="*/ 5851493 w 6649344"/>
                <a:gd name="connsiteY7" fmla="*/ 1632299 h 4555608"/>
                <a:gd name="connsiteX8" fmla="*/ 5679187 w 6649344"/>
                <a:gd name="connsiteY8" fmla="*/ 1759172 h 4555608"/>
                <a:gd name="connsiteX9" fmla="*/ 5564314 w 6649344"/>
                <a:gd name="connsiteY9" fmla="*/ 1962626 h 4555608"/>
                <a:gd name="connsiteX10" fmla="*/ 5470970 w 6649344"/>
                <a:gd name="connsiteY10" fmla="*/ 2245138 h 4555608"/>
                <a:gd name="connsiteX11" fmla="*/ 5406390 w 6649344"/>
                <a:gd name="connsiteY11" fmla="*/ 2467737 h 4555608"/>
                <a:gd name="connsiteX12" fmla="*/ 5327428 w 6649344"/>
                <a:gd name="connsiteY12" fmla="*/ 2723864 h 4555608"/>
                <a:gd name="connsiteX13" fmla="*/ 5198269 w 6649344"/>
                <a:gd name="connsiteY13" fmla="*/ 2970467 h 4555608"/>
                <a:gd name="connsiteX14" fmla="*/ 5085779 w 6649344"/>
                <a:gd name="connsiteY14" fmla="*/ 3147632 h 4555608"/>
                <a:gd name="connsiteX15" fmla="*/ 4839367 w 6649344"/>
                <a:gd name="connsiteY15" fmla="*/ 3461195 h 4555608"/>
                <a:gd name="connsiteX16" fmla="*/ 4639628 w 6649344"/>
                <a:gd name="connsiteY16" fmla="*/ 3661125 h 4555608"/>
                <a:gd name="connsiteX17" fmla="*/ 4467320 w 6649344"/>
                <a:gd name="connsiteY17" fmla="*/ 3833432 h 4555608"/>
                <a:gd name="connsiteX18" fmla="*/ 4292632 w 6649344"/>
                <a:gd name="connsiteY18" fmla="*/ 4008215 h 4555608"/>
                <a:gd name="connsiteX19" fmla="*/ 3976783 w 6649344"/>
                <a:gd name="connsiteY19" fmla="*/ 4324160 h 4555608"/>
                <a:gd name="connsiteX20" fmla="*/ 3793712 w 6649344"/>
                <a:gd name="connsiteY20" fmla="*/ 4478560 h 4555608"/>
                <a:gd name="connsiteX21" fmla="*/ 3509010 w 6649344"/>
                <a:gd name="connsiteY21" fmla="*/ 4555141 h 4555608"/>
                <a:gd name="connsiteX22" fmla="*/ 2982659 w 6649344"/>
                <a:gd name="connsiteY22" fmla="*/ 4488085 h 4555608"/>
                <a:gd name="connsiteX23" fmla="*/ 2420398 w 6649344"/>
                <a:gd name="connsiteY23" fmla="*/ 4488085 h 4555608"/>
                <a:gd name="connsiteX24" fmla="*/ 2176939 w 6649344"/>
                <a:gd name="connsiteY24" fmla="*/ 4463034 h 4555608"/>
                <a:gd name="connsiteX25" fmla="*/ 1810607 w 6649344"/>
                <a:gd name="connsiteY25" fmla="*/ 4272629 h 4555608"/>
                <a:gd name="connsiteX26" fmla="*/ 1615345 w 6649344"/>
                <a:gd name="connsiteY26" fmla="*/ 3953733 h 4555608"/>
                <a:gd name="connsiteX27" fmla="*/ 1455801 w 6649344"/>
                <a:gd name="connsiteY27" fmla="*/ 3613309 h 4555608"/>
                <a:gd name="connsiteX28" fmla="*/ 1362742 w 6649344"/>
                <a:gd name="connsiteY28" fmla="*/ 3309080 h 4555608"/>
                <a:gd name="connsiteX29" fmla="*/ 1429226 w 6649344"/>
                <a:gd name="connsiteY29" fmla="*/ 2865215 h 4555608"/>
                <a:gd name="connsiteX30" fmla="*/ 1493996 w 6649344"/>
                <a:gd name="connsiteY30" fmla="*/ 2444591 h 4555608"/>
                <a:gd name="connsiteX31" fmla="*/ 1379315 w 6649344"/>
                <a:gd name="connsiteY31" fmla="*/ 2240090 h 4555608"/>
                <a:gd name="connsiteX32" fmla="*/ 1243108 w 6649344"/>
                <a:gd name="connsiteY32" fmla="*/ 2156936 h 4555608"/>
                <a:gd name="connsiteX33" fmla="*/ 929069 w 6649344"/>
                <a:gd name="connsiteY33" fmla="*/ 2075498 h 4555608"/>
                <a:gd name="connsiteX34" fmla="*/ 736282 w 6649344"/>
                <a:gd name="connsiteY34" fmla="*/ 2120360 h 4555608"/>
                <a:gd name="connsiteX35" fmla="*/ 443865 w 6649344"/>
                <a:gd name="connsiteY35" fmla="*/ 2266664 h 4555608"/>
                <a:gd name="connsiteX36" fmla="*/ 0 w 6649344"/>
                <a:gd name="connsiteY36" fmla="*/ 2592229 h 4555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649344" h="4555608">
                  <a:moveTo>
                    <a:pt x="6072569" y="0"/>
                  </a:moveTo>
                  <a:cubicBezTo>
                    <a:pt x="6092857" y="34576"/>
                    <a:pt x="6094000" y="127349"/>
                    <a:pt x="6201347" y="218218"/>
                  </a:cubicBezTo>
                  <a:cubicBezTo>
                    <a:pt x="6308789" y="309086"/>
                    <a:pt x="6430518" y="383858"/>
                    <a:pt x="6519101" y="492919"/>
                  </a:cubicBezTo>
                  <a:cubicBezTo>
                    <a:pt x="6588919" y="578834"/>
                    <a:pt x="6640449" y="679704"/>
                    <a:pt x="6648260" y="789718"/>
                  </a:cubicBezTo>
                  <a:cubicBezTo>
                    <a:pt x="6655880" y="896303"/>
                    <a:pt x="6622542" y="1000411"/>
                    <a:pt x="6574060" y="1096137"/>
                  </a:cubicBezTo>
                  <a:cubicBezTo>
                    <a:pt x="6526054" y="1191101"/>
                    <a:pt x="6463570" y="1278160"/>
                    <a:pt x="6385084" y="1349883"/>
                  </a:cubicBezTo>
                  <a:cubicBezTo>
                    <a:pt x="6309170" y="1419225"/>
                    <a:pt x="6220397" y="1472660"/>
                    <a:pt x="6126671" y="1515047"/>
                  </a:cubicBezTo>
                  <a:cubicBezTo>
                    <a:pt x="6035707" y="1556194"/>
                    <a:pt x="5940362" y="1586960"/>
                    <a:pt x="5851493" y="1632299"/>
                  </a:cubicBezTo>
                  <a:cubicBezTo>
                    <a:pt x="5787390" y="1665065"/>
                    <a:pt x="5726906" y="1705356"/>
                    <a:pt x="5679187" y="1759172"/>
                  </a:cubicBezTo>
                  <a:cubicBezTo>
                    <a:pt x="5627180" y="1817846"/>
                    <a:pt x="5593176" y="1889569"/>
                    <a:pt x="5564314" y="1962626"/>
                  </a:cubicBezTo>
                  <a:cubicBezTo>
                    <a:pt x="5527834" y="2054923"/>
                    <a:pt x="5499354" y="2149983"/>
                    <a:pt x="5470970" y="2245138"/>
                  </a:cubicBezTo>
                  <a:cubicBezTo>
                    <a:pt x="5448872" y="2319147"/>
                    <a:pt x="5426869" y="2393252"/>
                    <a:pt x="5406390" y="2467737"/>
                  </a:cubicBezTo>
                  <a:cubicBezTo>
                    <a:pt x="5382673" y="2553938"/>
                    <a:pt x="5360765" y="2640902"/>
                    <a:pt x="5327428" y="2723864"/>
                  </a:cubicBezTo>
                  <a:cubicBezTo>
                    <a:pt x="5292757" y="2810066"/>
                    <a:pt x="5246275" y="2890838"/>
                    <a:pt x="5198269" y="2970467"/>
                  </a:cubicBezTo>
                  <a:cubicBezTo>
                    <a:pt x="5162074" y="3030379"/>
                    <a:pt x="5124927" y="3089625"/>
                    <a:pt x="5085779" y="3147632"/>
                  </a:cubicBezTo>
                  <a:cubicBezTo>
                    <a:pt x="5011293" y="3258026"/>
                    <a:pt x="4929854" y="3363659"/>
                    <a:pt x="4839367" y="3461195"/>
                  </a:cubicBezTo>
                  <a:cubicBezTo>
                    <a:pt x="4775264" y="3530251"/>
                    <a:pt x="4706779" y="3595021"/>
                    <a:pt x="4639628" y="3661125"/>
                  </a:cubicBezTo>
                  <a:cubicBezTo>
                    <a:pt x="4581620" y="3717989"/>
                    <a:pt x="4524661" y="3775901"/>
                    <a:pt x="4467320" y="3833432"/>
                  </a:cubicBezTo>
                  <a:cubicBezTo>
                    <a:pt x="4409218" y="3891820"/>
                    <a:pt x="4350925" y="3949922"/>
                    <a:pt x="4292632" y="4008215"/>
                  </a:cubicBezTo>
                  <a:cubicBezTo>
                    <a:pt x="4187285" y="4113467"/>
                    <a:pt x="4082129" y="4218909"/>
                    <a:pt x="3976783" y="4324160"/>
                  </a:cubicBezTo>
                  <a:cubicBezTo>
                    <a:pt x="3920014" y="4380929"/>
                    <a:pt x="3862673" y="4437793"/>
                    <a:pt x="3793712" y="4478560"/>
                  </a:cubicBezTo>
                  <a:cubicBezTo>
                    <a:pt x="3707797" y="4529328"/>
                    <a:pt x="3608832" y="4551712"/>
                    <a:pt x="3509010" y="4555141"/>
                  </a:cubicBezTo>
                  <a:cubicBezTo>
                    <a:pt x="3331845" y="4561237"/>
                    <a:pt x="3159347" y="4506087"/>
                    <a:pt x="2982659" y="4488085"/>
                  </a:cubicBezTo>
                  <a:cubicBezTo>
                    <a:pt x="2796064" y="4469130"/>
                    <a:pt x="2608135" y="4491323"/>
                    <a:pt x="2420398" y="4488085"/>
                  </a:cubicBezTo>
                  <a:cubicBezTo>
                    <a:pt x="2338673" y="4486656"/>
                    <a:pt x="2256949" y="4480084"/>
                    <a:pt x="2176939" y="4463034"/>
                  </a:cubicBezTo>
                  <a:cubicBezTo>
                    <a:pt x="2039207" y="4433697"/>
                    <a:pt x="1908429" y="4373499"/>
                    <a:pt x="1810607" y="4272629"/>
                  </a:cubicBezTo>
                  <a:cubicBezTo>
                    <a:pt x="1723358" y="4182618"/>
                    <a:pt x="1669637" y="4067175"/>
                    <a:pt x="1615345" y="3953733"/>
                  </a:cubicBezTo>
                  <a:cubicBezTo>
                    <a:pt x="1561243" y="3840671"/>
                    <a:pt x="1505807" y="3728180"/>
                    <a:pt x="1455801" y="3613309"/>
                  </a:cubicBezTo>
                  <a:cubicBezTo>
                    <a:pt x="1413129" y="3515392"/>
                    <a:pt x="1374553" y="3414998"/>
                    <a:pt x="1362742" y="3309080"/>
                  </a:cubicBezTo>
                  <a:cubicBezTo>
                    <a:pt x="1346073" y="3158966"/>
                    <a:pt x="1384649" y="3010091"/>
                    <a:pt x="1429226" y="2865215"/>
                  </a:cubicBezTo>
                  <a:cubicBezTo>
                    <a:pt x="1471898" y="2726627"/>
                    <a:pt x="1522190" y="2585657"/>
                    <a:pt x="1493996" y="2444591"/>
                  </a:cubicBezTo>
                  <a:cubicBezTo>
                    <a:pt x="1478280" y="2365915"/>
                    <a:pt x="1439513" y="2293144"/>
                    <a:pt x="1379315" y="2240090"/>
                  </a:cubicBezTo>
                  <a:cubicBezTo>
                    <a:pt x="1339215" y="2204752"/>
                    <a:pt x="1291495" y="2179796"/>
                    <a:pt x="1243108" y="2156936"/>
                  </a:cubicBezTo>
                  <a:cubicBezTo>
                    <a:pt x="1143476" y="2110073"/>
                    <a:pt x="1038511" y="2069973"/>
                    <a:pt x="929069" y="2075498"/>
                  </a:cubicBezTo>
                  <a:cubicBezTo>
                    <a:pt x="862870" y="2078831"/>
                    <a:pt x="799052" y="2098643"/>
                    <a:pt x="736282" y="2120360"/>
                  </a:cubicBezTo>
                  <a:cubicBezTo>
                    <a:pt x="632365" y="2156365"/>
                    <a:pt x="492633" y="2168366"/>
                    <a:pt x="443865" y="2266664"/>
                  </a:cubicBezTo>
                  <a:cubicBezTo>
                    <a:pt x="229648" y="2699480"/>
                    <a:pt x="8858" y="2576036"/>
                    <a:pt x="0" y="2592229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D6442C7-EA96-48F7-8E52-15B32EDD6E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540" y="12542"/>
              <a:ext cx="8335554" cy="5823102"/>
            </a:xfrm>
            <a:custGeom>
              <a:avLst/>
              <a:gdLst>
                <a:gd name="connsiteX0" fmla="*/ 0 w 6330393"/>
                <a:gd name="connsiteY0" fmla="*/ 2249519 h 4422324"/>
                <a:gd name="connsiteX1" fmla="*/ 653129 w 6330393"/>
                <a:gd name="connsiteY1" fmla="*/ 1966532 h 4422324"/>
                <a:gd name="connsiteX2" fmla="*/ 972122 w 6330393"/>
                <a:gd name="connsiteY2" fmla="*/ 1926622 h 4422324"/>
                <a:gd name="connsiteX3" fmla="*/ 1340168 w 6330393"/>
                <a:gd name="connsiteY3" fmla="*/ 2041398 h 4422324"/>
                <a:gd name="connsiteX4" fmla="*/ 1572768 w 6330393"/>
                <a:gd name="connsiteY4" fmla="*/ 2147697 h 4422324"/>
                <a:gd name="connsiteX5" fmla="*/ 1747647 w 6330393"/>
                <a:gd name="connsiteY5" fmla="*/ 2370677 h 4422324"/>
                <a:gd name="connsiteX6" fmla="*/ 1718596 w 6330393"/>
                <a:gd name="connsiteY6" fmla="*/ 2632043 h 4422324"/>
                <a:gd name="connsiteX7" fmla="*/ 1575054 w 6330393"/>
                <a:gd name="connsiteY7" fmla="*/ 2947988 h 4422324"/>
                <a:gd name="connsiteX8" fmla="*/ 1543431 w 6330393"/>
                <a:gd name="connsiteY8" fmla="*/ 3462147 h 4422324"/>
                <a:gd name="connsiteX9" fmla="*/ 1666875 w 6330393"/>
                <a:gd name="connsiteY9" fmla="*/ 3792474 h 4422324"/>
                <a:gd name="connsiteX10" fmla="*/ 1801844 w 6330393"/>
                <a:gd name="connsiteY10" fmla="*/ 4048125 h 4422324"/>
                <a:gd name="connsiteX11" fmla="*/ 2011490 w 6330393"/>
                <a:gd name="connsiteY11" fmla="*/ 4257866 h 4422324"/>
                <a:gd name="connsiteX12" fmla="*/ 2383727 w 6330393"/>
                <a:gd name="connsiteY12" fmla="*/ 4353687 h 4422324"/>
                <a:gd name="connsiteX13" fmla="*/ 2745105 w 6330393"/>
                <a:gd name="connsiteY13" fmla="*/ 4353687 h 4422324"/>
                <a:gd name="connsiteX14" fmla="*/ 3001232 w 6330393"/>
                <a:gd name="connsiteY14" fmla="*/ 4368927 h 4422324"/>
                <a:gd name="connsiteX15" fmla="*/ 3316891 w 6330393"/>
                <a:gd name="connsiteY15" fmla="*/ 4402170 h 4422324"/>
                <a:gd name="connsiteX16" fmla="*/ 3578543 w 6330393"/>
                <a:gd name="connsiteY16" fmla="*/ 4413218 h 4422324"/>
                <a:gd name="connsiteX17" fmla="*/ 3746087 w 6330393"/>
                <a:gd name="connsiteY17" fmla="*/ 4330065 h 4422324"/>
                <a:gd name="connsiteX18" fmla="*/ 3986689 w 6330393"/>
                <a:gd name="connsiteY18" fmla="*/ 4147280 h 4422324"/>
                <a:gd name="connsiteX19" fmla="*/ 4469987 w 6330393"/>
                <a:gd name="connsiteY19" fmla="*/ 3682841 h 4422324"/>
                <a:gd name="connsiteX20" fmla="*/ 4742784 w 6330393"/>
                <a:gd name="connsiteY20" fmla="*/ 3409950 h 4422324"/>
                <a:gd name="connsiteX21" fmla="*/ 5029867 w 6330393"/>
                <a:gd name="connsiteY21" fmla="*/ 3058097 h 4422324"/>
                <a:gd name="connsiteX22" fmla="*/ 5211699 w 6330393"/>
                <a:gd name="connsiteY22" fmla="*/ 2675096 h 4422324"/>
                <a:gd name="connsiteX23" fmla="*/ 5326571 w 6330393"/>
                <a:gd name="connsiteY23" fmla="*/ 2136458 h 4422324"/>
                <a:gd name="connsiteX24" fmla="*/ 5407914 w 6330393"/>
                <a:gd name="connsiteY24" fmla="*/ 1772603 h 4422324"/>
                <a:gd name="connsiteX25" fmla="*/ 5517928 w 6330393"/>
                <a:gd name="connsiteY25" fmla="*/ 1456658 h 4422324"/>
                <a:gd name="connsiteX26" fmla="*/ 5649563 w 6330393"/>
                <a:gd name="connsiteY26" fmla="*/ 1325023 h 4422324"/>
                <a:gd name="connsiteX27" fmla="*/ 5963031 w 6330393"/>
                <a:gd name="connsiteY27" fmla="*/ 1289114 h 4422324"/>
                <a:gd name="connsiteX28" fmla="*/ 6185535 w 6330393"/>
                <a:gd name="connsiteY28" fmla="*/ 1217295 h 4422324"/>
                <a:gd name="connsiteX29" fmla="*/ 6326696 w 6330393"/>
                <a:gd name="connsiteY29" fmla="*/ 992315 h 4422324"/>
                <a:gd name="connsiteX30" fmla="*/ 6305169 w 6330393"/>
                <a:gd name="connsiteY30" fmla="*/ 824770 h 4422324"/>
                <a:gd name="connsiteX31" fmla="*/ 6156865 w 6330393"/>
                <a:gd name="connsiteY31" fmla="*/ 654844 h 4422324"/>
                <a:gd name="connsiteX32" fmla="*/ 5908072 w 6330393"/>
                <a:gd name="connsiteY32" fmla="*/ 506444 h 4422324"/>
                <a:gd name="connsiteX33" fmla="*/ 5606605 w 6330393"/>
                <a:gd name="connsiteY33" fmla="*/ 353282 h 4422324"/>
                <a:gd name="connsiteX34" fmla="*/ 5506117 w 6330393"/>
                <a:gd name="connsiteY34" fmla="*/ 164211 h 4422324"/>
                <a:gd name="connsiteX35" fmla="*/ 5598890 w 6330393"/>
                <a:gd name="connsiteY35" fmla="*/ 0 h 442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330393" h="4422324">
                  <a:moveTo>
                    <a:pt x="0" y="2249519"/>
                  </a:moveTo>
                  <a:cubicBezTo>
                    <a:pt x="166592" y="2158746"/>
                    <a:pt x="472059" y="2022443"/>
                    <a:pt x="653129" y="1966532"/>
                  </a:cubicBezTo>
                  <a:cubicBezTo>
                    <a:pt x="756761" y="1934528"/>
                    <a:pt x="864489" y="1915573"/>
                    <a:pt x="972122" y="1926622"/>
                  </a:cubicBezTo>
                  <a:cubicBezTo>
                    <a:pt x="1100423" y="1939766"/>
                    <a:pt x="1219581" y="1994630"/>
                    <a:pt x="1340168" y="2041398"/>
                  </a:cubicBezTo>
                  <a:cubicBezTo>
                    <a:pt x="1419987" y="2072354"/>
                    <a:pt x="1501140" y="2101025"/>
                    <a:pt x="1572768" y="2147697"/>
                  </a:cubicBezTo>
                  <a:cubicBezTo>
                    <a:pt x="1654874" y="2201132"/>
                    <a:pt x="1723454" y="2276285"/>
                    <a:pt x="1747647" y="2370677"/>
                  </a:cubicBezTo>
                  <a:cubicBezTo>
                    <a:pt x="1769840" y="2457545"/>
                    <a:pt x="1750981" y="2547842"/>
                    <a:pt x="1718596" y="2632043"/>
                  </a:cubicBezTo>
                  <a:cubicBezTo>
                    <a:pt x="1676876" y="2740152"/>
                    <a:pt x="1615345" y="2839403"/>
                    <a:pt x="1575054" y="2947988"/>
                  </a:cubicBezTo>
                  <a:cubicBezTo>
                    <a:pt x="1514094" y="3112199"/>
                    <a:pt x="1505141" y="3291269"/>
                    <a:pt x="1543431" y="3462147"/>
                  </a:cubicBezTo>
                  <a:cubicBezTo>
                    <a:pt x="1569244" y="3577114"/>
                    <a:pt x="1617536" y="3685318"/>
                    <a:pt x="1666875" y="3792474"/>
                  </a:cubicBezTo>
                  <a:cubicBezTo>
                    <a:pt x="1707261" y="3880199"/>
                    <a:pt x="1748600" y="3967734"/>
                    <a:pt x="1801844" y="4048125"/>
                  </a:cubicBezTo>
                  <a:cubicBezTo>
                    <a:pt x="1857185" y="4131659"/>
                    <a:pt x="1925669" y="4206431"/>
                    <a:pt x="2011490" y="4257866"/>
                  </a:cubicBezTo>
                  <a:cubicBezTo>
                    <a:pt x="2122837" y="4324636"/>
                    <a:pt x="2253615" y="4347020"/>
                    <a:pt x="2383727" y="4353687"/>
                  </a:cubicBezTo>
                  <a:cubicBezTo>
                    <a:pt x="2504027" y="4359879"/>
                    <a:pt x="2624614" y="4351973"/>
                    <a:pt x="2745105" y="4353687"/>
                  </a:cubicBezTo>
                  <a:cubicBezTo>
                    <a:pt x="2830640" y="4354925"/>
                    <a:pt x="2915984" y="4361688"/>
                    <a:pt x="3001232" y="4368927"/>
                  </a:cubicBezTo>
                  <a:cubicBezTo>
                    <a:pt x="3106674" y="4377881"/>
                    <a:pt x="3212211" y="4386739"/>
                    <a:pt x="3316891" y="4402170"/>
                  </a:cubicBezTo>
                  <a:cubicBezTo>
                    <a:pt x="3404426" y="4415028"/>
                    <a:pt x="3493008" y="4433697"/>
                    <a:pt x="3578543" y="4413218"/>
                  </a:cubicBezTo>
                  <a:cubicBezTo>
                    <a:pt x="3639598" y="4398645"/>
                    <a:pt x="3693890" y="4365403"/>
                    <a:pt x="3746087" y="4330065"/>
                  </a:cubicBezTo>
                  <a:cubicBezTo>
                    <a:pt x="3829622" y="4273677"/>
                    <a:pt x="3909727" y="4212431"/>
                    <a:pt x="3986689" y="4147280"/>
                  </a:cubicBezTo>
                  <a:cubicBezTo>
                    <a:pt x="4157282" y="4002881"/>
                    <a:pt x="4311206" y="3840290"/>
                    <a:pt x="4469987" y="3682841"/>
                  </a:cubicBezTo>
                  <a:cubicBezTo>
                    <a:pt x="4561332" y="3592259"/>
                    <a:pt x="4653915" y="3503009"/>
                    <a:pt x="4742784" y="3409950"/>
                  </a:cubicBezTo>
                  <a:cubicBezTo>
                    <a:pt x="4847558" y="3300222"/>
                    <a:pt x="4947190" y="3185255"/>
                    <a:pt x="5029867" y="3058097"/>
                  </a:cubicBezTo>
                  <a:cubicBezTo>
                    <a:pt x="5107305" y="2939129"/>
                    <a:pt x="5168646" y="2810351"/>
                    <a:pt x="5211699" y="2675096"/>
                  </a:cubicBezTo>
                  <a:cubicBezTo>
                    <a:pt x="5267516" y="2500027"/>
                    <a:pt x="5292186" y="2317147"/>
                    <a:pt x="5326571" y="2136458"/>
                  </a:cubicBezTo>
                  <a:cubicBezTo>
                    <a:pt x="5349812" y="2014347"/>
                    <a:pt x="5378672" y="1893380"/>
                    <a:pt x="5407914" y="1772603"/>
                  </a:cubicBezTo>
                  <a:cubicBezTo>
                    <a:pt x="5434299" y="1663446"/>
                    <a:pt x="5460683" y="1552861"/>
                    <a:pt x="5517928" y="1456658"/>
                  </a:cubicBezTo>
                  <a:cubicBezTo>
                    <a:pt x="5550408" y="1402080"/>
                    <a:pt x="5592889" y="1353312"/>
                    <a:pt x="5649563" y="1325023"/>
                  </a:cubicBezTo>
                  <a:cubicBezTo>
                    <a:pt x="5744528" y="1277493"/>
                    <a:pt x="5856065" y="1296924"/>
                    <a:pt x="5963031" y="1289114"/>
                  </a:cubicBezTo>
                  <a:cubicBezTo>
                    <a:pt x="6042279" y="1283303"/>
                    <a:pt x="6120479" y="1262539"/>
                    <a:pt x="6185535" y="1217295"/>
                  </a:cubicBezTo>
                  <a:cubicBezTo>
                    <a:pt x="6261164" y="1164717"/>
                    <a:pt x="6312694" y="1083374"/>
                    <a:pt x="6326696" y="992315"/>
                  </a:cubicBezTo>
                  <a:cubicBezTo>
                    <a:pt x="6335459" y="935450"/>
                    <a:pt x="6328791" y="877253"/>
                    <a:pt x="6305169" y="824770"/>
                  </a:cubicBezTo>
                  <a:cubicBezTo>
                    <a:pt x="6273927" y="755333"/>
                    <a:pt x="6217158" y="701897"/>
                    <a:pt x="6156865" y="654844"/>
                  </a:cubicBezTo>
                  <a:cubicBezTo>
                    <a:pt x="6080379" y="595217"/>
                    <a:pt x="5996750" y="545687"/>
                    <a:pt x="5908072" y="506444"/>
                  </a:cubicBezTo>
                  <a:cubicBezTo>
                    <a:pt x="5803964" y="460343"/>
                    <a:pt x="5692807" y="426815"/>
                    <a:pt x="5606605" y="353282"/>
                  </a:cubicBezTo>
                  <a:cubicBezTo>
                    <a:pt x="5549170" y="304229"/>
                    <a:pt x="5503259" y="238887"/>
                    <a:pt x="5506117" y="164211"/>
                  </a:cubicBezTo>
                  <a:cubicBezTo>
                    <a:pt x="5508213" y="106109"/>
                    <a:pt x="5598890" y="0"/>
                    <a:pt x="559889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ECB895E-B92E-4686-8B6F-BA0F9041C1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00" y="12542"/>
              <a:ext cx="3256801" cy="2769035"/>
            </a:xfrm>
            <a:custGeom>
              <a:avLst/>
              <a:gdLst>
                <a:gd name="connsiteX0" fmla="*/ 0 w 2563086"/>
                <a:gd name="connsiteY0" fmla="*/ 2102930 h 2102929"/>
                <a:gd name="connsiteX1" fmla="*/ 625888 w 2563086"/>
                <a:gd name="connsiteY1" fmla="*/ 1834229 h 2102929"/>
                <a:gd name="connsiteX2" fmla="*/ 954024 w 2563086"/>
                <a:gd name="connsiteY2" fmla="*/ 1789938 h 2102929"/>
                <a:gd name="connsiteX3" fmla="*/ 1379125 w 2563086"/>
                <a:gd name="connsiteY3" fmla="*/ 1870329 h 2102929"/>
                <a:gd name="connsiteX4" fmla="*/ 1819466 w 2563086"/>
                <a:gd name="connsiteY4" fmla="*/ 2021300 h 2102929"/>
                <a:gd name="connsiteX5" fmla="*/ 2221040 w 2563086"/>
                <a:gd name="connsiteY5" fmla="*/ 2010251 h 2102929"/>
                <a:gd name="connsiteX6" fmla="*/ 2507647 w 2563086"/>
                <a:gd name="connsiteY6" fmla="*/ 1867567 h 2102929"/>
                <a:gd name="connsiteX7" fmla="*/ 2560225 w 2563086"/>
                <a:gd name="connsiteY7" fmla="*/ 1652873 h 2102929"/>
                <a:gd name="connsiteX8" fmla="*/ 2328958 w 2563086"/>
                <a:gd name="connsiteY8" fmla="*/ 1295495 h 2102929"/>
                <a:gd name="connsiteX9" fmla="*/ 1676686 w 2563086"/>
                <a:gd name="connsiteY9" fmla="*/ 812292 h 2102929"/>
                <a:gd name="connsiteX10" fmla="*/ 1436942 w 2563086"/>
                <a:gd name="connsiteY10" fmla="*/ 669036 h 2102929"/>
                <a:gd name="connsiteX11" fmla="*/ 1157288 w 2563086"/>
                <a:gd name="connsiteY11" fmla="*/ 498634 h 2102929"/>
                <a:gd name="connsiteX12" fmla="*/ 928783 w 2563086"/>
                <a:gd name="connsiteY12" fmla="*/ 355949 h 2102929"/>
                <a:gd name="connsiteX13" fmla="*/ 649510 w 2563086"/>
                <a:gd name="connsiteY13" fmla="*/ 161639 h 2102929"/>
                <a:gd name="connsiteX14" fmla="*/ 373190 w 2563086"/>
                <a:gd name="connsiteY14" fmla="*/ 0 h 210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63086" h="2102929">
                  <a:moveTo>
                    <a:pt x="0" y="2102930"/>
                  </a:moveTo>
                  <a:cubicBezTo>
                    <a:pt x="182499" y="1964341"/>
                    <a:pt x="402717" y="1887855"/>
                    <a:pt x="625888" y="1834229"/>
                  </a:cubicBezTo>
                  <a:cubicBezTo>
                    <a:pt x="733711" y="1808321"/>
                    <a:pt x="843248" y="1789557"/>
                    <a:pt x="954024" y="1789938"/>
                  </a:cubicBezTo>
                  <a:cubicBezTo>
                    <a:pt x="1098995" y="1790414"/>
                    <a:pt x="1241965" y="1822609"/>
                    <a:pt x="1379125" y="1870329"/>
                  </a:cubicBezTo>
                  <a:cubicBezTo>
                    <a:pt x="1526191" y="1921478"/>
                    <a:pt x="1666780" y="1992059"/>
                    <a:pt x="1819466" y="2021300"/>
                  </a:cubicBezTo>
                  <a:cubicBezTo>
                    <a:pt x="1952244" y="2046827"/>
                    <a:pt x="2088356" y="2037112"/>
                    <a:pt x="2221040" y="2010251"/>
                  </a:cubicBezTo>
                  <a:cubicBezTo>
                    <a:pt x="2329720" y="1988249"/>
                    <a:pt x="2440877" y="1954530"/>
                    <a:pt x="2507647" y="1867567"/>
                  </a:cubicBezTo>
                  <a:cubicBezTo>
                    <a:pt x="2554320" y="1806702"/>
                    <a:pt x="2570226" y="1729073"/>
                    <a:pt x="2560225" y="1652873"/>
                  </a:cubicBezTo>
                  <a:cubicBezTo>
                    <a:pt x="2541270" y="1508665"/>
                    <a:pt x="2436019" y="1396175"/>
                    <a:pt x="2328958" y="1295495"/>
                  </a:cubicBezTo>
                  <a:cubicBezTo>
                    <a:pt x="2131314" y="1109567"/>
                    <a:pt x="1908429" y="953643"/>
                    <a:pt x="1676686" y="812292"/>
                  </a:cubicBezTo>
                  <a:cubicBezTo>
                    <a:pt x="1597152" y="763810"/>
                    <a:pt x="1516856" y="716756"/>
                    <a:pt x="1436942" y="669036"/>
                  </a:cubicBezTo>
                  <a:cubicBezTo>
                    <a:pt x="1343216" y="613029"/>
                    <a:pt x="1250442" y="555498"/>
                    <a:pt x="1157288" y="498634"/>
                  </a:cubicBezTo>
                  <a:cubicBezTo>
                    <a:pt x="1080611" y="451866"/>
                    <a:pt x="1003745" y="405479"/>
                    <a:pt x="928783" y="355949"/>
                  </a:cubicBezTo>
                  <a:cubicBezTo>
                    <a:pt x="834200" y="293465"/>
                    <a:pt x="743140" y="225552"/>
                    <a:pt x="649510" y="161639"/>
                  </a:cubicBezTo>
                  <a:cubicBezTo>
                    <a:pt x="539496" y="86487"/>
                    <a:pt x="373190" y="0"/>
                    <a:pt x="37319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7CEDFC-C202-445C-9D3B-467FB3DCE9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6788" y="0"/>
              <a:ext cx="12542" cy="1254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763FC30-4283-464C-932E-272A62FE5D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6788" y="0"/>
              <a:ext cx="12542" cy="1254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E2B79E-20B8-482A-9098-FCAEF6B21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540" y="232906"/>
              <a:ext cx="1832649" cy="1702458"/>
            </a:xfrm>
            <a:custGeom>
              <a:avLst/>
              <a:gdLst>
                <a:gd name="connsiteX0" fmla="*/ 0 w 1391796"/>
                <a:gd name="connsiteY0" fmla="*/ 1292924 h 1292923"/>
                <a:gd name="connsiteX1" fmla="*/ 696563 w 1391796"/>
                <a:gd name="connsiteY1" fmla="*/ 1150906 h 1292923"/>
                <a:gd name="connsiteX2" fmla="*/ 993934 w 1391796"/>
                <a:gd name="connsiteY2" fmla="*/ 1192435 h 1292923"/>
                <a:gd name="connsiteX3" fmla="*/ 1155097 w 1391796"/>
                <a:gd name="connsiteY3" fmla="*/ 1192435 h 1292923"/>
                <a:gd name="connsiteX4" fmla="*/ 1324547 w 1391796"/>
                <a:gd name="connsiteY4" fmla="*/ 1184148 h 1292923"/>
                <a:gd name="connsiteX5" fmla="*/ 1381030 w 1391796"/>
                <a:gd name="connsiteY5" fmla="*/ 1149191 h 1292923"/>
                <a:gd name="connsiteX6" fmla="*/ 1357789 w 1391796"/>
                <a:gd name="connsiteY6" fmla="*/ 1027843 h 1292923"/>
                <a:gd name="connsiteX7" fmla="*/ 1136809 w 1391796"/>
                <a:gd name="connsiteY7" fmla="*/ 838295 h 1292923"/>
                <a:gd name="connsiteX8" fmla="*/ 804482 w 1391796"/>
                <a:gd name="connsiteY8" fmla="*/ 595598 h 1292923"/>
                <a:gd name="connsiteX9" fmla="*/ 530352 w 1391796"/>
                <a:gd name="connsiteY9" fmla="*/ 381191 h 1292923"/>
                <a:gd name="connsiteX10" fmla="*/ 0 w 1391796"/>
                <a:gd name="connsiteY10" fmla="*/ 0 h 129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91796" h="1292923">
                  <a:moveTo>
                    <a:pt x="0" y="1292924"/>
                  </a:moveTo>
                  <a:cubicBezTo>
                    <a:pt x="158877" y="1243108"/>
                    <a:pt x="531019" y="1138047"/>
                    <a:pt x="696563" y="1150906"/>
                  </a:cubicBezTo>
                  <a:cubicBezTo>
                    <a:pt x="796481" y="1158621"/>
                    <a:pt x="894017" y="1185863"/>
                    <a:pt x="993934" y="1192435"/>
                  </a:cubicBezTo>
                  <a:cubicBezTo>
                    <a:pt x="1047559" y="1195959"/>
                    <a:pt x="1101376" y="1192054"/>
                    <a:pt x="1155097" y="1192435"/>
                  </a:cubicBezTo>
                  <a:cubicBezTo>
                    <a:pt x="1212056" y="1192816"/>
                    <a:pt x="1269683" y="1198626"/>
                    <a:pt x="1324547" y="1184148"/>
                  </a:cubicBezTo>
                  <a:cubicBezTo>
                    <a:pt x="1346930" y="1178243"/>
                    <a:pt x="1368266" y="1168241"/>
                    <a:pt x="1381030" y="1149191"/>
                  </a:cubicBezTo>
                  <a:cubicBezTo>
                    <a:pt x="1405795" y="1112425"/>
                    <a:pt x="1383506" y="1065752"/>
                    <a:pt x="1357789" y="1027843"/>
                  </a:cubicBezTo>
                  <a:cubicBezTo>
                    <a:pt x="1302734" y="946880"/>
                    <a:pt x="1218152" y="893540"/>
                    <a:pt x="1136809" y="838295"/>
                  </a:cubicBezTo>
                  <a:cubicBezTo>
                    <a:pt x="1023271" y="761238"/>
                    <a:pt x="912971" y="679609"/>
                    <a:pt x="804482" y="595598"/>
                  </a:cubicBezTo>
                  <a:cubicBezTo>
                    <a:pt x="712756" y="524542"/>
                    <a:pt x="620459" y="454247"/>
                    <a:pt x="530352" y="381191"/>
                  </a:cubicBezTo>
                  <a:cubicBezTo>
                    <a:pt x="378809" y="258318"/>
                    <a:pt x="149733" y="125063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ECCA13-011E-4D0B-8827-B1DFEF0943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4787" y="27843"/>
              <a:ext cx="2207527" cy="1610525"/>
            </a:xfrm>
            <a:custGeom>
              <a:avLst/>
              <a:gdLst>
                <a:gd name="connsiteX0" fmla="*/ 1676495 w 1676495"/>
                <a:gd name="connsiteY0" fmla="*/ 1223105 h 1223105"/>
                <a:gd name="connsiteX1" fmla="*/ 1421702 w 1676495"/>
                <a:gd name="connsiteY1" fmla="*/ 1000792 h 1223105"/>
                <a:gd name="connsiteX2" fmla="*/ 1024604 w 1676495"/>
                <a:gd name="connsiteY2" fmla="*/ 744760 h 1223105"/>
                <a:gd name="connsiteX3" fmla="*/ 444722 w 1676495"/>
                <a:gd name="connsiteY3" fmla="*/ 345758 h 1223105"/>
                <a:gd name="connsiteX4" fmla="*/ 0 w 1676495"/>
                <a:gd name="connsiteY4" fmla="*/ 0 h 1223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6495" h="1223105">
                  <a:moveTo>
                    <a:pt x="1676495" y="1223105"/>
                  </a:moveTo>
                  <a:cubicBezTo>
                    <a:pt x="1603724" y="1136523"/>
                    <a:pt x="1514094" y="1066324"/>
                    <a:pt x="1421702" y="1000792"/>
                  </a:cubicBezTo>
                  <a:cubicBezTo>
                    <a:pt x="1293209" y="909733"/>
                    <a:pt x="1158526" y="827723"/>
                    <a:pt x="1024604" y="744760"/>
                  </a:cubicBezTo>
                  <a:cubicBezTo>
                    <a:pt x="824770" y="621030"/>
                    <a:pt x="623888" y="497777"/>
                    <a:pt x="444722" y="345758"/>
                  </a:cubicBezTo>
                  <a:cubicBezTo>
                    <a:pt x="330518" y="248888"/>
                    <a:pt x="135731" y="61817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4CCC8FF-3393-4965-BD21-DCB37A2453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540" y="1638243"/>
              <a:ext cx="2318558" cy="594242"/>
            </a:xfrm>
            <a:custGeom>
              <a:avLst/>
              <a:gdLst>
                <a:gd name="connsiteX0" fmla="*/ 0 w 1760817"/>
                <a:gd name="connsiteY0" fmla="*/ 451295 h 451294"/>
                <a:gd name="connsiteX1" fmla="*/ 335661 w 1760817"/>
                <a:gd name="connsiteY1" fmla="*/ 319373 h 451294"/>
                <a:gd name="connsiteX2" fmla="*/ 629984 w 1760817"/>
                <a:gd name="connsiteY2" fmla="*/ 264319 h 451294"/>
                <a:gd name="connsiteX3" fmla="*/ 878777 w 1760817"/>
                <a:gd name="connsiteY3" fmla="*/ 278702 h 451294"/>
                <a:gd name="connsiteX4" fmla="*/ 1024700 w 1760817"/>
                <a:gd name="connsiteY4" fmla="*/ 302609 h 451294"/>
                <a:gd name="connsiteX5" fmla="*/ 1316641 w 1760817"/>
                <a:gd name="connsiteY5" fmla="*/ 360045 h 451294"/>
                <a:gd name="connsiteX6" fmla="*/ 1527143 w 1760817"/>
                <a:gd name="connsiteY6" fmla="*/ 386334 h 451294"/>
                <a:gd name="connsiteX7" fmla="*/ 1704023 w 1760817"/>
                <a:gd name="connsiteY7" fmla="*/ 0 h 45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0817" h="451294">
                  <a:moveTo>
                    <a:pt x="0" y="451295"/>
                  </a:moveTo>
                  <a:cubicBezTo>
                    <a:pt x="77438" y="429292"/>
                    <a:pt x="257270" y="337852"/>
                    <a:pt x="335661" y="319373"/>
                  </a:cubicBezTo>
                  <a:cubicBezTo>
                    <a:pt x="433007" y="296418"/>
                    <a:pt x="530162" y="270510"/>
                    <a:pt x="629984" y="264319"/>
                  </a:cubicBezTo>
                  <a:cubicBezTo>
                    <a:pt x="713137" y="259080"/>
                    <a:pt x="796290" y="266891"/>
                    <a:pt x="878777" y="278702"/>
                  </a:cubicBezTo>
                  <a:cubicBezTo>
                    <a:pt x="927545" y="285655"/>
                    <a:pt x="976217" y="293751"/>
                    <a:pt x="1024700" y="302609"/>
                  </a:cubicBezTo>
                  <a:cubicBezTo>
                    <a:pt x="1122236" y="320516"/>
                    <a:pt x="1219581" y="339471"/>
                    <a:pt x="1316641" y="360045"/>
                  </a:cubicBezTo>
                  <a:cubicBezTo>
                    <a:pt x="1386269" y="374809"/>
                    <a:pt x="1456277" y="389763"/>
                    <a:pt x="1527143" y="386334"/>
                  </a:cubicBezTo>
                  <a:cubicBezTo>
                    <a:pt x="1592008" y="383191"/>
                    <a:pt x="1881569" y="391287"/>
                    <a:pt x="1704023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6D6870E-B40A-4E80-A706-BA8CB5E215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6372" y="454013"/>
              <a:ext cx="256959" cy="983296"/>
            </a:xfrm>
            <a:custGeom>
              <a:avLst/>
              <a:gdLst>
                <a:gd name="connsiteX0" fmla="*/ 90011 w 267734"/>
                <a:gd name="connsiteY0" fmla="*/ 746760 h 746759"/>
                <a:gd name="connsiteX1" fmla="*/ 250603 w 267734"/>
                <a:gd name="connsiteY1" fmla="*/ 541782 h 746759"/>
                <a:gd name="connsiteX2" fmla="*/ 250603 w 267734"/>
                <a:gd name="connsiteY2" fmla="*/ 325660 h 746759"/>
                <a:gd name="connsiteX3" fmla="*/ 0 w 267734"/>
                <a:gd name="connsiteY3" fmla="*/ 0 h 74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734" h="746759">
                  <a:moveTo>
                    <a:pt x="90011" y="746760"/>
                  </a:moveTo>
                  <a:cubicBezTo>
                    <a:pt x="159353" y="691801"/>
                    <a:pt x="221456" y="624935"/>
                    <a:pt x="250603" y="541782"/>
                  </a:cubicBezTo>
                  <a:cubicBezTo>
                    <a:pt x="275082" y="471868"/>
                    <a:pt x="271748" y="396907"/>
                    <a:pt x="250603" y="325660"/>
                  </a:cubicBezTo>
                  <a:cubicBezTo>
                    <a:pt x="210598" y="190500"/>
                    <a:pt x="117634" y="77629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B66FCF-F34F-4C17-A29E-EE8E13812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3887" y="12542"/>
              <a:ext cx="6404043" cy="1673812"/>
            </a:xfrm>
            <a:custGeom>
              <a:avLst/>
              <a:gdLst>
                <a:gd name="connsiteX0" fmla="*/ 0 w 4863517"/>
                <a:gd name="connsiteY0" fmla="*/ 0 h 1271168"/>
                <a:gd name="connsiteX1" fmla="*/ 176879 w 4863517"/>
                <a:gd name="connsiteY1" fmla="*/ 115157 h 1271168"/>
                <a:gd name="connsiteX2" fmla="*/ 400812 w 4863517"/>
                <a:gd name="connsiteY2" fmla="*/ 277178 h 1271168"/>
                <a:gd name="connsiteX3" fmla="*/ 652367 w 4863517"/>
                <a:gd name="connsiteY3" fmla="*/ 421958 h 1271168"/>
                <a:gd name="connsiteX4" fmla="*/ 1110615 w 4863517"/>
                <a:gd name="connsiteY4" fmla="*/ 690848 h 1271168"/>
                <a:gd name="connsiteX5" fmla="*/ 1410843 w 4863517"/>
                <a:gd name="connsiteY5" fmla="*/ 830580 h 1271168"/>
                <a:gd name="connsiteX6" fmla="*/ 1585341 w 4863517"/>
                <a:gd name="connsiteY6" fmla="*/ 917067 h 1271168"/>
                <a:gd name="connsiteX7" fmla="*/ 1896046 w 4863517"/>
                <a:gd name="connsiteY7" fmla="*/ 1114901 h 1271168"/>
                <a:gd name="connsiteX8" fmla="*/ 2042255 w 4863517"/>
                <a:gd name="connsiteY8" fmla="*/ 1204627 h 1271168"/>
                <a:gd name="connsiteX9" fmla="*/ 2276570 w 4863517"/>
                <a:gd name="connsiteY9" fmla="*/ 1271111 h 1271168"/>
                <a:gd name="connsiteX10" fmla="*/ 2568988 w 4863517"/>
                <a:gd name="connsiteY10" fmla="*/ 1128141 h 1271168"/>
                <a:gd name="connsiteX11" fmla="*/ 2726817 w 4863517"/>
                <a:gd name="connsiteY11" fmla="*/ 882110 h 1271168"/>
                <a:gd name="connsiteX12" fmla="*/ 2861881 w 4863517"/>
                <a:gd name="connsiteY12" fmla="*/ 574929 h 1271168"/>
                <a:gd name="connsiteX13" fmla="*/ 2990660 w 4863517"/>
                <a:gd name="connsiteY13" fmla="*/ 411480 h 1271168"/>
                <a:gd name="connsiteX14" fmla="*/ 3259264 w 4863517"/>
                <a:gd name="connsiteY14" fmla="*/ 292322 h 1271168"/>
                <a:gd name="connsiteX15" fmla="*/ 3482150 w 4863517"/>
                <a:gd name="connsiteY15" fmla="*/ 325565 h 1271168"/>
                <a:gd name="connsiteX16" fmla="*/ 3824192 w 4863517"/>
                <a:gd name="connsiteY16" fmla="*/ 383762 h 1271168"/>
                <a:gd name="connsiteX17" fmla="*/ 4206145 w 4863517"/>
                <a:gd name="connsiteY17" fmla="*/ 420434 h 1271168"/>
                <a:gd name="connsiteX18" fmla="*/ 4505230 w 4863517"/>
                <a:gd name="connsiteY18" fmla="*/ 420434 h 1271168"/>
                <a:gd name="connsiteX19" fmla="*/ 4820127 w 4863517"/>
                <a:gd name="connsiteY19" fmla="*/ 349091 h 1271168"/>
                <a:gd name="connsiteX20" fmla="*/ 4863370 w 4863517"/>
                <a:gd name="connsiteY20" fmla="*/ 242316 h 1271168"/>
                <a:gd name="connsiteX21" fmla="*/ 4760691 w 4863517"/>
                <a:gd name="connsiteY21" fmla="*/ 0 h 127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863517" h="1271168">
                  <a:moveTo>
                    <a:pt x="0" y="0"/>
                  </a:moveTo>
                  <a:cubicBezTo>
                    <a:pt x="0" y="0"/>
                    <a:pt x="110680" y="67151"/>
                    <a:pt x="176879" y="115157"/>
                  </a:cubicBezTo>
                  <a:cubicBezTo>
                    <a:pt x="251555" y="169259"/>
                    <a:pt x="323564" y="226981"/>
                    <a:pt x="400812" y="277178"/>
                  </a:cubicBezTo>
                  <a:cubicBezTo>
                    <a:pt x="481965" y="329946"/>
                    <a:pt x="568166" y="374142"/>
                    <a:pt x="652367" y="421958"/>
                  </a:cubicBezTo>
                  <a:cubicBezTo>
                    <a:pt x="806386" y="509492"/>
                    <a:pt x="953167" y="609695"/>
                    <a:pt x="1110615" y="690848"/>
                  </a:cubicBezTo>
                  <a:cubicBezTo>
                    <a:pt x="1208723" y="741426"/>
                    <a:pt x="1310450" y="784670"/>
                    <a:pt x="1410843" y="830580"/>
                  </a:cubicBezTo>
                  <a:cubicBezTo>
                    <a:pt x="1469898" y="857631"/>
                    <a:pt x="1528477" y="885635"/>
                    <a:pt x="1585341" y="917067"/>
                  </a:cubicBezTo>
                  <a:cubicBezTo>
                    <a:pt x="1692878" y="976408"/>
                    <a:pt x="1794034" y="1046417"/>
                    <a:pt x="1896046" y="1114901"/>
                  </a:cubicBezTo>
                  <a:cubicBezTo>
                    <a:pt x="1943576" y="1146810"/>
                    <a:pt x="1991773" y="1177671"/>
                    <a:pt x="2042255" y="1204627"/>
                  </a:cubicBezTo>
                  <a:cubicBezTo>
                    <a:pt x="2115217" y="1243679"/>
                    <a:pt x="2194179" y="1272635"/>
                    <a:pt x="2276570" y="1271111"/>
                  </a:cubicBezTo>
                  <a:cubicBezTo>
                    <a:pt x="2388870" y="1269111"/>
                    <a:pt x="2490597" y="1209485"/>
                    <a:pt x="2568988" y="1128141"/>
                  </a:cubicBezTo>
                  <a:cubicBezTo>
                    <a:pt x="2637092" y="1057561"/>
                    <a:pt x="2686622" y="971836"/>
                    <a:pt x="2726817" y="882110"/>
                  </a:cubicBezTo>
                  <a:cubicBezTo>
                    <a:pt x="2772632" y="779907"/>
                    <a:pt x="2807208" y="672560"/>
                    <a:pt x="2861881" y="574929"/>
                  </a:cubicBezTo>
                  <a:cubicBezTo>
                    <a:pt x="2896076" y="513969"/>
                    <a:pt x="2938558" y="457962"/>
                    <a:pt x="2990660" y="411480"/>
                  </a:cubicBezTo>
                  <a:cubicBezTo>
                    <a:pt x="3065812" y="344329"/>
                    <a:pt x="3158966" y="297466"/>
                    <a:pt x="3259264" y="292322"/>
                  </a:cubicBezTo>
                  <a:cubicBezTo>
                    <a:pt x="3334607" y="288417"/>
                    <a:pt x="3408426" y="308324"/>
                    <a:pt x="3482150" y="325565"/>
                  </a:cubicBezTo>
                  <a:cubicBezTo>
                    <a:pt x="3594830" y="351854"/>
                    <a:pt x="3709416" y="368618"/>
                    <a:pt x="3824192" y="383762"/>
                  </a:cubicBezTo>
                  <a:cubicBezTo>
                    <a:pt x="3951065" y="400431"/>
                    <a:pt x="4078319" y="415290"/>
                    <a:pt x="4206145" y="420434"/>
                  </a:cubicBezTo>
                  <a:cubicBezTo>
                    <a:pt x="4305777" y="424434"/>
                    <a:pt x="4405503" y="419957"/>
                    <a:pt x="4505230" y="420434"/>
                  </a:cubicBezTo>
                  <a:cubicBezTo>
                    <a:pt x="4619435" y="421005"/>
                    <a:pt x="4745641" y="432149"/>
                    <a:pt x="4820127" y="349091"/>
                  </a:cubicBezTo>
                  <a:cubicBezTo>
                    <a:pt x="4846701" y="319469"/>
                    <a:pt x="4861655" y="282131"/>
                    <a:pt x="4863370" y="242316"/>
                  </a:cubicBezTo>
                  <a:cubicBezTo>
                    <a:pt x="4868037" y="134493"/>
                    <a:pt x="4760691" y="0"/>
                    <a:pt x="4760691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D861033-CAAF-46D9-B275-DCF52F2CB6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0816" y="12291"/>
              <a:ext cx="5654210" cy="1210473"/>
            </a:xfrm>
            <a:custGeom>
              <a:avLst/>
              <a:gdLst>
                <a:gd name="connsiteX0" fmla="*/ 0 w 4294060"/>
                <a:gd name="connsiteY0" fmla="*/ 190 h 919287"/>
                <a:gd name="connsiteX1" fmla="*/ 417862 w 4294060"/>
                <a:gd name="connsiteY1" fmla="*/ 274606 h 919287"/>
                <a:gd name="connsiteX2" fmla="*/ 980218 w 4294060"/>
                <a:gd name="connsiteY2" fmla="*/ 608171 h 919287"/>
                <a:gd name="connsiteX3" fmla="*/ 1473137 w 4294060"/>
                <a:gd name="connsiteY3" fmla="*/ 792480 h 919287"/>
                <a:gd name="connsiteX4" fmla="*/ 1827276 w 4294060"/>
                <a:gd name="connsiteY4" fmla="*/ 914591 h 919287"/>
                <a:gd name="connsiteX5" fmla="*/ 2119217 w 4294060"/>
                <a:gd name="connsiteY5" fmla="*/ 847535 h 919287"/>
                <a:gd name="connsiteX6" fmla="*/ 2269998 w 4294060"/>
                <a:gd name="connsiteY6" fmla="*/ 610553 h 919287"/>
                <a:gd name="connsiteX7" fmla="*/ 2413540 w 4294060"/>
                <a:gd name="connsiteY7" fmla="*/ 361569 h 919287"/>
                <a:gd name="connsiteX8" fmla="*/ 2683859 w 4294060"/>
                <a:gd name="connsiteY8" fmla="*/ 67151 h 919287"/>
                <a:gd name="connsiteX9" fmla="*/ 3030760 w 4294060"/>
                <a:gd name="connsiteY9" fmla="*/ 36005 h 919287"/>
                <a:gd name="connsiteX10" fmla="*/ 3356134 w 4294060"/>
                <a:gd name="connsiteY10" fmla="*/ 129350 h 919287"/>
                <a:gd name="connsiteX11" fmla="*/ 3674364 w 4294060"/>
                <a:gd name="connsiteY11" fmla="*/ 244221 h 919287"/>
                <a:gd name="connsiteX12" fmla="*/ 3968687 w 4294060"/>
                <a:gd name="connsiteY12" fmla="*/ 244221 h 919287"/>
                <a:gd name="connsiteX13" fmla="*/ 4157662 w 4294060"/>
                <a:gd name="connsiteY13" fmla="*/ 177165 h 919287"/>
                <a:gd name="connsiteX14" fmla="*/ 4271296 w 4294060"/>
                <a:gd name="connsiteY14" fmla="*/ 63437 h 919287"/>
                <a:gd name="connsiteX15" fmla="*/ 4294061 w 4294060"/>
                <a:gd name="connsiteY15" fmla="*/ 0 h 91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94060" h="919287">
                  <a:moveTo>
                    <a:pt x="0" y="190"/>
                  </a:moveTo>
                  <a:cubicBezTo>
                    <a:pt x="0" y="190"/>
                    <a:pt x="243745" y="162211"/>
                    <a:pt x="417862" y="274606"/>
                  </a:cubicBezTo>
                  <a:cubicBezTo>
                    <a:pt x="601408" y="393097"/>
                    <a:pt x="781145" y="518922"/>
                    <a:pt x="980218" y="608171"/>
                  </a:cubicBezTo>
                  <a:cubicBezTo>
                    <a:pt x="1140333" y="679990"/>
                    <a:pt x="1310545" y="726281"/>
                    <a:pt x="1473137" y="792480"/>
                  </a:cubicBezTo>
                  <a:cubicBezTo>
                    <a:pt x="1589532" y="839915"/>
                    <a:pt x="1702975" y="898112"/>
                    <a:pt x="1827276" y="914591"/>
                  </a:cubicBezTo>
                  <a:cubicBezTo>
                    <a:pt x="1930813" y="928307"/>
                    <a:pt x="2039207" y="913733"/>
                    <a:pt x="2119217" y="847535"/>
                  </a:cubicBezTo>
                  <a:cubicBezTo>
                    <a:pt x="2192084" y="787146"/>
                    <a:pt x="2228183" y="696278"/>
                    <a:pt x="2269998" y="610553"/>
                  </a:cubicBezTo>
                  <a:cubicBezTo>
                    <a:pt x="2312003" y="524351"/>
                    <a:pt x="2362867" y="442913"/>
                    <a:pt x="2413540" y="361569"/>
                  </a:cubicBezTo>
                  <a:cubicBezTo>
                    <a:pt x="2485835" y="245650"/>
                    <a:pt x="2562511" y="127064"/>
                    <a:pt x="2683859" y="67151"/>
                  </a:cubicBezTo>
                  <a:cubicBezTo>
                    <a:pt x="2790254" y="14573"/>
                    <a:pt x="2912935" y="16764"/>
                    <a:pt x="3030760" y="36005"/>
                  </a:cubicBezTo>
                  <a:cubicBezTo>
                    <a:pt x="3142393" y="54293"/>
                    <a:pt x="3251073" y="87344"/>
                    <a:pt x="3356134" y="129350"/>
                  </a:cubicBezTo>
                  <a:cubicBezTo>
                    <a:pt x="3461194" y="171355"/>
                    <a:pt x="3563588" y="221742"/>
                    <a:pt x="3674364" y="244221"/>
                  </a:cubicBezTo>
                  <a:cubicBezTo>
                    <a:pt x="3771233" y="263938"/>
                    <a:pt x="3871341" y="262319"/>
                    <a:pt x="3968687" y="244221"/>
                  </a:cubicBezTo>
                  <a:cubicBezTo>
                    <a:pt x="4034981" y="231839"/>
                    <a:pt x="4099941" y="211931"/>
                    <a:pt x="4157662" y="177165"/>
                  </a:cubicBezTo>
                  <a:cubicBezTo>
                    <a:pt x="4204526" y="148971"/>
                    <a:pt x="4246817" y="112300"/>
                    <a:pt x="4271296" y="63437"/>
                  </a:cubicBezTo>
                  <a:cubicBezTo>
                    <a:pt x="4286441" y="33242"/>
                    <a:pt x="4294061" y="0"/>
                    <a:pt x="4294061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30B9015-F708-485A-9F3F-7E06230372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34783" y="12542"/>
              <a:ext cx="3018496" cy="823906"/>
            </a:xfrm>
            <a:custGeom>
              <a:avLst/>
              <a:gdLst>
                <a:gd name="connsiteX0" fmla="*/ 0 w 2292381"/>
                <a:gd name="connsiteY0" fmla="*/ 0 h 625711"/>
                <a:gd name="connsiteX1" fmla="*/ 272415 w 2292381"/>
                <a:gd name="connsiteY1" fmla="*/ 181070 h 625711"/>
                <a:gd name="connsiteX2" fmla="*/ 651415 w 2292381"/>
                <a:gd name="connsiteY2" fmla="*/ 385000 h 625711"/>
                <a:gd name="connsiteX3" fmla="*/ 915543 w 2292381"/>
                <a:gd name="connsiteY3" fmla="*/ 514255 h 625711"/>
                <a:gd name="connsiteX4" fmla="*/ 1277303 w 2292381"/>
                <a:gd name="connsiteY4" fmla="*/ 606171 h 625711"/>
                <a:gd name="connsiteX5" fmla="*/ 1618964 w 2292381"/>
                <a:gd name="connsiteY5" fmla="*/ 606171 h 625711"/>
                <a:gd name="connsiteX6" fmla="*/ 1817084 w 2292381"/>
                <a:gd name="connsiteY6" fmla="*/ 485489 h 625711"/>
                <a:gd name="connsiteX7" fmla="*/ 1963483 w 2292381"/>
                <a:gd name="connsiteY7" fmla="*/ 313182 h 625711"/>
                <a:gd name="connsiteX8" fmla="*/ 2102739 w 2292381"/>
                <a:gd name="connsiteY8" fmla="*/ 173831 h 625711"/>
                <a:gd name="connsiteX9" fmla="*/ 2292382 w 2292381"/>
                <a:gd name="connsiteY9" fmla="*/ 0 h 625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2381" h="625711">
                  <a:moveTo>
                    <a:pt x="0" y="0"/>
                  </a:moveTo>
                  <a:cubicBezTo>
                    <a:pt x="0" y="0"/>
                    <a:pt x="152019" y="110776"/>
                    <a:pt x="272415" y="181070"/>
                  </a:cubicBezTo>
                  <a:cubicBezTo>
                    <a:pt x="396335" y="253460"/>
                    <a:pt x="524351" y="318325"/>
                    <a:pt x="651415" y="385000"/>
                  </a:cubicBezTo>
                  <a:cubicBezTo>
                    <a:pt x="738283" y="430625"/>
                    <a:pt x="824198" y="478536"/>
                    <a:pt x="915543" y="514255"/>
                  </a:cubicBezTo>
                  <a:cubicBezTo>
                    <a:pt x="1031748" y="559689"/>
                    <a:pt x="1154049" y="585788"/>
                    <a:pt x="1277303" y="606171"/>
                  </a:cubicBezTo>
                  <a:cubicBezTo>
                    <a:pt x="1391603" y="625031"/>
                    <a:pt x="1508379" y="638556"/>
                    <a:pt x="1618964" y="606171"/>
                  </a:cubicBezTo>
                  <a:cubicBezTo>
                    <a:pt x="1694307" y="584168"/>
                    <a:pt x="1760791" y="540258"/>
                    <a:pt x="1817084" y="485489"/>
                  </a:cubicBezTo>
                  <a:cubicBezTo>
                    <a:pt x="1871186" y="432911"/>
                    <a:pt x="1913287" y="369475"/>
                    <a:pt x="1963483" y="313182"/>
                  </a:cubicBezTo>
                  <a:cubicBezTo>
                    <a:pt x="2007203" y="264128"/>
                    <a:pt x="2055305" y="219361"/>
                    <a:pt x="2102739" y="173831"/>
                  </a:cubicBezTo>
                  <a:cubicBezTo>
                    <a:pt x="2170272" y="109347"/>
                    <a:pt x="2292382" y="0"/>
                    <a:pt x="2292382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3441AA6-F9EC-411F-A4FB-9B7EE56C58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89011" y="12542"/>
              <a:ext cx="2456863" cy="555074"/>
            </a:xfrm>
            <a:custGeom>
              <a:avLst/>
              <a:gdLst>
                <a:gd name="connsiteX0" fmla="*/ 1865852 w 1865852"/>
                <a:gd name="connsiteY0" fmla="*/ 0 h 421548"/>
                <a:gd name="connsiteX1" fmla="*/ 1535049 w 1865852"/>
                <a:gd name="connsiteY1" fmla="*/ 258699 h 421548"/>
                <a:gd name="connsiteX2" fmla="*/ 1247966 w 1865852"/>
                <a:gd name="connsiteY2" fmla="*/ 408051 h 421548"/>
                <a:gd name="connsiteX3" fmla="*/ 955072 w 1865852"/>
                <a:gd name="connsiteY3" fmla="*/ 408051 h 421548"/>
                <a:gd name="connsiteX4" fmla="*/ 596170 w 1865852"/>
                <a:gd name="connsiteY4" fmla="*/ 336233 h 421548"/>
                <a:gd name="connsiteX5" fmla="*/ 283178 w 1865852"/>
                <a:gd name="connsiteY5" fmla="*/ 186881 h 421548"/>
                <a:gd name="connsiteX6" fmla="*/ 0 w 1865852"/>
                <a:gd name="connsiteY6" fmla="*/ 0 h 42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65852" h="421548">
                  <a:moveTo>
                    <a:pt x="1865852" y="0"/>
                  </a:moveTo>
                  <a:cubicBezTo>
                    <a:pt x="1865852" y="0"/>
                    <a:pt x="1677543" y="155734"/>
                    <a:pt x="1535049" y="258699"/>
                  </a:cubicBezTo>
                  <a:cubicBezTo>
                    <a:pt x="1446752" y="322517"/>
                    <a:pt x="1353598" y="383096"/>
                    <a:pt x="1247966" y="408051"/>
                  </a:cubicBezTo>
                  <a:cubicBezTo>
                    <a:pt x="1152239" y="430625"/>
                    <a:pt x="1053084" y="420815"/>
                    <a:pt x="955072" y="408051"/>
                  </a:cubicBezTo>
                  <a:cubicBezTo>
                    <a:pt x="833723" y="392240"/>
                    <a:pt x="711803" y="376142"/>
                    <a:pt x="596170" y="336233"/>
                  </a:cubicBezTo>
                  <a:cubicBezTo>
                    <a:pt x="486728" y="298418"/>
                    <a:pt x="382715" y="246412"/>
                    <a:pt x="283178" y="186881"/>
                  </a:cubicBezTo>
                  <a:cubicBezTo>
                    <a:pt x="176213" y="122777"/>
                    <a:pt x="0" y="0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6968039-0590-4D7E-ADDB-E70FAF504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27898" y="12542"/>
              <a:ext cx="1788496" cy="377822"/>
            </a:xfrm>
            <a:custGeom>
              <a:avLst/>
              <a:gdLst>
                <a:gd name="connsiteX0" fmla="*/ 0 w 1358264"/>
                <a:gd name="connsiteY0" fmla="*/ 11621 h 286935"/>
                <a:gd name="connsiteX1" fmla="*/ 200977 w 1358264"/>
                <a:gd name="connsiteY1" fmla="*/ 163830 h 286935"/>
                <a:gd name="connsiteX2" fmla="*/ 499586 w 1358264"/>
                <a:gd name="connsiteY2" fmla="*/ 258604 h 286935"/>
                <a:gd name="connsiteX3" fmla="*/ 780955 w 1358264"/>
                <a:gd name="connsiteY3" fmla="*/ 284417 h 286935"/>
                <a:gd name="connsiteX4" fmla="*/ 1027843 w 1358264"/>
                <a:gd name="connsiteY4" fmla="*/ 215456 h 286935"/>
                <a:gd name="connsiteX5" fmla="*/ 1358265 w 1358264"/>
                <a:gd name="connsiteY5" fmla="*/ 0 h 286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8264" h="286935">
                  <a:moveTo>
                    <a:pt x="0" y="11621"/>
                  </a:moveTo>
                  <a:cubicBezTo>
                    <a:pt x="0" y="11621"/>
                    <a:pt x="89249" y="104299"/>
                    <a:pt x="200977" y="163830"/>
                  </a:cubicBezTo>
                  <a:cubicBezTo>
                    <a:pt x="293465" y="213074"/>
                    <a:pt x="396812" y="237458"/>
                    <a:pt x="499586" y="258604"/>
                  </a:cubicBezTo>
                  <a:cubicBezTo>
                    <a:pt x="592360" y="277749"/>
                    <a:pt x="686752" y="293180"/>
                    <a:pt x="780955" y="284417"/>
                  </a:cubicBezTo>
                  <a:cubicBezTo>
                    <a:pt x="866584" y="276511"/>
                    <a:pt x="949166" y="250412"/>
                    <a:pt x="1027843" y="215456"/>
                  </a:cubicBezTo>
                  <a:cubicBezTo>
                    <a:pt x="1167860" y="153353"/>
                    <a:pt x="1358265" y="0"/>
                    <a:pt x="1358265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BFFD17E-72B9-443C-8D9A-C2140F3EE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73095" y="12542"/>
              <a:ext cx="1173183" cy="220293"/>
            </a:xfrm>
            <a:custGeom>
              <a:avLst/>
              <a:gdLst>
                <a:gd name="connsiteX0" fmla="*/ 890969 w 890968"/>
                <a:gd name="connsiteY0" fmla="*/ 0 h 167300"/>
                <a:gd name="connsiteX1" fmla="*/ 657892 w 890968"/>
                <a:gd name="connsiteY1" fmla="*/ 143732 h 167300"/>
                <a:gd name="connsiteX2" fmla="*/ 408146 w 890968"/>
                <a:gd name="connsiteY2" fmla="*/ 160973 h 167300"/>
                <a:gd name="connsiteX3" fmla="*/ 0 w 890968"/>
                <a:gd name="connsiteY3" fmla="*/ 0 h 16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968" h="167300">
                  <a:moveTo>
                    <a:pt x="890969" y="0"/>
                  </a:moveTo>
                  <a:cubicBezTo>
                    <a:pt x="890969" y="0"/>
                    <a:pt x="763714" y="110585"/>
                    <a:pt x="657892" y="143732"/>
                  </a:cubicBezTo>
                  <a:cubicBezTo>
                    <a:pt x="577405" y="168974"/>
                    <a:pt x="491871" y="172593"/>
                    <a:pt x="408146" y="160973"/>
                  </a:cubicBezTo>
                  <a:cubicBezTo>
                    <a:pt x="235077" y="136970"/>
                    <a:pt x="0" y="0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227F8EB-7284-4904-98C3-32BCBD33A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11911" y="706856"/>
              <a:ext cx="4728816" cy="4904604"/>
            </a:xfrm>
            <a:custGeom>
              <a:avLst/>
              <a:gdLst>
                <a:gd name="connsiteX0" fmla="*/ 904672 w 3591275"/>
                <a:gd name="connsiteY0" fmla="*/ 1758707 h 3724776"/>
                <a:gd name="connsiteX1" fmla="*/ 926199 w 3591275"/>
                <a:gd name="connsiteY1" fmla="*/ 1605545 h 3724776"/>
                <a:gd name="connsiteX2" fmla="*/ 912864 w 3591275"/>
                <a:gd name="connsiteY2" fmla="*/ 1413997 h 3724776"/>
                <a:gd name="connsiteX3" fmla="*/ 949440 w 3591275"/>
                <a:gd name="connsiteY3" fmla="*/ 1301412 h 3724776"/>
                <a:gd name="connsiteX4" fmla="*/ 1089839 w 3591275"/>
                <a:gd name="connsiteY4" fmla="*/ 1160918 h 3724776"/>
                <a:gd name="connsiteX5" fmla="*/ 1324439 w 3591275"/>
                <a:gd name="connsiteY5" fmla="*/ 973371 h 3724776"/>
                <a:gd name="connsiteX6" fmla="*/ 1609046 w 3591275"/>
                <a:gd name="connsiteY6" fmla="*/ 728102 h 3724776"/>
                <a:gd name="connsiteX7" fmla="*/ 1785926 w 3591275"/>
                <a:gd name="connsiteY7" fmla="*/ 472165 h 3724776"/>
                <a:gd name="connsiteX8" fmla="*/ 1985951 w 3591275"/>
                <a:gd name="connsiteY8" fmla="*/ 190320 h 3724776"/>
                <a:gd name="connsiteX9" fmla="*/ 2153305 w 3591275"/>
                <a:gd name="connsiteY9" fmla="*/ 67162 h 3724776"/>
                <a:gd name="connsiteX10" fmla="*/ 2466773 w 3591275"/>
                <a:gd name="connsiteY10" fmla="*/ 8488 h 3724776"/>
                <a:gd name="connsiteX11" fmla="*/ 2830247 w 3591275"/>
                <a:gd name="connsiteY11" fmla="*/ 8488 h 3724776"/>
                <a:gd name="connsiteX12" fmla="*/ 3140857 w 3591275"/>
                <a:gd name="connsiteY12" fmla="*/ 84498 h 3724776"/>
                <a:gd name="connsiteX13" fmla="*/ 3405271 w 3591275"/>
                <a:gd name="connsiteY13" fmla="*/ 216323 h 3724776"/>
                <a:gd name="connsiteX14" fmla="*/ 3515856 w 3591275"/>
                <a:gd name="connsiteY14" fmla="*/ 348150 h 3724776"/>
                <a:gd name="connsiteX15" fmla="*/ 3590818 w 3591275"/>
                <a:gd name="connsiteY15" fmla="*/ 627137 h 3724776"/>
                <a:gd name="connsiteX16" fmla="*/ 3555290 w 3591275"/>
                <a:gd name="connsiteY16" fmla="*/ 968608 h 3724776"/>
                <a:gd name="connsiteX17" fmla="*/ 3537002 w 3591275"/>
                <a:gd name="connsiteY17" fmla="*/ 1148535 h 3724776"/>
                <a:gd name="connsiteX18" fmla="*/ 3509094 w 3591275"/>
                <a:gd name="connsiteY18" fmla="*/ 1570017 h 3724776"/>
                <a:gd name="connsiteX19" fmla="*/ 3465278 w 3591275"/>
                <a:gd name="connsiteY19" fmla="*/ 1967114 h 3724776"/>
                <a:gd name="connsiteX20" fmla="*/ 3336024 w 3591275"/>
                <a:gd name="connsiteY20" fmla="*/ 2345733 h 3724776"/>
                <a:gd name="connsiteX21" fmla="*/ 3049893 w 3591275"/>
                <a:gd name="connsiteY21" fmla="*/ 2768262 h 3724776"/>
                <a:gd name="connsiteX22" fmla="*/ 2838724 w 3591275"/>
                <a:gd name="connsiteY22" fmla="*/ 2989908 h 3724776"/>
                <a:gd name="connsiteX23" fmla="*/ 2605647 w 3591275"/>
                <a:gd name="connsiteY23" fmla="*/ 3193077 h 3724776"/>
                <a:gd name="connsiteX24" fmla="*/ 2217980 w 3591275"/>
                <a:gd name="connsiteY24" fmla="*/ 3493209 h 3724776"/>
                <a:gd name="connsiteX25" fmla="*/ 1832598 w 3591275"/>
                <a:gd name="connsiteY25" fmla="*/ 3707903 h 3724776"/>
                <a:gd name="connsiteX26" fmla="*/ 1581043 w 3591275"/>
                <a:gd name="connsiteY26" fmla="*/ 3722952 h 3724776"/>
                <a:gd name="connsiteX27" fmla="*/ 1068693 w 3591275"/>
                <a:gd name="connsiteY27" fmla="*/ 3704474 h 3724776"/>
                <a:gd name="connsiteX28" fmla="*/ 852952 w 3591275"/>
                <a:gd name="connsiteY28" fmla="*/ 3704474 h 3724776"/>
                <a:gd name="connsiteX29" fmla="*/ 519482 w 3591275"/>
                <a:gd name="connsiteY29" fmla="*/ 3652562 h 3724776"/>
                <a:gd name="connsiteX30" fmla="*/ 400609 w 3591275"/>
                <a:gd name="connsiteY30" fmla="*/ 3595984 h 3724776"/>
                <a:gd name="connsiteX31" fmla="*/ 184868 w 3591275"/>
                <a:gd name="connsiteY31" fmla="*/ 3357002 h 3724776"/>
                <a:gd name="connsiteX32" fmla="*/ 59138 w 3591275"/>
                <a:gd name="connsiteY32" fmla="*/ 3101922 h 3724776"/>
                <a:gd name="connsiteX33" fmla="*/ 274 w 3591275"/>
                <a:gd name="connsiteY33" fmla="*/ 2778644 h 3724776"/>
                <a:gd name="connsiteX34" fmla="*/ 172200 w 3591275"/>
                <a:gd name="connsiteY34" fmla="*/ 2322682 h 3724776"/>
                <a:gd name="connsiteX35" fmla="*/ 446806 w 3591275"/>
                <a:gd name="connsiteY35" fmla="*/ 2095225 h 3724776"/>
                <a:gd name="connsiteX36" fmla="*/ 633686 w 3591275"/>
                <a:gd name="connsiteY36" fmla="*/ 2031693 h 3724776"/>
                <a:gd name="connsiteX37" fmla="*/ 840188 w 3591275"/>
                <a:gd name="connsiteY37" fmla="*/ 1910440 h 3724776"/>
                <a:gd name="connsiteX38" fmla="*/ 904672 w 3591275"/>
                <a:gd name="connsiteY38" fmla="*/ 1758707 h 372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91275" h="3724776">
                  <a:moveTo>
                    <a:pt x="904672" y="1758707"/>
                  </a:moveTo>
                  <a:cubicBezTo>
                    <a:pt x="916960" y="1708415"/>
                    <a:pt x="927056" y="1657266"/>
                    <a:pt x="926199" y="1605545"/>
                  </a:cubicBezTo>
                  <a:cubicBezTo>
                    <a:pt x="925151" y="1541251"/>
                    <a:pt x="907625" y="1478005"/>
                    <a:pt x="912864" y="1413997"/>
                  </a:cubicBezTo>
                  <a:cubicBezTo>
                    <a:pt x="916103" y="1374183"/>
                    <a:pt x="928866" y="1335702"/>
                    <a:pt x="949440" y="1301412"/>
                  </a:cubicBezTo>
                  <a:cubicBezTo>
                    <a:pt x="983730" y="1244262"/>
                    <a:pt x="1037641" y="1202733"/>
                    <a:pt x="1089839" y="1160918"/>
                  </a:cubicBezTo>
                  <a:cubicBezTo>
                    <a:pt x="1167944" y="1098339"/>
                    <a:pt x="1245382" y="1034712"/>
                    <a:pt x="1324439" y="973371"/>
                  </a:cubicBezTo>
                  <a:cubicBezTo>
                    <a:pt x="1423690" y="896313"/>
                    <a:pt x="1526179" y="822304"/>
                    <a:pt x="1609046" y="728102"/>
                  </a:cubicBezTo>
                  <a:cubicBezTo>
                    <a:pt x="1677626" y="650092"/>
                    <a:pt x="1732014" y="561033"/>
                    <a:pt x="1785926" y="472165"/>
                  </a:cubicBezTo>
                  <a:cubicBezTo>
                    <a:pt x="1845933" y="373296"/>
                    <a:pt x="1906226" y="273855"/>
                    <a:pt x="1985951" y="190320"/>
                  </a:cubicBezTo>
                  <a:cubicBezTo>
                    <a:pt x="2034242" y="139647"/>
                    <a:pt x="2089678" y="96213"/>
                    <a:pt x="2153305" y="67162"/>
                  </a:cubicBezTo>
                  <a:cubicBezTo>
                    <a:pt x="2250650" y="22680"/>
                    <a:pt x="2359616" y="15441"/>
                    <a:pt x="2466773" y="8488"/>
                  </a:cubicBezTo>
                  <a:cubicBezTo>
                    <a:pt x="2588026" y="582"/>
                    <a:pt x="2709660" y="-5800"/>
                    <a:pt x="2830247" y="8488"/>
                  </a:cubicBezTo>
                  <a:cubicBezTo>
                    <a:pt x="2936355" y="21061"/>
                    <a:pt x="3039606" y="49922"/>
                    <a:pt x="3140857" y="84498"/>
                  </a:cubicBezTo>
                  <a:cubicBezTo>
                    <a:pt x="3234868" y="116692"/>
                    <a:pt x="3328595" y="153459"/>
                    <a:pt x="3405271" y="216323"/>
                  </a:cubicBezTo>
                  <a:cubicBezTo>
                    <a:pt x="3450038" y="252995"/>
                    <a:pt x="3487281" y="297762"/>
                    <a:pt x="3515856" y="348150"/>
                  </a:cubicBezTo>
                  <a:cubicBezTo>
                    <a:pt x="3564052" y="433017"/>
                    <a:pt x="3587389" y="529505"/>
                    <a:pt x="3590818" y="627137"/>
                  </a:cubicBezTo>
                  <a:cubicBezTo>
                    <a:pt x="3594914" y="741722"/>
                    <a:pt x="3570625" y="854784"/>
                    <a:pt x="3555290" y="968608"/>
                  </a:cubicBezTo>
                  <a:cubicBezTo>
                    <a:pt x="3547194" y="1028330"/>
                    <a:pt x="3541860" y="1088433"/>
                    <a:pt x="3537002" y="1148535"/>
                  </a:cubicBezTo>
                  <a:cubicBezTo>
                    <a:pt x="3525762" y="1288839"/>
                    <a:pt x="3517856" y="1429427"/>
                    <a:pt x="3509094" y="1570017"/>
                  </a:cubicBezTo>
                  <a:cubicBezTo>
                    <a:pt x="3500712" y="1703176"/>
                    <a:pt x="3491472" y="1836431"/>
                    <a:pt x="3465278" y="1967114"/>
                  </a:cubicBezTo>
                  <a:cubicBezTo>
                    <a:pt x="3438894" y="2098464"/>
                    <a:pt x="3395365" y="2225622"/>
                    <a:pt x="3336024" y="2345733"/>
                  </a:cubicBezTo>
                  <a:cubicBezTo>
                    <a:pt x="3260491" y="2498799"/>
                    <a:pt x="3160860" y="2638436"/>
                    <a:pt x="3049893" y="2768262"/>
                  </a:cubicBezTo>
                  <a:cubicBezTo>
                    <a:pt x="2983504" y="2845891"/>
                    <a:pt x="2913114" y="2919900"/>
                    <a:pt x="2838724" y="2989908"/>
                  </a:cubicBezTo>
                  <a:cubicBezTo>
                    <a:pt x="2763667" y="3060584"/>
                    <a:pt x="2685466" y="3127830"/>
                    <a:pt x="2605647" y="3193077"/>
                  </a:cubicBezTo>
                  <a:cubicBezTo>
                    <a:pt x="2479155" y="3296613"/>
                    <a:pt x="2349044" y="3395578"/>
                    <a:pt x="2217980" y="3493209"/>
                  </a:cubicBezTo>
                  <a:cubicBezTo>
                    <a:pt x="2098441" y="3582173"/>
                    <a:pt x="1977092" y="3674375"/>
                    <a:pt x="1832598" y="3707903"/>
                  </a:cubicBezTo>
                  <a:cubicBezTo>
                    <a:pt x="1750397" y="3726953"/>
                    <a:pt x="1665530" y="3726286"/>
                    <a:pt x="1581043" y="3722952"/>
                  </a:cubicBezTo>
                  <a:cubicBezTo>
                    <a:pt x="1410260" y="3716190"/>
                    <a:pt x="1239667" y="3703712"/>
                    <a:pt x="1068693" y="3704474"/>
                  </a:cubicBezTo>
                  <a:cubicBezTo>
                    <a:pt x="996779" y="3704760"/>
                    <a:pt x="924865" y="3706665"/>
                    <a:pt x="852952" y="3704474"/>
                  </a:cubicBezTo>
                  <a:cubicBezTo>
                    <a:pt x="739890" y="3701045"/>
                    <a:pt x="626638" y="3688472"/>
                    <a:pt x="519482" y="3652562"/>
                  </a:cubicBezTo>
                  <a:cubicBezTo>
                    <a:pt x="477667" y="3638561"/>
                    <a:pt x="437567" y="3620082"/>
                    <a:pt x="400609" y="3595984"/>
                  </a:cubicBezTo>
                  <a:cubicBezTo>
                    <a:pt x="309836" y="3536929"/>
                    <a:pt x="242876" y="3448823"/>
                    <a:pt x="184868" y="3357002"/>
                  </a:cubicBezTo>
                  <a:cubicBezTo>
                    <a:pt x="134005" y="3276611"/>
                    <a:pt x="91618" y="3191267"/>
                    <a:pt x="59138" y="3101922"/>
                  </a:cubicBezTo>
                  <a:cubicBezTo>
                    <a:pt x="21324" y="2998004"/>
                    <a:pt x="-2870" y="2889039"/>
                    <a:pt x="274" y="2778644"/>
                  </a:cubicBezTo>
                  <a:cubicBezTo>
                    <a:pt x="4941" y="2612623"/>
                    <a:pt x="71045" y="2454889"/>
                    <a:pt x="172200" y="2322682"/>
                  </a:cubicBezTo>
                  <a:cubicBezTo>
                    <a:pt x="245638" y="2226670"/>
                    <a:pt x="336221" y="2143707"/>
                    <a:pt x="446806" y="2095225"/>
                  </a:cubicBezTo>
                  <a:cubicBezTo>
                    <a:pt x="507099" y="2068841"/>
                    <a:pt x="571012" y="2051982"/>
                    <a:pt x="633686" y="2031693"/>
                  </a:cubicBezTo>
                  <a:cubicBezTo>
                    <a:pt x="711696" y="2006547"/>
                    <a:pt x="789991" y="1974448"/>
                    <a:pt x="840188" y="1910440"/>
                  </a:cubicBezTo>
                  <a:cubicBezTo>
                    <a:pt x="874383" y="1866816"/>
                    <a:pt x="891433" y="1812904"/>
                    <a:pt x="904672" y="1758707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546E1AF-525C-4FD2-BAE6-9D6722483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41750" y="923845"/>
              <a:ext cx="4196097" cy="4479998"/>
            </a:xfrm>
            <a:custGeom>
              <a:avLst/>
              <a:gdLst>
                <a:gd name="connsiteX0" fmla="*/ 78613 w 3186704"/>
                <a:gd name="connsiteY0" fmla="*/ 3007044 h 3402311"/>
                <a:gd name="connsiteX1" fmla="*/ 2032 w 3186704"/>
                <a:gd name="connsiteY1" fmla="*/ 2731772 h 3402311"/>
                <a:gd name="connsiteX2" fmla="*/ 21177 w 3186704"/>
                <a:gd name="connsiteY2" fmla="*/ 2545082 h 3402311"/>
                <a:gd name="connsiteX3" fmla="*/ 116903 w 3186704"/>
                <a:gd name="connsiteY3" fmla="*/ 2389443 h 3402311"/>
                <a:gd name="connsiteX4" fmla="*/ 241300 w 3186704"/>
                <a:gd name="connsiteY4" fmla="*/ 2308100 h 3402311"/>
                <a:gd name="connsiteX5" fmla="*/ 475805 w 3186704"/>
                <a:gd name="connsiteY5" fmla="*/ 2296099 h 3402311"/>
                <a:gd name="connsiteX6" fmla="*/ 664781 w 3186704"/>
                <a:gd name="connsiteY6" fmla="*/ 2336770 h 3402311"/>
                <a:gd name="connsiteX7" fmla="*/ 803560 w 3186704"/>
                <a:gd name="connsiteY7" fmla="*/ 2336770 h 3402311"/>
                <a:gd name="connsiteX8" fmla="*/ 942340 w 3186704"/>
                <a:gd name="connsiteY8" fmla="*/ 2224280 h 3402311"/>
                <a:gd name="connsiteX9" fmla="*/ 1018921 w 3186704"/>
                <a:gd name="connsiteY9" fmla="*/ 1958532 h 3402311"/>
                <a:gd name="connsiteX10" fmla="*/ 1061974 w 3186704"/>
                <a:gd name="connsiteY10" fmla="*/ 1606679 h 3402311"/>
                <a:gd name="connsiteX11" fmla="*/ 1114647 w 3186704"/>
                <a:gd name="connsiteY11" fmla="*/ 1369697 h 3402311"/>
                <a:gd name="connsiteX12" fmla="*/ 1243806 w 3186704"/>
                <a:gd name="connsiteY12" fmla="*/ 1080042 h 3402311"/>
                <a:gd name="connsiteX13" fmla="*/ 1468691 w 3186704"/>
                <a:gd name="connsiteY13" fmla="*/ 795149 h 3402311"/>
                <a:gd name="connsiteX14" fmla="*/ 1770157 w 3186704"/>
                <a:gd name="connsiteY14" fmla="*/ 452820 h 3402311"/>
                <a:gd name="connsiteX15" fmla="*/ 2082387 w 3186704"/>
                <a:gd name="connsiteY15" fmla="*/ 140400 h 3402311"/>
                <a:gd name="connsiteX16" fmla="*/ 2298890 w 3186704"/>
                <a:gd name="connsiteY16" fmla="*/ 31530 h 3402311"/>
                <a:gd name="connsiteX17" fmla="*/ 2533396 w 3186704"/>
                <a:gd name="connsiteY17" fmla="*/ 383 h 3402311"/>
                <a:gd name="connsiteX18" fmla="*/ 2796572 w 3186704"/>
                <a:gd name="connsiteY18" fmla="*/ 53056 h 3402311"/>
                <a:gd name="connsiteX19" fmla="*/ 3014313 w 3186704"/>
                <a:gd name="connsiteY19" fmla="*/ 177548 h 3402311"/>
                <a:gd name="connsiteX20" fmla="*/ 3131566 w 3186704"/>
                <a:gd name="connsiteY20" fmla="*/ 366619 h 3402311"/>
                <a:gd name="connsiteX21" fmla="*/ 3174619 w 3186704"/>
                <a:gd name="connsiteY21" fmla="*/ 610745 h 3402311"/>
                <a:gd name="connsiteX22" fmla="*/ 3168142 w 3186704"/>
                <a:gd name="connsiteY22" fmla="*/ 993460 h 3402311"/>
                <a:gd name="connsiteX23" fmla="*/ 3185763 w 3186704"/>
                <a:gd name="connsiteY23" fmla="*/ 1497141 h 3402311"/>
                <a:gd name="connsiteX24" fmla="*/ 3150806 w 3186704"/>
                <a:gd name="connsiteY24" fmla="*/ 1790892 h 3402311"/>
                <a:gd name="connsiteX25" fmla="*/ 3076130 w 3186704"/>
                <a:gd name="connsiteY25" fmla="*/ 2071404 h 3402311"/>
                <a:gd name="connsiteX26" fmla="*/ 2847435 w 3186704"/>
                <a:gd name="connsiteY26" fmla="*/ 2470216 h 3402311"/>
                <a:gd name="connsiteX27" fmla="*/ 2359374 w 3186704"/>
                <a:gd name="connsiteY27" fmla="*/ 2929701 h 3402311"/>
                <a:gd name="connsiteX28" fmla="*/ 2099723 w 3186704"/>
                <a:gd name="connsiteY28" fmla="*/ 3097056 h 3402311"/>
                <a:gd name="connsiteX29" fmla="*/ 1760537 w 3186704"/>
                <a:gd name="connsiteY29" fmla="*/ 3241359 h 3402311"/>
                <a:gd name="connsiteX30" fmla="*/ 1610518 w 3186704"/>
                <a:gd name="connsiteY30" fmla="*/ 3309463 h 3402311"/>
                <a:gd name="connsiteX31" fmla="*/ 1367059 w 3186704"/>
                <a:gd name="connsiteY31" fmla="*/ 3374138 h 3402311"/>
                <a:gd name="connsiteX32" fmla="*/ 1210183 w 3186704"/>
                <a:gd name="connsiteY32" fmla="*/ 3385663 h 3402311"/>
                <a:gd name="connsiteX33" fmla="*/ 905573 w 3186704"/>
                <a:gd name="connsiteY33" fmla="*/ 3401856 h 3402311"/>
                <a:gd name="connsiteX34" fmla="*/ 558292 w 3186704"/>
                <a:gd name="connsiteY34" fmla="*/ 3382234 h 3402311"/>
                <a:gd name="connsiteX35" fmla="*/ 467137 w 3186704"/>
                <a:gd name="connsiteY35" fmla="*/ 3363756 h 3402311"/>
                <a:gd name="connsiteX36" fmla="*/ 206343 w 3186704"/>
                <a:gd name="connsiteY36" fmla="*/ 3202117 h 3402311"/>
                <a:gd name="connsiteX37" fmla="*/ 78613 w 3186704"/>
                <a:gd name="connsiteY37" fmla="*/ 3007044 h 340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186704" h="3402311">
                  <a:moveTo>
                    <a:pt x="78613" y="3007044"/>
                  </a:moveTo>
                  <a:cubicBezTo>
                    <a:pt x="38512" y="2919891"/>
                    <a:pt x="9937" y="2827308"/>
                    <a:pt x="2032" y="2731772"/>
                  </a:cubicBezTo>
                  <a:cubicBezTo>
                    <a:pt x="-3207" y="2668717"/>
                    <a:pt x="1174" y="2604994"/>
                    <a:pt x="21177" y="2545082"/>
                  </a:cubicBezTo>
                  <a:cubicBezTo>
                    <a:pt x="40608" y="2486599"/>
                    <a:pt x="73469" y="2433259"/>
                    <a:pt x="116903" y="2389443"/>
                  </a:cubicBezTo>
                  <a:cubicBezTo>
                    <a:pt x="152241" y="2353725"/>
                    <a:pt x="194151" y="2325150"/>
                    <a:pt x="241300" y="2308100"/>
                  </a:cubicBezTo>
                  <a:cubicBezTo>
                    <a:pt x="315880" y="2281049"/>
                    <a:pt x="397224" y="2282668"/>
                    <a:pt x="475805" y="2296099"/>
                  </a:cubicBezTo>
                  <a:cubicBezTo>
                    <a:pt x="539337" y="2306957"/>
                    <a:pt x="601440" y="2324959"/>
                    <a:pt x="664781" y="2336770"/>
                  </a:cubicBezTo>
                  <a:cubicBezTo>
                    <a:pt x="710978" y="2345343"/>
                    <a:pt x="758412" y="2349343"/>
                    <a:pt x="803560" y="2336770"/>
                  </a:cubicBezTo>
                  <a:cubicBezTo>
                    <a:pt x="862711" y="2320292"/>
                    <a:pt x="909288" y="2276382"/>
                    <a:pt x="942340" y="2224280"/>
                  </a:cubicBezTo>
                  <a:cubicBezTo>
                    <a:pt x="992155" y="2145604"/>
                    <a:pt x="1006919" y="2051306"/>
                    <a:pt x="1018921" y="1958532"/>
                  </a:cubicBezTo>
                  <a:cubicBezTo>
                    <a:pt x="1034065" y="1841280"/>
                    <a:pt x="1043972" y="1723456"/>
                    <a:pt x="1061974" y="1606679"/>
                  </a:cubicBezTo>
                  <a:cubicBezTo>
                    <a:pt x="1074356" y="1526574"/>
                    <a:pt x="1091120" y="1447231"/>
                    <a:pt x="1114647" y="1369697"/>
                  </a:cubicBezTo>
                  <a:cubicBezTo>
                    <a:pt x="1145413" y="1268065"/>
                    <a:pt x="1187989" y="1170244"/>
                    <a:pt x="1243806" y="1080042"/>
                  </a:cubicBezTo>
                  <a:cubicBezTo>
                    <a:pt x="1307623" y="976981"/>
                    <a:pt x="1388396" y="886017"/>
                    <a:pt x="1468691" y="795149"/>
                  </a:cubicBezTo>
                  <a:cubicBezTo>
                    <a:pt x="1569466" y="681230"/>
                    <a:pt x="1670621" y="567787"/>
                    <a:pt x="1770157" y="452820"/>
                  </a:cubicBezTo>
                  <a:cubicBezTo>
                    <a:pt x="1867027" y="340997"/>
                    <a:pt x="1962277" y="226316"/>
                    <a:pt x="2082387" y="140400"/>
                  </a:cubicBezTo>
                  <a:cubicBezTo>
                    <a:pt x="2148586" y="93061"/>
                    <a:pt x="2221166" y="55437"/>
                    <a:pt x="2298890" y="31530"/>
                  </a:cubicBezTo>
                  <a:cubicBezTo>
                    <a:pt x="2374709" y="8193"/>
                    <a:pt x="2454053" y="-2189"/>
                    <a:pt x="2533396" y="383"/>
                  </a:cubicBezTo>
                  <a:cubicBezTo>
                    <a:pt x="2623312" y="3336"/>
                    <a:pt x="2711704" y="22957"/>
                    <a:pt x="2796572" y="53056"/>
                  </a:cubicBezTo>
                  <a:cubicBezTo>
                    <a:pt x="2876391" y="81345"/>
                    <a:pt x="2953544" y="118779"/>
                    <a:pt x="3014313" y="177548"/>
                  </a:cubicBezTo>
                  <a:cubicBezTo>
                    <a:pt x="3068320" y="229745"/>
                    <a:pt x="3106515" y="295753"/>
                    <a:pt x="3131566" y="366619"/>
                  </a:cubicBezTo>
                  <a:cubicBezTo>
                    <a:pt x="3159283" y="444915"/>
                    <a:pt x="3170904" y="527687"/>
                    <a:pt x="3174619" y="610745"/>
                  </a:cubicBezTo>
                  <a:cubicBezTo>
                    <a:pt x="3180334" y="738285"/>
                    <a:pt x="3167856" y="865729"/>
                    <a:pt x="3168142" y="993460"/>
                  </a:cubicBezTo>
                  <a:cubicBezTo>
                    <a:pt x="3168618" y="1161576"/>
                    <a:pt x="3191573" y="1329120"/>
                    <a:pt x="3185763" y="1497141"/>
                  </a:cubicBezTo>
                  <a:cubicBezTo>
                    <a:pt x="3182334" y="1595820"/>
                    <a:pt x="3168904" y="1693833"/>
                    <a:pt x="3150806" y="1790892"/>
                  </a:cubicBezTo>
                  <a:cubicBezTo>
                    <a:pt x="3132994" y="1886238"/>
                    <a:pt x="3109753" y="1980535"/>
                    <a:pt x="3076130" y="2071404"/>
                  </a:cubicBezTo>
                  <a:cubicBezTo>
                    <a:pt x="3022600" y="2215993"/>
                    <a:pt x="2942590" y="2348867"/>
                    <a:pt x="2847435" y="2470216"/>
                  </a:cubicBezTo>
                  <a:cubicBezTo>
                    <a:pt x="2708941" y="2646714"/>
                    <a:pt x="2538920" y="2795018"/>
                    <a:pt x="2359374" y="2929701"/>
                  </a:cubicBezTo>
                  <a:cubicBezTo>
                    <a:pt x="2276792" y="2991614"/>
                    <a:pt x="2191734" y="3050383"/>
                    <a:pt x="2099723" y="3097056"/>
                  </a:cubicBezTo>
                  <a:cubicBezTo>
                    <a:pt x="1990090" y="3152682"/>
                    <a:pt x="1872551" y="3190687"/>
                    <a:pt x="1760537" y="3241359"/>
                  </a:cubicBezTo>
                  <a:cubicBezTo>
                    <a:pt x="1710531" y="3264029"/>
                    <a:pt x="1661382" y="3288794"/>
                    <a:pt x="1610518" y="3309463"/>
                  </a:cubicBezTo>
                  <a:cubicBezTo>
                    <a:pt x="1532414" y="3341182"/>
                    <a:pt x="1450689" y="3363375"/>
                    <a:pt x="1367059" y="3374138"/>
                  </a:cubicBezTo>
                  <a:cubicBezTo>
                    <a:pt x="1315053" y="3380806"/>
                    <a:pt x="1262570" y="3382806"/>
                    <a:pt x="1210183" y="3385663"/>
                  </a:cubicBezTo>
                  <a:cubicBezTo>
                    <a:pt x="1108646" y="3391188"/>
                    <a:pt x="1007205" y="3399760"/>
                    <a:pt x="905573" y="3401856"/>
                  </a:cubicBezTo>
                  <a:cubicBezTo>
                    <a:pt x="789463" y="3404142"/>
                    <a:pt x="673354" y="3397855"/>
                    <a:pt x="558292" y="3382234"/>
                  </a:cubicBezTo>
                  <a:cubicBezTo>
                    <a:pt x="527526" y="3378043"/>
                    <a:pt x="497046" y="3372328"/>
                    <a:pt x="467137" y="3363756"/>
                  </a:cubicBezTo>
                  <a:cubicBezTo>
                    <a:pt x="367220" y="3335276"/>
                    <a:pt x="277876" y="3277555"/>
                    <a:pt x="206343" y="3202117"/>
                  </a:cubicBezTo>
                  <a:cubicBezTo>
                    <a:pt x="152527" y="3145348"/>
                    <a:pt x="111379" y="3078196"/>
                    <a:pt x="78613" y="3007044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04EA0D3-F1E3-4AF6-B30E-791175E319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960461" y="1175713"/>
              <a:ext cx="3568552" cy="3938179"/>
            </a:xfrm>
            <a:custGeom>
              <a:avLst/>
              <a:gdLst>
                <a:gd name="connsiteX0" fmla="*/ 2179 w 2710118"/>
                <a:gd name="connsiteY0" fmla="*/ 2712895 h 2990829"/>
                <a:gd name="connsiteX1" fmla="*/ 18085 w 2710118"/>
                <a:gd name="connsiteY1" fmla="*/ 2589260 h 2990829"/>
                <a:gd name="connsiteX2" fmla="*/ 161627 w 2710118"/>
                <a:gd name="connsiteY2" fmla="*/ 2489533 h 2990829"/>
                <a:gd name="connsiteX3" fmla="*/ 384893 w 2710118"/>
                <a:gd name="connsiteY3" fmla="*/ 2559352 h 2990829"/>
                <a:gd name="connsiteX4" fmla="*/ 648069 w 2710118"/>
                <a:gd name="connsiteY4" fmla="*/ 2579259 h 2990829"/>
                <a:gd name="connsiteX5" fmla="*/ 831520 w 2710118"/>
                <a:gd name="connsiteY5" fmla="*/ 2445623 h 2990829"/>
                <a:gd name="connsiteX6" fmla="*/ 909244 w 2710118"/>
                <a:gd name="connsiteY6" fmla="*/ 2210260 h 2990829"/>
                <a:gd name="connsiteX7" fmla="*/ 975062 w 2710118"/>
                <a:gd name="connsiteY7" fmla="*/ 1771444 h 2990829"/>
                <a:gd name="connsiteX8" fmla="*/ 989064 w 2710118"/>
                <a:gd name="connsiteY8" fmla="*/ 1486170 h 2990829"/>
                <a:gd name="connsiteX9" fmla="*/ 1058882 w 2710118"/>
                <a:gd name="connsiteY9" fmla="*/ 1115171 h 2990829"/>
                <a:gd name="connsiteX10" fmla="*/ 1238333 w 2710118"/>
                <a:gd name="connsiteY10" fmla="*/ 776081 h 2990829"/>
                <a:gd name="connsiteX11" fmla="*/ 1567327 w 2710118"/>
                <a:gd name="connsiteY11" fmla="*/ 399081 h 2990829"/>
                <a:gd name="connsiteX12" fmla="*/ 1944136 w 2710118"/>
                <a:gd name="connsiteY12" fmla="*/ 85899 h 2990829"/>
                <a:gd name="connsiteX13" fmla="*/ 2167402 w 2710118"/>
                <a:gd name="connsiteY13" fmla="*/ 2079 h 2990829"/>
                <a:gd name="connsiteX14" fmla="*/ 2412671 w 2710118"/>
                <a:gd name="connsiteY14" fmla="*/ 53991 h 2990829"/>
                <a:gd name="connsiteX15" fmla="*/ 2616030 w 2710118"/>
                <a:gd name="connsiteY15" fmla="*/ 291354 h 2990829"/>
                <a:gd name="connsiteX16" fmla="*/ 2637937 w 2710118"/>
                <a:gd name="connsiteY16" fmla="*/ 724265 h 2990829"/>
                <a:gd name="connsiteX17" fmla="*/ 2691753 w 2710118"/>
                <a:gd name="connsiteY17" fmla="*/ 1117266 h 2990829"/>
                <a:gd name="connsiteX18" fmla="*/ 2705755 w 2710118"/>
                <a:gd name="connsiteY18" fmla="*/ 1476359 h 2990829"/>
                <a:gd name="connsiteX19" fmla="*/ 2616030 w 2710118"/>
                <a:gd name="connsiteY19" fmla="*/ 1859359 h 2990829"/>
                <a:gd name="connsiteX20" fmla="*/ 2404670 w 2710118"/>
                <a:gd name="connsiteY20" fmla="*/ 2250361 h 2990829"/>
                <a:gd name="connsiteX21" fmla="*/ 2198263 w 2710118"/>
                <a:gd name="connsiteY21" fmla="*/ 2456862 h 2990829"/>
                <a:gd name="connsiteX22" fmla="*/ 1724680 w 2710118"/>
                <a:gd name="connsiteY22" fmla="*/ 2757091 h 2990829"/>
                <a:gd name="connsiteX23" fmla="*/ 1327868 w 2710118"/>
                <a:gd name="connsiteY23" fmla="*/ 2810907 h 2990829"/>
                <a:gd name="connsiteX24" fmla="*/ 931057 w 2710118"/>
                <a:gd name="connsiteY24" fmla="*/ 2912634 h 2990829"/>
                <a:gd name="connsiteX25" fmla="*/ 695789 w 2710118"/>
                <a:gd name="connsiteY25" fmla="*/ 2972451 h 2990829"/>
                <a:gd name="connsiteX26" fmla="*/ 348889 w 2710118"/>
                <a:gd name="connsiteY26" fmla="*/ 2984452 h 2990829"/>
                <a:gd name="connsiteX27" fmla="*/ 73711 w 2710118"/>
                <a:gd name="connsiteY27" fmla="*/ 2882725 h 2990829"/>
                <a:gd name="connsiteX28" fmla="*/ 2179 w 2710118"/>
                <a:gd name="connsiteY28" fmla="*/ 2712895 h 2990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0118" h="2990829">
                  <a:moveTo>
                    <a:pt x="2179" y="2712895"/>
                  </a:moveTo>
                  <a:cubicBezTo>
                    <a:pt x="-2774" y="2670604"/>
                    <a:pt x="-12" y="2627551"/>
                    <a:pt x="18085" y="2589260"/>
                  </a:cubicBezTo>
                  <a:cubicBezTo>
                    <a:pt x="44755" y="2532967"/>
                    <a:pt x="99810" y="2495153"/>
                    <a:pt x="161627" y="2489533"/>
                  </a:cubicBezTo>
                  <a:cubicBezTo>
                    <a:pt x="240304" y="2482389"/>
                    <a:pt x="310312" y="2530491"/>
                    <a:pt x="384893" y="2559352"/>
                  </a:cubicBezTo>
                  <a:cubicBezTo>
                    <a:pt x="468904" y="2591832"/>
                    <a:pt x="561392" y="2603452"/>
                    <a:pt x="648069" y="2579259"/>
                  </a:cubicBezTo>
                  <a:cubicBezTo>
                    <a:pt x="723602" y="2558209"/>
                    <a:pt x="788563" y="2511346"/>
                    <a:pt x="831520" y="2445623"/>
                  </a:cubicBezTo>
                  <a:cubicBezTo>
                    <a:pt x="877050" y="2375805"/>
                    <a:pt x="893052" y="2292366"/>
                    <a:pt x="909244" y="2210260"/>
                  </a:cubicBezTo>
                  <a:cubicBezTo>
                    <a:pt x="938010" y="2064909"/>
                    <a:pt x="963156" y="1918986"/>
                    <a:pt x="975062" y="1771444"/>
                  </a:cubicBezTo>
                  <a:cubicBezTo>
                    <a:pt x="982682" y="1676575"/>
                    <a:pt x="981539" y="1581134"/>
                    <a:pt x="989064" y="1486170"/>
                  </a:cubicBezTo>
                  <a:cubicBezTo>
                    <a:pt x="998970" y="1360154"/>
                    <a:pt x="1017163" y="1234424"/>
                    <a:pt x="1058882" y="1115171"/>
                  </a:cubicBezTo>
                  <a:cubicBezTo>
                    <a:pt x="1101269" y="993822"/>
                    <a:pt x="1163848" y="880951"/>
                    <a:pt x="1238333" y="776081"/>
                  </a:cubicBezTo>
                  <a:cubicBezTo>
                    <a:pt x="1335107" y="639778"/>
                    <a:pt x="1448741" y="516906"/>
                    <a:pt x="1567327" y="399081"/>
                  </a:cubicBezTo>
                  <a:cubicBezTo>
                    <a:pt x="1683627" y="283543"/>
                    <a:pt x="1803452" y="169719"/>
                    <a:pt x="1944136" y="85899"/>
                  </a:cubicBezTo>
                  <a:cubicBezTo>
                    <a:pt x="2013383" y="44656"/>
                    <a:pt x="2087487" y="10366"/>
                    <a:pt x="2167402" y="2079"/>
                  </a:cubicBezTo>
                  <a:cubicBezTo>
                    <a:pt x="2252365" y="-6684"/>
                    <a:pt x="2337709" y="12557"/>
                    <a:pt x="2412671" y="53991"/>
                  </a:cubicBezTo>
                  <a:cubicBezTo>
                    <a:pt x="2507063" y="106092"/>
                    <a:pt x="2581263" y="189341"/>
                    <a:pt x="2616030" y="291354"/>
                  </a:cubicBezTo>
                  <a:cubicBezTo>
                    <a:pt x="2662892" y="429085"/>
                    <a:pt x="2633651" y="577770"/>
                    <a:pt x="2637937" y="724265"/>
                  </a:cubicBezTo>
                  <a:cubicBezTo>
                    <a:pt x="2641842" y="856472"/>
                    <a:pt x="2673941" y="986012"/>
                    <a:pt x="2691753" y="1117266"/>
                  </a:cubicBezTo>
                  <a:cubicBezTo>
                    <a:pt x="2707946" y="1236234"/>
                    <a:pt x="2715565" y="1356630"/>
                    <a:pt x="2705755" y="1476359"/>
                  </a:cubicBezTo>
                  <a:cubicBezTo>
                    <a:pt x="2694896" y="1607709"/>
                    <a:pt x="2662606" y="1736011"/>
                    <a:pt x="2616030" y="1859359"/>
                  </a:cubicBezTo>
                  <a:cubicBezTo>
                    <a:pt x="2563451" y="1998710"/>
                    <a:pt x="2496681" y="2133298"/>
                    <a:pt x="2404670" y="2250361"/>
                  </a:cubicBezTo>
                  <a:cubicBezTo>
                    <a:pt x="2344376" y="2327132"/>
                    <a:pt x="2272177" y="2392854"/>
                    <a:pt x="2198263" y="2456862"/>
                  </a:cubicBezTo>
                  <a:cubicBezTo>
                    <a:pt x="2054911" y="2580973"/>
                    <a:pt x="1905464" y="2703370"/>
                    <a:pt x="1724680" y="2757091"/>
                  </a:cubicBezTo>
                  <a:cubicBezTo>
                    <a:pt x="1596473" y="2795191"/>
                    <a:pt x="1460456" y="2791857"/>
                    <a:pt x="1327868" y="2810907"/>
                  </a:cubicBezTo>
                  <a:cubicBezTo>
                    <a:pt x="1192518" y="2830433"/>
                    <a:pt x="1062311" y="2873677"/>
                    <a:pt x="931057" y="2912634"/>
                  </a:cubicBezTo>
                  <a:cubicBezTo>
                    <a:pt x="853428" y="2935684"/>
                    <a:pt x="775513" y="2958259"/>
                    <a:pt x="695789" y="2972451"/>
                  </a:cubicBezTo>
                  <a:cubicBezTo>
                    <a:pt x="581203" y="2992929"/>
                    <a:pt x="464808" y="2995311"/>
                    <a:pt x="348889" y="2984452"/>
                  </a:cubicBezTo>
                  <a:cubicBezTo>
                    <a:pt x="247352" y="2974927"/>
                    <a:pt x="142006" y="2956544"/>
                    <a:pt x="73711" y="2882725"/>
                  </a:cubicBezTo>
                  <a:cubicBezTo>
                    <a:pt x="31420" y="2836434"/>
                    <a:pt x="9513" y="2775474"/>
                    <a:pt x="2179" y="2712895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910BB0F-2FD9-4EA6-82D7-5226F29ABE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536081" y="1589661"/>
              <a:ext cx="1743551" cy="2969484"/>
            </a:xfrm>
            <a:custGeom>
              <a:avLst/>
              <a:gdLst>
                <a:gd name="connsiteX0" fmla="*/ 14495 w 1324131"/>
                <a:gd name="connsiteY0" fmla="*/ 1664146 h 2255159"/>
                <a:gd name="connsiteX1" fmla="*/ 97839 w 1324131"/>
                <a:gd name="connsiteY1" fmla="*/ 1271049 h 2255159"/>
                <a:gd name="connsiteX2" fmla="*/ 97839 w 1324131"/>
                <a:gd name="connsiteY2" fmla="*/ 991109 h 2255159"/>
                <a:gd name="connsiteX3" fmla="*/ 195756 w 1324131"/>
                <a:gd name="connsiteY3" fmla="*/ 588964 h 2255159"/>
                <a:gd name="connsiteX4" fmla="*/ 373778 w 1324131"/>
                <a:gd name="connsiteY4" fmla="*/ 336170 h 2255159"/>
                <a:gd name="connsiteX5" fmla="*/ 706867 w 1324131"/>
                <a:gd name="connsiteY5" fmla="*/ 86234 h 2255159"/>
                <a:gd name="connsiteX6" fmla="*/ 953755 w 1324131"/>
                <a:gd name="connsiteY6" fmla="*/ 33 h 2255159"/>
                <a:gd name="connsiteX7" fmla="*/ 1105965 w 1324131"/>
                <a:gd name="connsiteY7" fmla="*/ 60326 h 2255159"/>
                <a:gd name="connsiteX8" fmla="*/ 1146160 w 1324131"/>
                <a:gd name="connsiteY8" fmla="*/ 221204 h 2255159"/>
                <a:gd name="connsiteX9" fmla="*/ 1177783 w 1324131"/>
                <a:gd name="connsiteY9" fmla="*/ 448089 h 2255159"/>
                <a:gd name="connsiteX10" fmla="*/ 1281129 w 1324131"/>
                <a:gd name="connsiteY10" fmla="*/ 789941 h 2255159"/>
                <a:gd name="connsiteX11" fmla="*/ 1306942 w 1324131"/>
                <a:gd name="connsiteY11" fmla="*/ 942151 h 2255159"/>
                <a:gd name="connsiteX12" fmla="*/ 1321325 w 1324131"/>
                <a:gd name="connsiteY12" fmla="*/ 1272478 h 2255159"/>
                <a:gd name="connsiteX13" fmla="*/ 1215121 w 1324131"/>
                <a:gd name="connsiteY13" fmla="*/ 1660240 h 2255159"/>
                <a:gd name="connsiteX14" fmla="*/ 1085962 w 1324131"/>
                <a:gd name="connsiteY14" fmla="*/ 1844073 h 2255159"/>
                <a:gd name="connsiteX15" fmla="*/ 849075 w 1324131"/>
                <a:gd name="connsiteY15" fmla="*/ 2081055 h 2255159"/>
                <a:gd name="connsiteX16" fmla="*/ 445691 w 1324131"/>
                <a:gd name="connsiteY16" fmla="*/ 2254887 h 2255159"/>
                <a:gd name="connsiteX17" fmla="*/ 126985 w 1324131"/>
                <a:gd name="connsiteY17" fmla="*/ 2134205 h 2255159"/>
                <a:gd name="connsiteX18" fmla="*/ 683 w 1324131"/>
                <a:gd name="connsiteY18" fmla="*/ 1829690 h 2255159"/>
                <a:gd name="connsiteX19" fmla="*/ 14495 w 1324131"/>
                <a:gd name="connsiteY19" fmla="*/ 1664146 h 225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24131" h="2255159">
                  <a:moveTo>
                    <a:pt x="14495" y="1664146"/>
                  </a:moveTo>
                  <a:cubicBezTo>
                    <a:pt x="40593" y="1532320"/>
                    <a:pt x="87552" y="1404780"/>
                    <a:pt x="97839" y="1271049"/>
                  </a:cubicBezTo>
                  <a:cubicBezTo>
                    <a:pt x="104982" y="1177895"/>
                    <a:pt x="94790" y="1084454"/>
                    <a:pt x="97839" y="991109"/>
                  </a:cubicBezTo>
                  <a:cubicBezTo>
                    <a:pt x="102411" y="851759"/>
                    <a:pt x="135177" y="714408"/>
                    <a:pt x="195756" y="588964"/>
                  </a:cubicBezTo>
                  <a:cubicBezTo>
                    <a:pt x="240809" y="495524"/>
                    <a:pt x="301674" y="410751"/>
                    <a:pt x="373778" y="336170"/>
                  </a:cubicBezTo>
                  <a:cubicBezTo>
                    <a:pt x="470742" y="235967"/>
                    <a:pt x="585614" y="155386"/>
                    <a:pt x="706867" y="86234"/>
                  </a:cubicBezTo>
                  <a:cubicBezTo>
                    <a:pt x="784020" y="42229"/>
                    <a:pt x="865363" y="1367"/>
                    <a:pt x="953755" y="33"/>
                  </a:cubicBezTo>
                  <a:cubicBezTo>
                    <a:pt x="1011667" y="-824"/>
                    <a:pt x="1070817" y="14892"/>
                    <a:pt x="1105965" y="60326"/>
                  </a:cubicBezTo>
                  <a:cubicBezTo>
                    <a:pt x="1140350" y="104903"/>
                    <a:pt x="1142445" y="164244"/>
                    <a:pt x="1146160" y="221204"/>
                  </a:cubicBezTo>
                  <a:cubicBezTo>
                    <a:pt x="1151113" y="297594"/>
                    <a:pt x="1160543" y="373604"/>
                    <a:pt x="1177783" y="448089"/>
                  </a:cubicBezTo>
                  <a:cubicBezTo>
                    <a:pt x="1204644" y="564199"/>
                    <a:pt x="1253888" y="673927"/>
                    <a:pt x="1281129" y="789941"/>
                  </a:cubicBezTo>
                  <a:cubicBezTo>
                    <a:pt x="1292940" y="840043"/>
                    <a:pt x="1300656" y="891097"/>
                    <a:pt x="1306942" y="942151"/>
                  </a:cubicBezTo>
                  <a:cubicBezTo>
                    <a:pt x="1320563" y="1051784"/>
                    <a:pt x="1328754" y="1162274"/>
                    <a:pt x="1321325" y="1272478"/>
                  </a:cubicBezTo>
                  <a:cubicBezTo>
                    <a:pt x="1312181" y="1407828"/>
                    <a:pt x="1279700" y="1541178"/>
                    <a:pt x="1215121" y="1660240"/>
                  </a:cubicBezTo>
                  <a:cubicBezTo>
                    <a:pt x="1179307" y="1726249"/>
                    <a:pt x="1134063" y="1786352"/>
                    <a:pt x="1085962" y="1844073"/>
                  </a:cubicBezTo>
                  <a:cubicBezTo>
                    <a:pt x="1014239" y="1930084"/>
                    <a:pt x="936610" y="2011237"/>
                    <a:pt x="849075" y="2081055"/>
                  </a:cubicBezTo>
                  <a:cubicBezTo>
                    <a:pt x="731441" y="2174972"/>
                    <a:pt x="595424" y="2249743"/>
                    <a:pt x="445691" y="2254887"/>
                  </a:cubicBezTo>
                  <a:cubicBezTo>
                    <a:pt x="326915" y="2258887"/>
                    <a:pt x="210138" y="2218882"/>
                    <a:pt x="126985" y="2134205"/>
                  </a:cubicBezTo>
                  <a:cubicBezTo>
                    <a:pt x="47642" y="2053432"/>
                    <a:pt x="5922" y="1943228"/>
                    <a:pt x="683" y="1829690"/>
                  </a:cubicBezTo>
                  <a:cubicBezTo>
                    <a:pt x="-2079" y="1774255"/>
                    <a:pt x="3732" y="1718819"/>
                    <a:pt x="14495" y="1664146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19C1A72-0647-44E4-9BB1-EA823EED52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56128" y="3099688"/>
              <a:ext cx="933037" cy="1078994"/>
            </a:xfrm>
            <a:custGeom>
              <a:avLst/>
              <a:gdLst>
                <a:gd name="connsiteX0" fmla="*/ 23248 w 708590"/>
                <a:gd name="connsiteY0" fmla="*/ 533652 h 819436"/>
                <a:gd name="connsiteX1" fmla="*/ 132310 w 708590"/>
                <a:gd name="connsiteY1" fmla="*/ 280859 h 819436"/>
                <a:gd name="connsiteX2" fmla="*/ 255754 w 708590"/>
                <a:gd name="connsiteY2" fmla="*/ 97026 h 819436"/>
                <a:gd name="connsiteX3" fmla="*/ 445206 w 708590"/>
                <a:gd name="connsiteY3" fmla="*/ 2253 h 819436"/>
                <a:gd name="connsiteX4" fmla="*/ 597415 w 708590"/>
                <a:gd name="connsiteY4" fmla="*/ 33875 h 819436"/>
                <a:gd name="connsiteX5" fmla="*/ 703619 w 708590"/>
                <a:gd name="connsiteY5" fmla="*/ 214851 h 819436"/>
                <a:gd name="connsiteX6" fmla="*/ 686379 w 708590"/>
                <a:gd name="connsiteY6" fmla="*/ 418781 h 819436"/>
                <a:gd name="connsiteX7" fmla="*/ 585890 w 708590"/>
                <a:gd name="connsiteY7" fmla="*/ 616996 h 819436"/>
                <a:gd name="connsiteX8" fmla="*/ 347574 w 708590"/>
                <a:gd name="connsiteY8" fmla="*/ 780731 h 819436"/>
                <a:gd name="connsiteX9" fmla="*/ 166695 w 708590"/>
                <a:gd name="connsiteY9" fmla="*/ 818069 h 819436"/>
                <a:gd name="connsiteX10" fmla="*/ 14485 w 708590"/>
                <a:gd name="connsiteY10" fmla="*/ 720438 h 819436"/>
                <a:gd name="connsiteX11" fmla="*/ 23248 w 708590"/>
                <a:gd name="connsiteY11" fmla="*/ 533652 h 81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590" h="819436">
                  <a:moveTo>
                    <a:pt x="23248" y="533652"/>
                  </a:moveTo>
                  <a:cubicBezTo>
                    <a:pt x="51728" y="446213"/>
                    <a:pt x="90685" y="362869"/>
                    <a:pt x="132310" y="280859"/>
                  </a:cubicBezTo>
                  <a:cubicBezTo>
                    <a:pt x="166028" y="214470"/>
                    <a:pt x="202223" y="148461"/>
                    <a:pt x="255754" y="97026"/>
                  </a:cubicBezTo>
                  <a:cubicBezTo>
                    <a:pt x="307855" y="46925"/>
                    <a:pt x="373578" y="11587"/>
                    <a:pt x="445206" y="2253"/>
                  </a:cubicBezTo>
                  <a:cubicBezTo>
                    <a:pt x="498546" y="-4701"/>
                    <a:pt x="552743" y="4062"/>
                    <a:pt x="597415" y="33875"/>
                  </a:cubicBezTo>
                  <a:cubicBezTo>
                    <a:pt x="657708" y="74071"/>
                    <a:pt x="691617" y="142937"/>
                    <a:pt x="703619" y="214851"/>
                  </a:cubicBezTo>
                  <a:cubicBezTo>
                    <a:pt x="715049" y="282954"/>
                    <a:pt x="705715" y="352296"/>
                    <a:pt x="686379" y="418781"/>
                  </a:cubicBezTo>
                  <a:cubicBezTo>
                    <a:pt x="665519" y="490790"/>
                    <a:pt x="634182" y="559846"/>
                    <a:pt x="585890" y="616996"/>
                  </a:cubicBezTo>
                  <a:cubicBezTo>
                    <a:pt x="523025" y="691386"/>
                    <a:pt x="437395" y="742155"/>
                    <a:pt x="347574" y="780731"/>
                  </a:cubicBezTo>
                  <a:cubicBezTo>
                    <a:pt x="289758" y="805591"/>
                    <a:pt x="228988" y="824831"/>
                    <a:pt x="166695" y="818069"/>
                  </a:cubicBezTo>
                  <a:cubicBezTo>
                    <a:pt x="102496" y="811115"/>
                    <a:pt x="41631" y="778445"/>
                    <a:pt x="14485" y="720438"/>
                  </a:cubicBezTo>
                  <a:cubicBezTo>
                    <a:pt x="-12661" y="662145"/>
                    <a:pt x="3055" y="595660"/>
                    <a:pt x="23248" y="533652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C60E4D0-A72D-4248-AFA0-D70960B66B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21413" y="2153126"/>
              <a:ext cx="562062" cy="821426"/>
            </a:xfrm>
            <a:custGeom>
              <a:avLst/>
              <a:gdLst>
                <a:gd name="connsiteX0" fmla="*/ 149850 w 426855"/>
                <a:gd name="connsiteY0" fmla="*/ 546425 h 623828"/>
                <a:gd name="connsiteX1" fmla="*/ 209667 w 426855"/>
                <a:gd name="connsiteY1" fmla="*/ 590336 h 623828"/>
                <a:gd name="connsiteX2" fmla="*/ 285391 w 426855"/>
                <a:gd name="connsiteY2" fmla="*/ 622244 h 623828"/>
                <a:gd name="connsiteX3" fmla="*/ 393024 w 426855"/>
                <a:gd name="connsiteY3" fmla="*/ 584335 h 623828"/>
                <a:gd name="connsiteX4" fmla="*/ 420932 w 426855"/>
                <a:gd name="connsiteY4" fmla="*/ 446699 h 623828"/>
                <a:gd name="connsiteX5" fmla="*/ 420932 w 426855"/>
                <a:gd name="connsiteY5" fmla="*/ 227243 h 623828"/>
                <a:gd name="connsiteX6" fmla="*/ 341208 w 426855"/>
                <a:gd name="connsiteY6" fmla="*/ 59698 h 623828"/>
                <a:gd name="connsiteX7" fmla="*/ 273390 w 426855"/>
                <a:gd name="connsiteY7" fmla="*/ 11787 h 623828"/>
                <a:gd name="connsiteX8" fmla="*/ 4213 w 426855"/>
                <a:gd name="connsiteY8" fmla="*/ 229243 h 623828"/>
                <a:gd name="connsiteX9" fmla="*/ 58029 w 426855"/>
                <a:gd name="connsiteY9" fmla="*/ 458605 h 623828"/>
                <a:gd name="connsiteX10" fmla="*/ 149850 w 426855"/>
                <a:gd name="connsiteY10" fmla="*/ 546425 h 623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6855" h="623828">
                  <a:moveTo>
                    <a:pt x="149850" y="546425"/>
                  </a:moveTo>
                  <a:cubicBezTo>
                    <a:pt x="169186" y="561856"/>
                    <a:pt x="188807" y="577001"/>
                    <a:pt x="209667" y="590336"/>
                  </a:cubicBezTo>
                  <a:cubicBezTo>
                    <a:pt x="233004" y="605290"/>
                    <a:pt x="258054" y="617958"/>
                    <a:pt x="285391" y="622244"/>
                  </a:cubicBezTo>
                  <a:cubicBezTo>
                    <a:pt x="325777" y="628531"/>
                    <a:pt x="367687" y="616148"/>
                    <a:pt x="393024" y="584335"/>
                  </a:cubicBezTo>
                  <a:cubicBezTo>
                    <a:pt x="422932" y="546902"/>
                    <a:pt x="419884" y="495467"/>
                    <a:pt x="420932" y="446699"/>
                  </a:cubicBezTo>
                  <a:cubicBezTo>
                    <a:pt x="422551" y="373166"/>
                    <a:pt x="433409" y="299537"/>
                    <a:pt x="420932" y="227243"/>
                  </a:cubicBezTo>
                  <a:cubicBezTo>
                    <a:pt x="410168" y="165140"/>
                    <a:pt x="384165" y="105704"/>
                    <a:pt x="341208" y="59698"/>
                  </a:cubicBezTo>
                  <a:cubicBezTo>
                    <a:pt x="322062" y="39219"/>
                    <a:pt x="299488" y="22265"/>
                    <a:pt x="273390" y="11787"/>
                  </a:cubicBezTo>
                  <a:cubicBezTo>
                    <a:pt x="145278" y="-39743"/>
                    <a:pt x="27549" y="85892"/>
                    <a:pt x="4213" y="229243"/>
                  </a:cubicBezTo>
                  <a:cubicBezTo>
                    <a:pt x="-8932" y="310205"/>
                    <a:pt x="8594" y="393359"/>
                    <a:pt x="58029" y="458605"/>
                  </a:cubicBezTo>
                  <a:cubicBezTo>
                    <a:pt x="83747" y="492514"/>
                    <a:pt x="116608" y="519946"/>
                    <a:pt x="149850" y="546425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1" name="Bottom Right">
            <a:extLst>
              <a:ext uri="{FF2B5EF4-FFF2-40B4-BE49-F238E27FC236}">
                <a16:creationId xmlns:a16="http://schemas.microsoft.com/office/drawing/2014/main" id="{D77BF9F5-CA63-42A6-AC93-C2BDF4727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grpSp>
          <p:nvGrpSpPr>
            <p:cNvPr id="42" name="Graphic 157">
              <a:extLst>
                <a:ext uri="{FF2B5EF4-FFF2-40B4-BE49-F238E27FC236}">
                  <a16:creationId xmlns:a16="http://schemas.microsoft.com/office/drawing/2014/main" id="{C22D3699-92E0-4110-BE54-403EAAA481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825D3809-6A64-4183-9441-73C86E3402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90860AFF-1118-48A2-80D7-49ACC1BBE48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4D71319B-713A-4047-B185-F7DDC442DD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7C66AF50-C9BC-4B16-9CE0-B0D49B8FF9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51516E0C-2F47-4B95-8D54-336B5CEDB7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F495B569-90F7-429A-9E93-88A1B17926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7DD4E57A-FF24-4B18-B1C4-E81FE8F0708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9587FA4-87B9-445D-ABE2-BAF734591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05C397-CF9F-4DD0-8474-A0FB89C073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1841" y="726641"/>
            <a:ext cx="5998193" cy="3187427"/>
          </a:xfrm>
        </p:spPr>
        <p:txBody>
          <a:bodyPr>
            <a:normAutofit/>
          </a:bodyPr>
          <a:lstStyle/>
          <a:p>
            <a:pPr algn="r"/>
            <a:r>
              <a:rPr lang="en-US" sz="5400" dirty="0">
                <a:solidFill>
                  <a:srgbClr val="FFFFFF"/>
                </a:solidFill>
              </a:rPr>
              <a:t> Crontab Scheduling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25AF2A-22E3-44AC-B5E8-9B8CBF772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94025" y="4069781"/>
            <a:ext cx="5993576" cy="2043305"/>
          </a:xfrm>
        </p:spPr>
        <p:txBody>
          <a:bodyPr>
            <a:normAutofit/>
          </a:bodyPr>
          <a:lstStyle/>
          <a:p>
            <a:pPr algn="r"/>
            <a:r>
              <a:rPr lang="en-US" sz="2200" dirty="0">
                <a:solidFill>
                  <a:srgbClr val="FFFFFF"/>
                </a:solidFill>
              </a:rPr>
              <a:t>CAC 240</a:t>
            </a:r>
          </a:p>
          <a:p>
            <a:pPr algn="r"/>
            <a:r>
              <a:rPr lang="en-US" sz="2200" dirty="0">
                <a:solidFill>
                  <a:srgbClr val="FFFFFF"/>
                </a:solidFill>
              </a:rPr>
              <a:t>Anthony Winchester</a:t>
            </a:r>
          </a:p>
        </p:txBody>
      </p:sp>
      <p:grpSp>
        <p:nvGrpSpPr>
          <p:cNvPr id="52" name="Cross">
            <a:extLst>
              <a:ext uri="{FF2B5EF4-FFF2-40B4-BE49-F238E27FC236}">
                <a16:creationId xmlns:a16="http://schemas.microsoft.com/office/drawing/2014/main" id="{94D09F36-C387-49FA-9BEA-D0427CE84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17877" y="4001584"/>
            <a:ext cx="118872" cy="118872"/>
            <a:chOff x="1175347" y="3733800"/>
            <a:chExt cx="118872" cy="118872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4892719-E852-41F7-8526-E42BBE1EB1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34783" y="3733800"/>
              <a:ext cx="0" cy="11887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8EA6DD1-E3D2-4B98-85DC-1F975A09FF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347" y="3793236"/>
              <a:ext cx="118872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15640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45CA4-D019-4ED5-A780-1C2DA7CE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File &amp; Directory Commands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714F7FD-F91B-4592-9556-1C32895B056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6090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7A131F-D5DE-41A5-B4CF-4F345319B4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AF4666D-BD98-40A5-A75F-478B98201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rPr>
              <a:t>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8680585-71F9-4721-A998-4974171D2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9256" y="6172200"/>
            <a:ext cx="1482102" cy="67936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rPr>
              <a:t>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2BC95C2-2EEC-4F59-ABA8-660B0D059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7352" y="5197178"/>
            <a:ext cx="4211600" cy="1660822"/>
          </a:xfrm>
          <a:custGeom>
            <a:avLst/>
            <a:gdLst>
              <a:gd name="connsiteX0" fmla="*/ 4211600 w 4211600"/>
              <a:gd name="connsiteY0" fmla="*/ 0 h 1660822"/>
              <a:gd name="connsiteX1" fmla="*/ 4211600 w 4211600"/>
              <a:gd name="connsiteY1" fmla="*/ 58430 h 1660822"/>
              <a:gd name="connsiteX2" fmla="*/ 4136524 w 4211600"/>
              <a:gd name="connsiteY2" fmla="*/ 208808 h 1660822"/>
              <a:gd name="connsiteX3" fmla="*/ 3973354 w 4211600"/>
              <a:gd name="connsiteY3" fmla="*/ 437313 h 1660822"/>
              <a:gd name="connsiteX4" fmla="*/ 3884746 w 4211600"/>
              <a:gd name="connsiteY4" fmla="*/ 553613 h 1660822"/>
              <a:gd name="connsiteX5" fmla="*/ 3849435 w 4211600"/>
              <a:gd name="connsiteY5" fmla="*/ 603143 h 1660822"/>
              <a:gd name="connsiteX6" fmla="*/ 3661849 w 4211600"/>
              <a:gd name="connsiteY6" fmla="*/ 819075 h 1660822"/>
              <a:gd name="connsiteX7" fmla="*/ 3402589 w 4211600"/>
              <a:gd name="connsiteY7" fmla="*/ 952996 h 1660822"/>
              <a:gd name="connsiteX8" fmla="*/ 3130202 w 4211600"/>
              <a:gd name="connsiteY8" fmla="*/ 1023386 h 1660822"/>
              <a:gd name="connsiteX9" fmla="*/ 2914657 w 4211600"/>
              <a:gd name="connsiteY9" fmla="*/ 1068058 h 1660822"/>
              <a:gd name="connsiteX10" fmla="*/ 2582149 w 4211600"/>
              <a:gd name="connsiteY10" fmla="*/ 1138924 h 1660822"/>
              <a:gd name="connsiteX11" fmla="*/ 2483958 w 4211600"/>
              <a:gd name="connsiteY11" fmla="*/ 1162356 h 1660822"/>
              <a:gd name="connsiteX12" fmla="*/ 2123750 w 4211600"/>
              <a:gd name="connsiteY12" fmla="*/ 1238651 h 1660822"/>
              <a:gd name="connsiteX13" fmla="*/ 1761444 w 4211600"/>
              <a:gd name="connsiteY13" fmla="*/ 1273417 h 1660822"/>
              <a:gd name="connsiteX14" fmla="*/ 1608382 w 4211600"/>
              <a:gd name="connsiteY14" fmla="*/ 1284466 h 1660822"/>
              <a:gd name="connsiteX15" fmla="*/ 999942 w 4211600"/>
              <a:gd name="connsiteY15" fmla="*/ 1354284 h 1660822"/>
              <a:gd name="connsiteX16" fmla="*/ 484705 w 4211600"/>
              <a:gd name="connsiteY16" fmla="*/ 1450487 h 1660822"/>
              <a:gd name="connsiteX17" fmla="*/ 113310 w 4211600"/>
              <a:gd name="connsiteY17" fmla="*/ 1613700 h 1660822"/>
              <a:gd name="connsiteX18" fmla="*/ 39668 w 4211600"/>
              <a:gd name="connsiteY18" fmla="*/ 1660822 h 1660822"/>
              <a:gd name="connsiteX19" fmla="*/ 0 w 4211600"/>
              <a:gd name="connsiteY19" fmla="*/ 1660822 h 1660822"/>
              <a:gd name="connsiteX20" fmla="*/ 96701 w 4211600"/>
              <a:gd name="connsiteY20" fmla="*/ 1598934 h 1660822"/>
              <a:gd name="connsiteX21" fmla="*/ 474335 w 4211600"/>
              <a:gd name="connsiteY21" fmla="*/ 1433056 h 1660822"/>
              <a:gd name="connsiteX22" fmla="*/ 994299 w 4211600"/>
              <a:gd name="connsiteY22" fmla="*/ 1335806 h 1660822"/>
              <a:gd name="connsiteX23" fmla="*/ 1605231 w 4211600"/>
              <a:gd name="connsiteY23" fmla="*/ 1265702 h 1660822"/>
              <a:gd name="connsiteX24" fmla="*/ 1758819 w 4211600"/>
              <a:gd name="connsiteY24" fmla="*/ 1254558 h 1660822"/>
              <a:gd name="connsiteX25" fmla="*/ 2118106 w 4211600"/>
              <a:gd name="connsiteY25" fmla="*/ 1220077 h 1660822"/>
              <a:gd name="connsiteX26" fmla="*/ 2475557 w 4211600"/>
              <a:gd name="connsiteY26" fmla="*/ 1144353 h 1660822"/>
              <a:gd name="connsiteX27" fmla="*/ 2573878 w 4211600"/>
              <a:gd name="connsiteY27" fmla="*/ 1120827 h 1660822"/>
              <a:gd name="connsiteX28" fmla="*/ 2907437 w 4211600"/>
              <a:gd name="connsiteY28" fmla="*/ 1049675 h 1660822"/>
              <a:gd name="connsiteX29" fmla="*/ 3122589 w 4211600"/>
              <a:gd name="connsiteY29" fmla="*/ 1005098 h 1660822"/>
              <a:gd name="connsiteX30" fmla="*/ 3391169 w 4211600"/>
              <a:gd name="connsiteY30" fmla="*/ 935756 h 1660822"/>
              <a:gd name="connsiteX31" fmla="*/ 3642290 w 4211600"/>
              <a:gd name="connsiteY31" fmla="*/ 806216 h 1660822"/>
              <a:gd name="connsiteX32" fmla="*/ 3825937 w 4211600"/>
              <a:gd name="connsiteY32" fmla="*/ 594475 h 1660822"/>
              <a:gd name="connsiteX33" fmla="*/ 3861381 w 4211600"/>
              <a:gd name="connsiteY33" fmla="*/ 544755 h 1660822"/>
              <a:gd name="connsiteX34" fmla="*/ 3950381 w 4211600"/>
              <a:gd name="connsiteY34" fmla="*/ 427978 h 1660822"/>
              <a:gd name="connsiteX35" fmla="*/ 4112370 w 4211600"/>
              <a:gd name="connsiteY35" fmla="*/ 201378 h 1660822"/>
              <a:gd name="connsiteX36" fmla="*/ 4195989 w 4211600"/>
              <a:gd name="connsiteY36" fmla="*/ 33834 h 166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211600" h="1660822">
                <a:moveTo>
                  <a:pt x="4211600" y="0"/>
                </a:moveTo>
                <a:lnTo>
                  <a:pt x="4211600" y="58430"/>
                </a:lnTo>
                <a:lnTo>
                  <a:pt x="4136524" y="208808"/>
                </a:lnTo>
                <a:cubicBezTo>
                  <a:pt x="4089791" y="287770"/>
                  <a:pt x="4030588" y="363780"/>
                  <a:pt x="3973354" y="437313"/>
                </a:cubicBezTo>
                <a:cubicBezTo>
                  <a:pt x="3943819" y="475222"/>
                  <a:pt x="3913231" y="514465"/>
                  <a:pt x="3884746" y="553613"/>
                </a:cubicBezTo>
                <a:cubicBezTo>
                  <a:pt x="3872801" y="569996"/>
                  <a:pt x="3861119" y="586569"/>
                  <a:pt x="3849435" y="603143"/>
                </a:cubicBezTo>
                <a:cubicBezTo>
                  <a:pt x="3796665" y="678009"/>
                  <a:pt x="3742187" y="755352"/>
                  <a:pt x="3661849" y="819075"/>
                </a:cubicBezTo>
                <a:cubicBezTo>
                  <a:pt x="3596214" y="871176"/>
                  <a:pt x="3509050" y="916230"/>
                  <a:pt x="3402589" y="952996"/>
                </a:cubicBezTo>
                <a:cubicBezTo>
                  <a:pt x="3312406" y="984048"/>
                  <a:pt x="3215660" y="1005003"/>
                  <a:pt x="3130202" y="1023386"/>
                </a:cubicBezTo>
                <a:cubicBezTo>
                  <a:pt x="3058529" y="1038816"/>
                  <a:pt x="2985412" y="1053675"/>
                  <a:pt x="2914657" y="1068058"/>
                </a:cubicBezTo>
                <a:cubicBezTo>
                  <a:pt x="2805176" y="1090251"/>
                  <a:pt x="2692021" y="1113207"/>
                  <a:pt x="2582149" y="1138924"/>
                </a:cubicBezTo>
                <a:cubicBezTo>
                  <a:pt x="2549330" y="1146639"/>
                  <a:pt x="2516644" y="1154450"/>
                  <a:pt x="2483958" y="1162356"/>
                </a:cubicBezTo>
                <a:cubicBezTo>
                  <a:pt x="2367257" y="1190550"/>
                  <a:pt x="2246621" y="1219601"/>
                  <a:pt x="2123750" y="1238651"/>
                </a:cubicBezTo>
                <a:cubicBezTo>
                  <a:pt x="2004294" y="1257129"/>
                  <a:pt x="1880769" y="1265416"/>
                  <a:pt x="1761444" y="1273417"/>
                </a:cubicBezTo>
                <a:cubicBezTo>
                  <a:pt x="1711167" y="1276751"/>
                  <a:pt x="1659184" y="1280275"/>
                  <a:pt x="1608382" y="1284466"/>
                </a:cubicBezTo>
                <a:cubicBezTo>
                  <a:pt x="1408589" y="1300944"/>
                  <a:pt x="1214570" y="1325805"/>
                  <a:pt x="999942" y="1354284"/>
                </a:cubicBezTo>
                <a:cubicBezTo>
                  <a:pt x="826403" y="1377240"/>
                  <a:pt x="647744" y="1400957"/>
                  <a:pt x="484705" y="1450487"/>
                </a:cubicBezTo>
                <a:cubicBezTo>
                  <a:pt x="355831" y="1489635"/>
                  <a:pt x="231387" y="1544374"/>
                  <a:pt x="113310" y="1613700"/>
                </a:cubicBezTo>
                <a:lnTo>
                  <a:pt x="39668" y="1660822"/>
                </a:lnTo>
                <a:lnTo>
                  <a:pt x="0" y="1660822"/>
                </a:lnTo>
                <a:lnTo>
                  <a:pt x="96701" y="1598934"/>
                </a:lnTo>
                <a:cubicBezTo>
                  <a:pt x="216635" y="1528533"/>
                  <a:pt x="343196" y="1472919"/>
                  <a:pt x="474335" y="1433056"/>
                </a:cubicBezTo>
                <a:cubicBezTo>
                  <a:pt x="639999" y="1382669"/>
                  <a:pt x="820102" y="1358856"/>
                  <a:pt x="994299" y="1335806"/>
                </a:cubicBezTo>
                <a:cubicBezTo>
                  <a:pt x="1210239" y="1307231"/>
                  <a:pt x="1404650" y="1282275"/>
                  <a:pt x="1605231" y="1265702"/>
                </a:cubicBezTo>
                <a:cubicBezTo>
                  <a:pt x="1656428" y="1261511"/>
                  <a:pt x="1708411" y="1257987"/>
                  <a:pt x="1758819" y="1254558"/>
                </a:cubicBezTo>
                <a:cubicBezTo>
                  <a:pt x="1877487" y="1246557"/>
                  <a:pt x="2000094" y="1238365"/>
                  <a:pt x="2118106" y="1220077"/>
                </a:cubicBezTo>
                <a:cubicBezTo>
                  <a:pt x="2239531" y="1201313"/>
                  <a:pt x="2359513" y="1172357"/>
                  <a:pt x="2475557" y="1144353"/>
                </a:cubicBezTo>
                <a:cubicBezTo>
                  <a:pt x="2508243" y="1136448"/>
                  <a:pt x="2541060" y="1128542"/>
                  <a:pt x="2573878" y="1120827"/>
                </a:cubicBezTo>
                <a:cubicBezTo>
                  <a:pt x="2684276" y="1094919"/>
                  <a:pt x="2797694" y="1071963"/>
                  <a:pt x="2907437" y="1049675"/>
                </a:cubicBezTo>
                <a:cubicBezTo>
                  <a:pt x="2978061" y="1035387"/>
                  <a:pt x="3051178" y="1020528"/>
                  <a:pt x="3122589" y="1005098"/>
                </a:cubicBezTo>
                <a:cubicBezTo>
                  <a:pt x="3206997" y="986810"/>
                  <a:pt x="3302823" y="966141"/>
                  <a:pt x="3391169" y="935756"/>
                </a:cubicBezTo>
                <a:cubicBezTo>
                  <a:pt x="3494479" y="900132"/>
                  <a:pt x="3578886" y="856508"/>
                  <a:pt x="3642290" y="806216"/>
                </a:cubicBezTo>
                <a:cubicBezTo>
                  <a:pt x="3720133" y="744303"/>
                  <a:pt x="3773953" y="668103"/>
                  <a:pt x="3825937" y="594475"/>
                </a:cubicBezTo>
                <a:cubicBezTo>
                  <a:pt x="3837621" y="577902"/>
                  <a:pt x="3849435" y="561233"/>
                  <a:pt x="3861381" y="544755"/>
                </a:cubicBezTo>
                <a:cubicBezTo>
                  <a:pt x="3889997" y="505416"/>
                  <a:pt x="3920715" y="465983"/>
                  <a:pt x="3950381" y="427978"/>
                </a:cubicBezTo>
                <a:cubicBezTo>
                  <a:pt x="4007353" y="354921"/>
                  <a:pt x="4066163" y="279388"/>
                  <a:pt x="4112370" y="201378"/>
                </a:cubicBezTo>
                <a:cubicBezTo>
                  <a:pt x="4144662" y="146800"/>
                  <a:pt x="4170785" y="89364"/>
                  <a:pt x="4195989" y="338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6" name="Graphic 141">
            <a:extLst>
              <a:ext uri="{FF2B5EF4-FFF2-40B4-BE49-F238E27FC236}">
                <a16:creationId xmlns:a16="http://schemas.microsoft.com/office/drawing/2014/main" id="{03E9870D-4BBA-43AF-8D44-BBADF020C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49" y="15178"/>
            <a:ext cx="2198951" cy="3331254"/>
            <a:chOff x="4473129" y="923925"/>
            <a:chExt cx="3308947" cy="5012817"/>
          </a:xfrm>
          <a:noFill/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BC5055-C77D-43CD-BB1D-A77B6779CD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85988" y="924020"/>
              <a:ext cx="3296088" cy="5012722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B12D0B8-9385-489A-85AE-3D14AD0BA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73129" y="923925"/>
              <a:ext cx="2977477" cy="462714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58A14A-147E-4130-A5E2-38FD84B18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94561" y="923925"/>
              <a:ext cx="2356712" cy="4118991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5B8B1EB-5E2B-472C-AE60-2EC5961F1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73129" y="923925"/>
              <a:ext cx="2059193" cy="3980116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4F5BD77-58D7-4B61-A666-1B4139A63A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85131" y="1719357"/>
              <a:ext cx="743796" cy="2867501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5CBEC6B-EDB6-40B8-8771-E5AF41B8D6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73129" y="1912731"/>
              <a:ext cx="597294" cy="2543540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1BD0EE8-AA47-4044-9251-9F5A4B8201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91417" y="2227197"/>
              <a:ext cx="389425" cy="2011236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" name="Graphic 157">
            <a:extLst>
              <a:ext uri="{FF2B5EF4-FFF2-40B4-BE49-F238E27FC236}">
                <a16:creationId xmlns:a16="http://schemas.microsoft.com/office/drawing/2014/main" id="{C3279E8D-2BAA-4CB1-834B-09FADD54DE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610600" y="3276600"/>
            <a:ext cx="3529260" cy="3581398"/>
            <a:chOff x="4114800" y="1423987"/>
            <a:chExt cx="3961542" cy="4007547"/>
          </a:xfrm>
          <a:noFill/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456F18E-4F61-486D-9CD6-65B30372C5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14800" y="1423987"/>
              <a:ext cx="3946874" cy="3989641"/>
            </a:xfrm>
            <a:custGeom>
              <a:avLst/>
              <a:gdLst>
                <a:gd name="connsiteX0" fmla="*/ 0 w 3946874"/>
                <a:gd name="connsiteY0" fmla="*/ 3989641 h 3989641"/>
                <a:gd name="connsiteX1" fmla="*/ 79439 w 3946874"/>
                <a:gd name="connsiteY1" fmla="*/ 3891153 h 3989641"/>
                <a:gd name="connsiteX2" fmla="*/ 297371 w 3946874"/>
                <a:gd name="connsiteY2" fmla="*/ 3626930 h 3989641"/>
                <a:gd name="connsiteX3" fmla="*/ 454343 w 3946874"/>
                <a:gd name="connsiteY3" fmla="*/ 3440335 h 3989641"/>
                <a:gd name="connsiteX4" fmla="*/ 622363 w 3946874"/>
                <a:gd name="connsiteY4" fmla="*/ 3290697 h 3989641"/>
                <a:gd name="connsiteX5" fmla="*/ 927068 w 3946874"/>
                <a:gd name="connsiteY5" fmla="*/ 3087434 h 3989641"/>
                <a:gd name="connsiteX6" fmla="*/ 1176338 w 3946874"/>
                <a:gd name="connsiteY6" fmla="*/ 2915603 h 3989641"/>
                <a:gd name="connsiteX7" fmla="*/ 1394270 w 3946874"/>
                <a:gd name="connsiteY7" fmla="*/ 2780729 h 3989641"/>
                <a:gd name="connsiteX8" fmla="*/ 1601057 w 3946874"/>
                <a:gd name="connsiteY8" fmla="*/ 2723483 h 3989641"/>
                <a:gd name="connsiteX9" fmla="*/ 1756220 w 3946874"/>
                <a:gd name="connsiteY9" fmla="*/ 2743772 h 3989641"/>
                <a:gd name="connsiteX10" fmla="*/ 1889189 w 3946874"/>
                <a:gd name="connsiteY10" fmla="*/ 2765965 h 3989641"/>
                <a:gd name="connsiteX11" fmla="*/ 2007394 w 3946874"/>
                <a:gd name="connsiteY11" fmla="*/ 2765965 h 3989641"/>
                <a:gd name="connsiteX12" fmla="*/ 2184654 w 3946874"/>
                <a:gd name="connsiteY12" fmla="*/ 2671763 h 3989641"/>
                <a:gd name="connsiteX13" fmla="*/ 2372773 w 3946874"/>
                <a:gd name="connsiteY13" fmla="*/ 2538984 h 3989641"/>
                <a:gd name="connsiteX14" fmla="*/ 2439543 w 3946874"/>
                <a:gd name="connsiteY14" fmla="*/ 2510504 h 3989641"/>
                <a:gd name="connsiteX15" fmla="*/ 2650617 w 3946874"/>
                <a:gd name="connsiteY15" fmla="*/ 2434781 h 3989641"/>
                <a:gd name="connsiteX16" fmla="*/ 2785110 w 3946874"/>
                <a:gd name="connsiteY16" fmla="*/ 2383060 h 3989641"/>
                <a:gd name="connsiteX17" fmla="*/ 2897315 w 3946874"/>
                <a:gd name="connsiteY17" fmla="*/ 2318861 h 3989641"/>
                <a:gd name="connsiteX18" fmla="*/ 2997994 w 3946874"/>
                <a:gd name="connsiteY18" fmla="*/ 2226183 h 3989641"/>
                <a:gd name="connsiteX19" fmla="*/ 3061240 w 3946874"/>
                <a:gd name="connsiteY19" fmla="*/ 2141506 h 3989641"/>
                <a:gd name="connsiteX20" fmla="*/ 3152108 w 3946874"/>
                <a:gd name="connsiteY20" fmla="*/ 2005203 h 3989641"/>
                <a:gd name="connsiteX21" fmla="*/ 3274124 w 3946874"/>
                <a:gd name="connsiteY21" fmla="*/ 1871567 h 3989641"/>
                <a:gd name="connsiteX22" fmla="*/ 3388138 w 3946874"/>
                <a:gd name="connsiteY22" fmla="*/ 1770888 h 3989641"/>
                <a:gd name="connsiteX23" fmla="*/ 3466529 w 3946874"/>
                <a:gd name="connsiteY23" fmla="*/ 1679162 h 3989641"/>
                <a:gd name="connsiteX24" fmla="*/ 3538633 w 3946874"/>
                <a:gd name="connsiteY24" fmla="*/ 1551718 h 3989641"/>
                <a:gd name="connsiteX25" fmla="*/ 3588544 w 3946874"/>
                <a:gd name="connsiteY25" fmla="*/ 1376172 h 3989641"/>
                <a:gd name="connsiteX26" fmla="*/ 3597402 w 3946874"/>
                <a:gd name="connsiteY26" fmla="*/ 1293305 h 3989641"/>
                <a:gd name="connsiteX27" fmla="*/ 3721227 w 3946874"/>
                <a:gd name="connsiteY27" fmla="*/ 880491 h 3989641"/>
                <a:gd name="connsiteX28" fmla="*/ 3761137 w 3946874"/>
                <a:gd name="connsiteY28" fmla="*/ 463677 h 3989641"/>
                <a:gd name="connsiteX29" fmla="*/ 3946874 w 3946874"/>
                <a:gd name="connsiteY29" fmla="*/ 0 h 398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46874" h="3989641">
                  <a:moveTo>
                    <a:pt x="0" y="3989641"/>
                  </a:moveTo>
                  <a:cubicBezTo>
                    <a:pt x="19050" y="3957257"/>
                    <a:pt x="50959" y="3916013"/>
                    <a:pt x="79439" y="3891153"/>
                  </a:cubicBezTo>
                  <a:cubicBezTo>
                    <a:pt x="165544" y="3815906"/>
                    <a:pt x="227933" y="3717989"/>
                    <a:pt x="297371" y="3626930"/>
                  </a:cubicBezTo>
                  <a:cubicBezTo>
                    <a:pt x="346615" y="3562255"/>
                    <a:pt x="398050" y="3499009"/>
                    <a:pt x="454343" y="3440335"/>
                  </a:cubicBezTo>
                  <a:cubicBezTo>
                    <a:pt x="506349" y="3386042"/>
                    <a:pt x="562642" y="3336227"/>
                    <a:pt x="622363" y="3290697"/>
                  </a:cubicBezTo>
                  <a:cubicBezTo>
                    <a:pt x="719519" y="3216688"/>
                    <a:pt x="824960" y="3154585"/>
                    <a:pt x="927068" y="3087434"/>
                  </a:cubicBezTo>
                  <a:cubicBezTo>
                    <a:pt x="1011365" y="3031998"/>
                    <a:pt x="1093565" y="2973324"/>
                    <a:pt x="1176338" y="2915603"/>
                  </a:cubicBezTo>
                  <a:cubicBezTo>
                    <a:pt x="1246537" y="2866644"/>
                    <a:pt x="1317308" y="2818066"/>
                    <a:pt x="1394270" y="2780729"/>
                  </a:cubicBezTo>
                  <a:cubicBezTo>
                    <a:pt x="1459421" y="2749106"/>
                    <a:pt x="1528763" y="2724436"/>
                    <a:pt x="1601057" y="2723483"/>
                  </a:cubicBezTo>
                  <a:cubicBezTo>
                    <a:pt x="1653350" y="2722721"/>
                    <a:pt x="1704785" y="2733485"/>
                    <a:pt x="1756220" y="2743772"/>
                  </a:cubicBezTo>
                  <a:cubicBezTo>
                    <a:pt x="1800320" y="2752630"/>
                    <a:pt x="1844612" y="2760250"/>
                    <a:pt x="1889189" y="2765965"/>
                  </a:cubicBezTo>
                  <a:cubicBezTo>
                    <a:pt x="1928622" y="2771013"/>
                    <a:pt x="1968437" y="2773299"/>
                    <a:pt x="2007394" y="2765965"/>
                  </a:cubicBezTo>
                  <a:cubicBezTo>
                    <a:pt x="2073878" y="2753487"/>
                    <a:pt x="2130647" y="2712911"/>
                    <a:pt x="2184654" y="2671763"/>
                  </a:cubicBezTo>
                  <a:cubicBezTo>
                    <a:pt x="2245900" y="2625090"/>
                    <a:pt x="2304002" y="2573465"/>
                    <a:pt x="2372773" y="2538984"/>
                  </a:cubicBezTo>
                  <a:cubicBezTo>
                    <a:pt x="2394395" y="2528126"/>
                    <a:pt x="2416874" y="2518982"/>
                    <a:pt x="2439543" y="2510504"/>
                  </a:cubicBezTo>
                  <a:cubicBezTo>
                    <a:pt x="2509552" y="2484215"/>
                    <a:pt x="2580037" y="2459450"/>
                    <a:pt x="2650617" y="2434781"/>
                  </a:cubicBezTo>
                  <a:cubicBezTo>
                    <a:pt x="2695956" y="2418874"/>
                    <a:pt x="2741295" y="2402872"/>
                    <a:pt x="2785110" y="2383060"/>
                  </a:cubicBezTo>
                  <a:cubicBezTo>
                    <a:pt x="2824448" y="2365248"/>
                    <a:pt x="2862358" y="2344198"/>
                    <a:pt x="2897315" y="2318861"/>
                  </a:cubicBezTo>
                  <a:cubicBezTo>
                    <a:pt x="2934367" y="2292096"/>
                    <a:pt x="2968085" y="2260854"/>
                    <a:pt x="2997994" y="2226183"/>
                  </a:cubicBezTo>
                  <a:cubicBezTo>
                    <a:pt x="3020949" y="2199513"/>
                    <a:pt x="3041714" y="2170938"/>
                    <a:pt x="3061240" y="2141506"/>
                  </a:cubicBezTo>
                  <a:cubicBezTo>
                    <a:pt x="3091529" y="2095976"/>
                    <a:pt x="3119533" y="2049018"/>
                    <a:pt x="3152108" y="2005203"/>
                  </a:cubicBezTo>
                  <a:cubicBezTo>
                    <a:pt x="3188113" y="1956626"/>
                    <a:pt x="3229261" y="1912144"/>
                    <a:pt x="3274124" y="1871567"/>
                  </a:cubicBezTo>
                  <a:cubicBezTo>
                    <a:pt x="3311747" y="1837563"/>
                    <a:pt x="3351848" y="1806321"/>
                    <a:pt x="3388138" y="1770888"/>
                  </a:cubicBezTo>
                  <a:cubicBezTo>
                    <a:pt x="3416999" y="1742694"/>
                    <a:pt x="3443002" y="1711833"/>
                    <a:pt x="3466529" y="1679162"/>
                  </a:cubicBezTo>
                  <a:cubicBezTo>
                    <a:pt x="3495008" y="1639348"/>
                    <a:pt x="3519392" y="1596771"/>
                    <a:pt x="3538633" y="1551718"/>
                  </a:cubicBezTo>
                  <a:cubicBezTo>
                    <a:pt x="3562731" y="1495616"/>
                    <a:pt x="3578924" y="1436465"/>
                    <a:pt x="3588544" y="1376172"/>
                  </a:cubicBezTo>
                  <a:cubicBezTo>
                    <a:pt x="3592925" y="1348740"/>
                    <a:pt x="3595688" y="1321022"/>
                    <a:pt x="3597402" y="1293305"/>
                  </a:cubicBezTo>
                  <a:cubicBezTo>
                    <a:pt x="3605974" y="1155859"/>
                    <a:pt x="3717703" y="1018127"/>
                    <a:pt x="3721227" y="880491"/>
                  </a:cubicBezTo>
                  <a:cubicBezTo>
                    <a:pt x="3724751" y="740855"/>
                    <a:pt x="3743135" y="602171"/>
                    <a:pt x="3761137" y="463677"/>
                  </a:cubicBezTo>
                  <a:cubicBezTo>
                    <a:pt x="3776186" y="347758"/>
                    <a:pt x="3934968" y="116205"/>
                    <a:pt x="394687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8DDF45-08F0-46B6-A0B7-133735C94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95978" y="2441733"/>
              <a:ext cx="3665410" cy="2985611"/>
            </a:xfrm>
            <a:custGeom>
              <a:avLst/>
              <a:gdLst>
                <a:gd name="connsiteX0" fmla="*/ 0 w 3665410"/>
                <a:gd name="connsiteY0" fmla="*/ 2985611 h 2985611"/>
                <a:gd name="connsiteX1" fmla="*/ 166211 w 3665410"/>
                <a:gd name="connsiteY1" fmla="*/ 2699766 h 2985611"/>
                <a:gd name="connsiteX2" fmla="*/ 397002 w 3665410"/>
                <a:gd name="connsiteY2" fmla="*/ 2414969 h 2985611"/>
                <a:gd name="connsiteX3" fmla="*/ 620173 w 3665410"/>
                <a:gd name="connsiteY3" fmla="*/ 2237899 h 2985611"/>
                <a:gd name="connsiteX4" fmla="*/ 823341 w 3665410"/>
                <a:gd name="connsiteY4" fmla="*/ 2085499 h 2985611"/>
                <a:gd name="connsiteX5" fmla="*/ 1089565 w 3665410"/>
                <a:gd name="connsiteY5" fmla="*/ 1911477 h 2985611"/>
                <a:gd name="connsiteX6" fmla="*/ 1145000 w 3665410"/>
                <a:gd name="connsiteY6" fmla="*/ 1886807 h 2985611"/>
                <a:gd name="connsiteX7" fmla="*/ 1375791 w 3665410"/>
                <a:gd name="connsiteY7" fmla="*/ 1842135 h 2985611"/>
                <a:gd name="connsiteX8" fmla="*/ 1486567 w 3665410"/>
                <a:gd name="connsiteY8" fmla="*/ 1857566 h 2985611"/>
                <a:gd name="connsiteX9" fmla="*/ 1568101 w 3665410"/>
                <a:gd name="connsiteY9" fmla="*/ 1871377 h 2985611"/>
                <a:gd name="connsiteX10" fmla="*/ 1810607 w 3665410"/>
                <a:gd name="connsiteY10" fmla="*/ 1871377 h 2985611"/>
                <a:gd name="connsiteX11" fmla="*/ 1997964 w 3665410"/>
                <a:gd name="connsiteY11" fmla="*/ 1790605 h 2985611"/>
                <a:gd name="connsiteX12" fmla="*/ 2109883 w 3665410"/>
                <a:gd name="connsiteY12" fmla="*/ 1702784 h 2985611"/>
                <a:gd name="connsiteX13" fmla="*/ 2321433 w 3665410"/>
                <a:gd name="connsiteY13" fmla="*/ 1552384 h 2985611"/>
                <a:gd name="connsiteX14" fmla="*/ 2558891 w 3665410"/>
                <a:gd name="connsiteY14" fmla="*/ 1453420 h 2985611"/>
                <a:gd name="connsiteX15" fmla="*/ 2709767 w 3665410"/>
                <a:gd name="connsiteY15" fmla="*/ 1377887 h 2985611"/>
                <a:gd name="connsiteX16" fmla="*/ 2885408 w 3665410"/>
                <a:gd name="connsiteY16" fmla="*/ 1237393 h 2985611"/>
                <a:gd name="connsiteX17" fmla="*/ 3017711 w 3665410"/>
                <a:gd name="connsiteY17" fmla="*/ 1072229 h 2985611"/>
                <a:gd name="connsiteX18" fmla="*/ 3150680 w 3665410"/>
                <a:gd name="connsiteY18" fmla="*/ 921830 h 2985611"/>
                <a:gd name="connsiteX19" fmla="*/ 3255169 w 3665410"/>
                <a:gd name="connsiteY19" fmla="*/ 801815 h 2985611"/>
                <a:gd name="connsiteX20" fmla="*/ 3339275 w 3665410"/>
                <a:gd name="connsiteY20" fmla="*/ 694182 h 2985611"/>
                <a:gd name="connsiteX21" fmla="*/ 3409188 w 3665410"/>
                <a:gd name="connsiteY21" fmla="*/ 546926 h 2985611"/>
                <a:gd name="connsiteX22" fmla="*/ 3464243 w 3665410"/>
                <a:gd name="connsiteY22" fmla="*/ 347663 h 2985611"/>
                <a:gd name="connsiteX23" fmla="*/ 3665411 w 3665410"/>
                <a:gd name="connsiteY23" fmla="*/ 0 h 29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5410" h="2985611">
                  <a:moveTo>
                    <a:pt x="0" y="2985611"/>
                  </a:moveTo>
                  <a:cubicBezTo>
                    <a:pt x="0" y="2985611"/>
                    <a:pt x="86773" y="2802827"/>
                    <a:pt x="166211" y="2699766"/>
                  </a:cubicBezTo>
                  <a:cubicBezTo>
                    <a:pt x="240983" y="2602706"/>
                    <a:pt x="309182" y="2500122"/>
                    <a:pt x="397002" y="2414969"/>
                  </a:cubicBezTo>
                  <a:cubicBezTo>
                    <a:pt x="465296" y="2348865"/>
                    <a:pt x="543592" y="2294477"/>
                    <a:pt x="620173" y="2237899"/>
                  </a:cubicBezTo>
                  <a:cubicBezTo>
                    <a:pt x="688277" y="2187607"/>
                    <a:pt x="755333" y="2135886"/>
                    <a:pt x="823341" y="2085499"/>
                  </a:cubicBezTo>
                  <a:cubicBezTo>
                    <a:pt x="908685" y="2022253"/>
                    <a:pt x="994791" y="1959197"/>
                    <a:pt x="1089565" y="1911477"/>
                  </a:cubicBezTo>
                  <a:cubicBezTo>
                    <a:pt x="1107662" y="1902428"/>
                    <a:pt x="1126141" y="1894141"/>
                    <a:pt x="1145000" y="1886807"/>
                  </a:cubicBezTo>
                  <a:cubicBezTo>
                    <a:pt x="1218819" y="1858232"/>
                    <a:pt x="1296924" y="1838611"/>
                    <a:pt x="1375791" y="1842135"/>
                  </a:cubicBezTo>
                  <a:cubicBezTo>
                    <a:pt x="1413129" y="1843754"/>
                    <a:pt x="1449896" y="1850422"/>
                    <a:pt x="1486567" y="1857566"/>
                  </a:cubicBezTo>
                  <a:cubicBezTo>
                    <a:pt x="1513618" y="1862804"/>
                    <a:pt x="1540859" y="1867376"/>
                    <a:pt x="1568101" y="1871377"/>
                  </a:cubicBezTo>
                  <a:cubicBezTo>
                    <a:pt x="1648778" y="1883188"/>
                    <a:pt x="1730978" y="1887665"/>
                    <a:pt x="1810607" y="1871377"/>
                  </a:cubicBezTo>
                  <a:cubicBezTo>
                    <a:pt x="1877854" y="1857661"/>
                    <a:pt x="1941100" y="1829086"/>
                    <a:pt x="1997964" y="1790605"/>
                  </a:cubicBezTo>
                  <a:cubicBezTo>
                    <a:pt x="2037302" y="1764030"/>
                    <a:pt x="2073497" y="1733264"/>
                    <a:pt x="2109883" y="1702784"/>
                  </a:cubicBezTo>
                  <a:cubicBezTo>
                    <a:pt x="2176367" y="1647063"/>
                    <a:pt x="2244852" y="1593151"/>
                    <a:pt x="2321433" y="1552384"/>
                  </a:cubicBezTo>
                  <a:cubicBezTo>
                    <a:pt x="2397157" y="1512094"/>
                    <a:pt x="2479548" y="1486281"/>
                    <a:pt x="2558891" y="1453420"/>
                  </a:cubicBezTo>
                  <a:cubicBezTo>
                    <a:pt x="2610898" y="1431798"/>
                    <a:pt x="2661571" y="1407033"/>
                    <a:pt x="2709767" y="1377887"/>
                  </a:cubicBezTo>
                  <a:cubicBezTo>
                    <a:pt x="2774252" y="1338929"/>
                    <a:pt x="2834069" y="1292447"/>
                    <a:pt x="2885408" y="1237393"/>
                  </a:cubicBezTo>
                  <a:cubicBezTo>
                    <a:pt x="2933605" y="1185767"/>
                    <a:pt x="2973324" y="1127093"/>
                    <a:pt x="3017711" y="1072229"/>
                  </a:cubicBezTo>
                  <a:cubicBezTo>
                    <a:pt x="3059811" y="1020223"/>
                    <a:pt x="3105912" y="971645"/>
                    <a:pt x="3150680" y="921830"/>
                  </a:cubicBezTo>
                  <a:cubicBezTo>
                    <a:pt x="3186113" y="882396"/>
                    <a:pt x="3220593" y="842010"/>
                    <a:pt x="3255169" y="801815"/>
                  </a:cubicBezTo>
                  <a:cubicBezTo>
                    <a:pt x="3284887" y="767239"/>
                    <a:pt x="3314605" y="732473"/>
                    <a:pt x="3339275" y="694182"/>
                  </a:cubicBezTo>
                  <a:cubicBezTo>
                    <a:pt x="3368707" y="648367"/>
                    <a:pt x="3390138" y="597980"/>
                    <a:pt x="3409188" y="546926"/>
                  </a:cubicBezTo>
                  <a:cubicBezTo>
                    <a:pt x="3433382" y="482156"/>
                    <a:pt x="3453384" y="415861"/>
                    <a:pt x="3464243" y="347663"/>
                  </a:cubicBezTo>
                  <a:cubicBezTo>
                    <a:pt x="3476244" y="272224"/>
                    <a:pt x="3661696" y="76295"/>
                    <a:pt x="366541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9D0CC0F-710D-43F4-BC86-7637674201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90402" y="5229700"/>
              <a:ext cx="285940" cy="199072"/>
            </a:xfrm>
            <a:custGeom>
              <a:avLst/>
              <a:gdLst>
                <a:gd name="connsiteX0" fmla="*/ 0 w 285940"/>
                <a:gd name="connsiteY0" fmla="*/ 199073 h 199072"/>
                <a:gd name="connsiteX1" fmla="*/ 285940 w 285940"/>
                <a:gd name="connsiteY1" fmla="*/ 0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40" h="199072">
                  <a:moveTo>
                    <a:pt x="0" y="199073"/>
                  </a:moveTo>
                  <a:cubicBezTo>
                    <a:pt x="0" y="199073"/>
                    <a:pt x="242125" y="39243"/>
                    <a:pt x="28594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FB36AB6-CB81-495A-8A33-C0BCE67D6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93114" y="5049773"/>
              <a:ext cx="655796" cy="381190"/>
            </a:xfrm>
            <a:custGeom>
              <a:avLst/>
              <a:gdLst>
                <a:gd name="connsiteX0" fmla="*/ 0 w 655796"/>
                <a:gd name="connsiteY0" fmla="*/ 381190 h 381190"/>
                <a:gd name="connsiteX1" fmla="*/ 655796 w 655796"/>
                <a:gd name="connsiteY1" fmla="*/ 0 h 38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796" h="381190">
                  <a:moveTo>
                    <a:pt x="0" y="381190"/>
                  </a:moveTo>
                  <a:cubicBezTo>
                    <a:pt x="0" y="381190"/>
                    <a:pt x="461105" y="172117"/>
                    <a:pt x="65579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993F7E6-ABF6-482D-BEA5-B4E607DDB4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54072" y="3867816"/>
              <a:ext cx="2907315" cy="1544764"/>
            </a:xfrm>
            <a:custGeom>
              <a:avLst/>
              <a:gdLst>
                <a:gd name="connsiteX0" fmla="*/ 0 w 2907315"/>
                <a:gd name="connsiteY0" fmla="*/ 1544764 h 1544764"/>
                <a:gd name="connsiteX1" fmla="*/ 201644 w 2907315"/>
                <a:gd name="connsiteY1" fmla="*/ 1352550 h 1544764"/>
                <a:gd name="connsiteX2" fmla="*/ 423196 w 2907315"/>
                <a:gd name="connsiteY2" fmla="*/ 1196054 h 1544764"/>
                <a:gd name="connsiteX3" fmla="*/ 782193 w 2907315"/>
                <a:gd name="connsiteY3" fmla="*/ 1099947 h 1544764"/>
                <a:gd name="connsiteX4" fmla="*/ 1052513 w 2907315"/>
                <a:gd name="connsiteY4" fmla="*/ 1042321 h 1544764"/>
                <a:gd name="connsiteX5" fmla="*/ 1311783 w 2907315"/>
                <a:gd name="connsiteY5" fmla="*/ 1056037 h 1544764"/>
                <a:gd name="connsiteX6" fmla="*/ 1484662 w 2907315"/>
                <a:gd name="connsiteY6" fmla="*/ 1083469 h 1544764"/>
                <a:gd name="connsiteX7" fmla="*/ 1788224 w 2907315"/>
                <a:gd name="connsiteY7" fmla="*/ 1023080 h 1544764"/>
                <a:gd name="connsiteX8" fmla="*/ 2269045 w 2907315"/>
                <a:gd name="connsiteY8" fmla="*/ 734758 h 1544764"/>
                <a:gd name="connsiteX9" fmla="*/ 2534984 w 2907315"/>
                <a:gd name="connsiteY9" fmla="*/ 572738 h 1544764"/>
                <a:gd name="connsiteX10" fmla="*/ 2907316 w 2907315"/>
                <a:gd name="connsiteY10" fmla="*/ 0 h 15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315" h="1544764">
                  <a:moveTo>
                    <a:pt x="0" y="1544764"/>
                  </a:moveTo>
                  <a:cubicBezTo>
                    <a:pt x="0" y="1544764"/>
                    <a:pt x="98012" y="1443990"/>
                    <a:pt x="201644" y="1352550"/>
                  </a:cubicBezTo>
                  <a:cubicBezTo>
                    <a:pt x="271272" y="1291209"/>
                    <a:pt x="343662" y="1234249"/>
                    <a:pt x="423196" y="1196054"/>
                  </a:cubicBezTo>
                  <a:cubicBezTo>
                    <a:pt x="537591" y="1141095"/>
                    <a:pt x="661226" y="1127189"/>
                    <a:pt x="782193" y="1099947"/>
                  </a:cubicBezTo>
                  <a:cubicBezTo>
                    <a:pt x="872300" y="1079659"/>
                    <a:pt x="961358" y="1051370"/>
                    <a:pt x="1052513" y="1042321"/>
                  </a:cubicBezTo>
                  <a:cubicBezTo>
                    <a:pt x="1139000" y="1033653"/>
                    <a:pt x="1225868" y="1040321"/>
                    <a:pt x="1311783" y="1056037"/>
                  </a:cubicBezTo>
                  <a:cubicBezTo>
                    <a:pt x="1369314" y="1066609"/>
                    <a:pt x="1426559" y="1079373"/>
                    <a:pt x="1484662" y="1083469"/>
                  </a:cubicBezTo>
                  <a:cubicBezTo>
                    <a:pt x="1587913" y="1090803"/>
                    <a:pt x="1690402" y="1064800"/>
                    <a:pt x="1788224" y="1023080"/>
                  </a:cubicBezTo>
                  <a:cubicBezTo>
                    <a:pt x="1956721" y="951262"/>
                    <a:pt x="2106549" y="825722"/>
                    <a:pt x="2269045" y="734758"/>
                  </a:cubicBezTo>
                  <a:cubicBezTo>
                    <a:pt x="2359438" y="684181"/>
                    <a:pt x="2452497" y="640556"/>
                    <a:pt x="2534984" y="572738"/>
                  </a:cubicBezTo>
                  <a:cubicBezTo>
                    <a:pt x="2673001" y="459391"/>
                    <a:pt x="2847023" y="191453"/>
                    <a:pt x="290731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CA0B097-C21A-40B4-95E4-2FFA9697F8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07946" y="3479100"/>
              <a:ext cx="3168300" cy="1952434"/>
            </a:xfrm>
            <a:custGeom>
              <a:avLst/>
              <a:gdLst>
                <a:gd name="connsiteX0" fmla="*/ 0 w 3168300"/>
                <a:gd name="connsiteY0" fmla="*/ 1952435 h 1952434"/>
                <a:gd name="connsiteX1" fmla="*/ 202121 w 3168300"/>
                <a:gd name="connsiteY1" fmla="*/ 1687068 h 1952434"/>
                <a:gd name="connsiteX2" fmla="*/ 545116 w 3168300"/>
                <a:gd name="connsiteY2" fmla="*/ 1450277 h 1952434"/>
                <a:gd name="connsiteX3" fmla="*/ 906780 w 3168300"/>
                <a:gd name="connsiteY3" fmla="*/ 1354455 h 1952434"/>
                <a:gd name="connsiteX4" fmla="*/ 1332262 w 3168300"/>
                <a:gd name="connsiteY4" fmla="*/ 1285304 h 1952434"/>
                <a:gd name="connsiteX5" fmla="*/ 1691259 w 3168300"/>
                <a:gd name="connsiteY5" fmla="*/ 1240060 h 1952434"/>
                <a:gd name="connsiteX6" fmla="*/ 2010346 w 3168300"/>
                <a:gd name="connsiteY6" fmla="*/ 1141667 h 1952434"/>
                <a:gd name="connsiteX7" fmla="*/ 2393252 w 3168300"/>
                <a:gd name="connsiteY7" fmla="*/ 1027271 h 1952434"/>
                <a:gd name="connsiteX8" fmla="*/ 2582037 w 3168300"/>
                <a:gd name="connsiteY8" fmla="*/ 958120 h 1952434"/>
                <a:gd name="connsiteX9" fmla="*/ 2760155 w 3168300"/>
                <a:gd name="connsiteY9" fmla="*/ 827723 h 1952434"/>
                <a:gd name="connsiteX10" fmla="*/ 2914364 w 3168300"/>
                <a:gd name="connsiteY10" fmla="*/ 567023 h 1952434"/>
                <a:gd name="connsiteX11" fmla="*/ 3168301 w 3168300"/>
                <a:gd name="connsiteY11" fmla="*/ 0 h 19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00" h="1952434">
                  <a:moveTo>
                    <a:pt x="0" y="1952435"/>
                  </a:moveTo>
                  <a:cubicBezTo>
                    <a:pt x="0" y="1952435"/>
                    <a:pt x="91059" y="1796415"/>
                    <a:pt x="202121" y="1687068"/>
                  </a:cubicBezTo>
                  <a:cubicBezTo>
                    <a:pt x="301943" y="1588675"/>
                    <a:pt x="416528" y="1505617"/>
                    <a:pt x="545116" y="1450277"/>
                  </a:cubicBezTo>
                  <a:cubicBezTo>
                    <a:pt x="659987" y="1400747"/>
                    <a:pt x="783622" y="1377601"/>
                    <a:pt x="906780" y="1354455"/>
                  </a:cubicBezTo>
                  <a:cubicBezTo>
                    <a:pt x="1048036" y="1327976"/>
                    <a:pt x="1189482" y="1301972"/>
                    <a:pt x="1332262" y="1285304"/>
                  </a:cubicBezTo>
                  <a:cubicBezTo>
                    <a:pt x="1452182" y="1271302"/>
                    <a:pt x="1573340" y="1265873"/>
                    <a:pt x="1691259" y="1240060"/>
                  </a:cubicBezTo>
                  <a:cubicBezTo>
                    <a:pt x="1800035" y="1216247"/>
                    <a:pt x="1904619" y="1176718"/>
                    <a:pt x="2010346" y="1141667"/>
                  </a:cubicBezTo>
                  <a:cubicBezTo>
                    <a:pt x="2136743" y="1099661"/>
                    <a:pt x="2265902" y="1066229"/>
                    <a:pt x="2393252" y="1027271"/>
                  </a:cubicBezTo>
                  <a:cubicBezTo>
                    <a:pt x="2457450" y="1007650"/>
                    <a:pt x="2521744" y="987552"/>
                    <a:pt x="2582037" y="958120"/>
                  </a:cubicBezTo>
                  <a:cubicBezTo>
                    <a:pt x="2648807" y="925449"/>
                    <a:pt x="2710815" y="883349"/>
                    <a:pt x="2760155" y="827723"/>
                  </a:cubicBezTo>
                  <a:cubicBezTo>
                    <a:pt x="2827496" y="751904"/>
                    <a:pt x="2867978" y="657511"/>
                    <a:pt x="2914364" y="567023"/>
                  </a:cubicBezTo>
                  <a:cubicBezTo>
                    <a:pt x="2972753" y="453200"/>
                    <a:pt x="3119152" y="118015"/>
                    <a:pt x="316830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B2AF0F5-7EAA-4BAB-8DE2-D84E124170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04778" y="2976752"/>
              <a:ext cx="3356800" cy="2452020"/>
            </a:xfrm>
            <a:custGeom>
              <a:avLst/>
              <a:gdLst>
                <a:gd name="connsiteX0" fmla="*/ 0 w 3356800"/>
                <a:gd name="connsiteY0" fmla="*/ 2452021 h 2452020"/>
                <a:gd name="connsiteX1" fmla="*/ 130874 w 3356800"/>
                <a:gd name="connsiteY1" fmla="*/ 2247710 h 2452020"/>
                <a:gd name="connsiteX2" fmla="*/ 437197 w 3356800"/>
                <a:gd name="connsiteY2" fmla="*/ 1941195 h 2452020"/>
                <a:gd name="connsiteX3" fmla="*/ 737140 w 3356800"/>
                <a:gd name="connsiteY3" fmla="*/ 1736884 h 2452020"/>
                <a:gd name="connsiteX4" fmla="*/ 1031843 w 3356800"/>
                <a:gd name="connsiteY4" fmla="*/ 1685068 h 2452020"/>
                <a:gd name="connsiteX5" fmla="*/ 1287304 w 3356800"/>
                <a:gd name="connsiteY5" fmla="*/ 1655826 h 2452020"/>
                <a:gd name="connsiteX6" fmla="*/ 1471994 w 3356800"/>
                <a:gd name="connsiteY6" fmla="*/ 1634300 h 2452020"/>
                <a:gd name="connsiteX7" fmla="*/ 1898237 w 3356800"/>
                <a:gd name="connsiteY7" fmla="*/ 1512665 h 2452020"/>
                <a:gd name="connsiteX8" fmla="*/ 2229136 w 3356800"/>
                <a:gd name="connsiteY8" fmla="*/ 1355598 h 2452020"/>
                <a:gd name="connsiteX9" fmla="*/ 2512314 w 3356800"/>
                <a:gd name="connsiteY9" fmla="*/ 1238631 h 2452020"/>
                <a:gd name="connsiteX10" fmla="*/ 2758535 w 3356800"/>
                <a:gd name="connsiteY10" fmla="*/ 1096994 h 2452020"/>
                <a:gd name="connsiteX11" fmla="*/ 2935510 w 3356800"/>
                <a:gd name="connsiteY11" fmla="*/ 919925 h 2452020"/>
                <a:gd name="connsiteX12" fmla="*/ 3081719 w 3356800"/>
                <a:gd name="connsiteY12" fmla="*/ 687419 h 2452020"/>
                <a:gd name="connsiteX13" fmla="*/ 3356800 w 3356800"/>
                <a:gd name="connsiteY13" fmla="*/ 0 h 245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6800" h="2452020">
                  <a:moveTo>
                    <a:pt x="0" y="2452021"/>
                  </a:moveTo>
                  <a:cubicBezTo>
                    <a:pt x="0" y="2452021"/>
                    <a:pt x="57150" y="2344198"/>
                    <a:pt x="130874" y="2247710"/>
                  </a:cubicBezTo>
                  <a:cubicBezTo>
                    <a:pt x="218694" y="2132648"/>
                    <a:pt x="328136" y="2036635"/>
                    <a:pt x="437197" y="1941195"/>
                  </a:cubicBezTo>
                  <a:cubicBezTo>
                    <a:pt x="529304" y="1860709"/>
                    <a:pt x="623030" y="1779556"/>
                    <a:pt x="737140" y="1736884"/>
                  </a:cubicBezTo>
                  <a:cubicBezTo>
                    <a:pt x="830866" y="1701736"/>
                    <a:pt x="932021" y="1695450"/>
                    <a:pt x="1031843" y="1685068"/>
                  </a:cubicBezTo>
                  <a:cubicBezTo>
                    <a:pt x="1117092" y="1676210"/>
                    <a:pt x="1202055" y="1665160"/>
                    <a:pt x="1287304" y="1655826"/>
                  </a:cubicBezTo>
                  <a:cubicBezTo>
                    <a:pt x="1348931" y="1649063"/>
                    <a:pt x="1410653" y="1643539"/>
                    <a:pt x="1471994" y="1634300"/>
                  </a:cubicBezTo>
                  <a:cubicBezTo>
                    <a:pt x="1618679" y="1612011"/>
                    <a:pt x="1761935" y="1571149"/>
                    <a:pt x="1898237" y="1512665"/>
                  </a:cubicBezTo>
                  <a:cubicBezTo>
                    <a:pt x="2010442" y="1464564"/>
                    <a:pt x="2117503" y="1405128"/>
                    <a:pt x="2229136" y="1355598"/>
                  </a:cubicBezTo>
                  <a:cubicBezTo>
                    <a:pt x="2322481" y="1314164"/>
                    <a:pt x="2418969" y="1280160"/>
                    <a:pt x="2512314" y="1238631"/>
                  </a:cubicBezTo>
                  <a:cubicBezTo>
                    <a:pt x="2599087" y="1199960"/>
                    <a:pt x="2683193" y="1154811"/>
                    <a:pt x="2758535" y="1096994"/>
                  </a:cubicBezTo>
                  <a:cubicBezTo>
                    <a:pt x="2825020" y="1046035"/>
                    <a:pt x="2883789" y="985837"/>
                    <a:pt x="2935510" y="919925"/>
                  </a:cubicBezTo>
                  <a:cubicBezTo>
                    <a:pt x="2992184" y="847725"/>
                    <a:pt x="3039904" y="769144"/>
                    <a:pt x="3081719" y="687419"/>
                  </a:cubicBezTo>
                  <a:cubicBezTo>
                    <a:pt x="3138297" y="576739"/>
                    <a:pt x="3314129" y="116776"/>
                    <a:pt x="335680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3A6C273A-38F2-4D34-98BF-47B248862B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E2CF659-EE5D-432C-B47F-10AC4A48A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38" name="Footer Placeholder 42">
            <a:extLst>
              <a:ext uri="{FF2B5EF4-FFF2-40B4-BE49-F238E27FC236}">
                <a16:creationId xmlns:a16="http://schemas.microsoft.com/office/drawing/2014/main" id="{03E51277-1095-412F-913B-8FA8021AA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cap="all" spc="20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40" name="Top Left">
            <a:extLst>
              <a:ext uri="{FF2B5EF4-FFF2-40B4-BE49-F238E27FC236}">
                <a16:creationId xmlns:a16="http://schemas.microsoft.com/office/drawing/2014/main" id="{FC280B3D-FC68-4DDC-950C-506B5C683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3087"/>
            <a:ext cx="7921775" cy="6887020"/>
            <a:chOff x="0" y="-3087"/>
            <a:chExt cx="7921775" cy="6887020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EA2AE61-06D9-484D-8DD1-BACA157CCA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12269F1-E4D6-4EEB-8A0F-059FAFC408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0919" y="61392"/>
              <a:ext cx="4450856" cy="6822541"/>
            </a:xfrm>
            <a:custGeom>
              <a:avLst/>
              <a:gdLst>
                <a:gd name="connsiteX0" fmla="*/ 545711 w 2478714"/>
                <a:gd name="connsiteY0" fmla="*/ 3799523 h 3799522"/>
                <a:gd name="connsiteX1" fmla="*/ 280820 w 2478714"/>
                <a:gd name="connsiteY1" fmla="*/ 3178874 h 3799522"/>
                <a:gd name="connsiteX2" fmla="*/ 43076 w 2478714"/>
                <a:gd name="connsiteY2" fmla="*/ 2663762 h 3799522"/>
                <a:gd name="connsiteX3" fmla="*/ 3167 w 2478714"/>
                <a:gd name="connsiteY3" fmla="*/ 2344769 h 3799522"/>
                <a:gd name="connsiteX4" fmla="*/ 117943 w 2478714"/>
                <a:gd name="connsiteY4" fmla="*/ 1976723 h 3799522"/>
                <a:gd name="connsiteX5" fmla="*/ 224242 w 2478714"/>
                <a:gd name="connsiteY5" fmla="*/ 1744123 h 3799522"/>
                <a:gd name="connsiteX6" fmla="*/ 447222 w 2478714"/>
                <a:gd name="connsiteY6" fmla="*/ 1569244 h 3799522"/>
                <a:gd name="connsiteX7" fmla="*/ 708588 w 2478714"/>
                <a:gd name="connsiteY7" fmla="*/ 1598295 h 3799522"/>
                <a:gd name="connsiteX8" fmla="*/ 1024532 w 2478714"/>
                <a:gd name="connsiteY8" fmla="*/ 1741837 h 3799522"/>
                <a:gd name="connsiteX9" fmla="*/ 1538692 w 2478714"/>
                <a:gd name="connsiteY9" fmla="*/ 1773460 h 3799522"/>
                <a:gd name="connsiteX10" fmla="*/ 1869019 w 2478714"/>
                <a:gd name="connsiteY10" fmla="*/ 1650016 h 3799522"/>
                <a:gd name="connsiteX11" fmla="*/ 2124670 w 2478714"/>
                <a:gd name="connsiteY11" fmla="*/ 1515047 h 3799522"/>
                <a:gd name="connsiteX12" fmla="*/ 2334410 w 2478714"/>
                <a:gd name="connsiteY12" fmla="*/ 1305401 h 3799522"/>
                <a:gd name="connsiteX13" fmla="*/ 2430232 w 2478714"/>
                <a:gd name="connsiteY13" fmla="*/ 933164 h 3799522"/>
                <a:gd name="connsiteX14" fmla="*/ 2430232 w 2478714"/>
                <a:gd name="connsiteY14" fmla="*/ 571786 h 3799522"/>
                <a:gd name="connsiteX15" fmla="*/ 2445472 w 2478714"/>
                <a:gd name="connsiteY15" fmla="*/ 315659 h 3799522"/>
                <a:gd name="connsiteX16" fmla="*/ 2478714 w 2478714"/>
                <a:gd name="connsiteY16" fmla="*/ 0 h 3799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8714" h="3799522">
                  <a:moveTo>
                    <a:pt x="545711" y="3799523"/>
                  </a:moveTo>
                  <a:cubicBezTo>
                    <a:pt x="492847" y="3532346"/>
                    <a:pt x="330541" y="3270313"/>
                    <a:pt x="280820" y="3178874"/>
                  </a:cubicBezTo>
                  <a:cubicBezTo>
                    <a:pt x="190047" y="3012281"/>
                    <a:pt x="98988" y="2844832"/>
                    <a:pt x="43076" y="2663762"/>
                  </a:cubicBezTo>
                  <a:cubicBezTo>
                    <a:pt x="11072" y="2560130"/>
                    <a:pt x="-7882" y="2452402"/>
                    <a:pt x="3167" y="2344769"/>
                  </a:cubicBezTo>
                  <a:cubicBezTo>
                    <a:pt x="16311" y="2216468"/>
                    <a:pt x="71175" y="2097310"/>
                    <a:pt x="117943" y="1976723"/>
                  </a:cubicBezTo>
                  <a:cubicBezTo>
                    <a:pt x="148899" y="1896904"/>
                    <a:pt x="177569" y="1815751"/>
                    <a:pt x="224242" y="1744123"/>
                  </a:cubicBezTo>
                  <a:cubicBezTo>
                    <a:pt x="277677" y="1662017"/>
                    <a:pt x="352829" y="1593437"/>
                    <a:pt x="447222" y="1569244"/>
                  </a:cubicBezTo>
                  <a:cubicBezTo>
                    <a:pt x="534090" y="1547051"/>
                    <a:pt x="624387" y="1565910"/>
                    <a:pt x="708588" y="1598295"/>
                  </a:cubicBezTo>
                  <a:cubicBezTo>
                    <a:pt x="816697" y="1640015"/>
                    <a:pt x="915948" y="1701546"/>
                    <a:pt x="1024532" y="1741837"/>
                  </a:cubicBezTo>
                  <a:cubicBezTo>
                    <a:pt x="1188743" y="1802797"/>
                    <a:pt x="1367814" y="1811750"/>
                    <a:pt x="1538692" y="1773460"/>
                  </a:cubicBezTo>
                  <a:cubicBezTo>
                    <a:pt x="1653659" y="1747647"/>
                    <a:pt x="1761863" y="1699355"/>
                    <a:pt x="1869019" y="1650016"/>
                  </a:cubicBezTo>
                  <a:cubicBezTo>
                    <a:pt x="1956744" y="1609630"/>
                    <a:pt x="2044279" y="1568291"/>
                    <a:pt x="2124670" y="1515047"/>
                  </a:cubicBezTo>
                  <a:cubicBezTo>
                    <a:pt x="2208204" y="1459706"/>
                    <a:pt x="2282976" y="1391222"/>
                    <a:pt x="2334410" y="1305401"/>
                  </a:cubicBezTo>
                  <a:cubicBezTo>
                    <a:pt x="2401181" y="1194054"/>
                    <a:pt x="2423565" y="1063276"/>
                    <a:pt x="2430232" y="933164"/>
                  </a:cubicBezTo>
                  <a:cubicBezTo>
                    <a:pt x="2436423" y="812864"/>
                    <a:pt x="2428517" y="692277"/>
                    <a:pt x="2430232" y="571786"/>
                  </a:cubicBezTo>
                  <a:cubicBezTo>
                    <a:pt x="2431470" y="486251"/>
                    <a:pt x="2438233" y="400907"/>
                    <a:pt x="2445472" y="315659"/>
                  </a:cubicBezTo>
                  <a:cubicBezTo>
                    <a:pt x="2454426" y="210217"/>
                    <a:pt x="2463284" y="104680"/>
                    <a:pt x="247871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88D87B2-D2A4-4577-89DC-7AF275C017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274" y="1582560"/>
              <a:ext cx="4133888" cy="5301373"/>
            </a:xfrm>
            <a:custGeom>
              <a:avLst/>
              <a:gdLst>
                <a:gd name="connsiteX0" fmla="*/ 2302193 w 2302192"/>
                <a:gd name="connsiteY0" fmla="*/ 2952373 h 2952373"/>
                <a:gd name="connsiteX1" fmla="*/ 2022729 w 2302192"/>
                <a:gd name="connsiteY1" fmla="*/ 2442309 h 2952373"/>
                <a:gd name="connsiteX2" fmla="*/ 1834039 w 2302192"/>
                <a:gd name="connsiteY2" fmla="*/ 1937199 h 2952373"/>
                <a:gd name="connsiteX3" fmla="*/ 1789748 w 2302192"/>
                <a:gd name="connsiteY3" fmla="*/ 1609063 h 2952373"/>
                <a:gd name="connsiteX4" fmla="*/ 1870139 w 2302192"/>
                <a:gd name="connsiteY4" fmla="*/ 1183962 h 2952373"/>
                <a:gd name="connsiteX5" fmla="*/ 2021110 w 2302192"/>
                <a:gd name="connsiteY5" fmla="*/ 743621 h 2952373"/>
                <a:gd name="connsiteX6" fmla="*/ 2010061 w 2302192"/>
                <a:gd name="connsiteY6" fmla="*/ 342047 h 2952373"/>
                <a:gd name="connsiteX7" fmla="*/ 1867376 w 2302192"/>
                <a:gd name="connsiteY7" fmla="*/ 55440 h 2952373"/>
                <a:gd name="connsiteX8" fmla="*/ 1652683 w 2302192"/>
                <a:gd name="connsiteY8" fmla="*/ 2862 h 2952373"/>
                <a:gd name="connsiteX9" fmla="*/ 1295305 w 2302192"/>
                <a:gd name="connsiteY9" fmla="*/ 234129 h 2952373"/>
                <a:gd name="connsiteX10" fmla="*/ 812101 w 2302192"/>
                <a:gd name="connsiteY10" fmla="*/ 886401 h 2952373"/>
                <a:gd name="connsiteX11" fmla="*/ 668846 w 2302192"/>
                <a:gd name="connsiteY11" fmla="*/ 1126145 h 2952373"/>
                <a:gd name="connsiteX12" fmla="*/ 498443 w 2302192"/>
                <a:gd name="connsiteY12" fmla="*/ 1405799 h 2952373"/>
                <a:gd name="connsiteX13" fmla="*/ 355759 w 2302192"/>
                <a:gd name="connsiteY13" fmla="*/ 1634304 h 2952373"/>
                <a:gd name="connsiteX14" fmla="*/ 161449 w 2302192"/>
                <a:gd name="connsiteY14" fmla="*/ 1913576 h 2952373"/>
                <a:gd name="connsiteX15" fmla="*/ 0 w 2302192"/>
                <a:gd name="connsiteY15" fmla="*/ 2189802 h 295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02192" h="2952373">
                  <a:moveTo>
                    <a:pt x="2302193" y="2952373"/>
                  </a:moveTo>
                  <a:cubicBezTo>
                    <a:pt x="2141125" y="2809308"/>
                    <a:pt x="2070068" y="2504603"/>
                    <a:pt x="2022729" y="2442309"/>
                  </a:cubicBezTo>
                  <a:cubicBezTo>
                    <a:pt x="1884140" y="2259810"/>
                    <a:pt x="1887760" y="2160274"/>
                    <a:pt x="1834039" y="1937199"/>
                  </a:cubicBezTo>
                  <a:cubicBezTo>
                    <a:pt x="1808131" y="1829376"/>
                    <a:pt x="1789367" y="1719838"/>
                    <a:pt x="1789748" y="1609063"/>
                  </a:cubicBezTo>
                  <a:cubicBezTo>
                    <a:pt x="1790224" y="1464092"/>
                    <a:pt x="1822418" y="1321122"/>
                    <a:pt x="1870139" y="1183962"/>
                  </a:cubicBezTo>
                  <a:cubicBezTo>
                    <a:pt x="1921288" y="1036896"/>
                    <a:pt x="1991868" y="896307"/>
                    <a:pt x="2021110" y="743621"/>
                  </a:cubicBezTo>
                  <a:cubicBezTo>
                    <a:pt x="2046637" y="610842"/>
                    <a:pt x="2036921" y="474730"/>
                    <a:pt x="2010061" y="342047"/>
                  </a:cubicBezTo>
                  <a:cubicBezTo>
                    <a:pt x="1988058" y="233367"/>
                    <a:pt x="1954340" y="122210"/>
                    <a:pt x="1867376" y="55440"/>
                  </a:cubicBezTo>
                  <a:cubicBezTo>
                    <a:pt x="1806512" y="8767"/>
                    <a:pt x="1728883" y="-7140"/>
                    <a:pt x="1652683" y="2862"/>
                  </a:cubicBezTo>
                  <a:cubicBezTo>
                    <a:pt x="1508474" y="21816"/>
                    <a:pt x="1395984" y="127068"/>
                    <a:pt x="1295305" y="234129"/>
                  </a:cubicBezTo>
                  <a:cubicBezTo>
                    <a:pt x="1109377" y="431772"/>
                    <a:pt x="953453" y="654657"/>
                    <a:pt x="812101" y="886401"/>
                  </a:cubicBezTo>
                  <a:cubicBezTo>
                    <a:pt x="763619" y="965934"/>
                    <a:pt x="716566" y="1046230"/>
                    <a:pt x="668846" y="1126145"/>
                  </a:cubicBezTo>
                  <a:cubicBezTo>
                    <a:pt x="612839" y="1219871"/>
                    <a:pt x="555308" y="1312644"/>
                    <a:pt x="498443" y="1405799"/>
                  </a:cubicBezTo>
                  <a:cubicBezTo>
                    <a:pt x="451676" y="1482475"/>
                    <a:pt x="405289" y="1559342"/>
                    <a:pt x="355759" y="1634304"/>
                  </a:cubicBezTo>
                  <a:cubicBezTo>
                    <a:pt x="293275" y="1728887"/>
                    <a:pt x="225362" y="1819946"/>
                    <a:pt x="161449" y="1913576"/>
                  </a:cubicBezTo>
                  <a:cubicBezTo>
                    <a:pt x="86487" y="2023495"/>
                    <a:pt x="0" y="2189802"/>
                    <a:pt x="0" y="2189802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CCB55F8-F950-431F-9B90-688950D9F3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3087"/>
              <a:ext cx="17103" cy="17103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AA11-2E4E-479C-B953-547285E724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3087"/>
              <a:ext cx="17103" cy="17103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0D86C66-EDF0-4ABB-87F4-A2882A2E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931" y="3518322"/>
              <a:ext cx="2880722" cy="3317378"/>
            </a:xfrm>
            <a:custGeom>
              <a:avLst/>
              <a:gdLst>
                <a:gd name="connsiteX0" fmla="*/ 1604296 w 1604295"/>
                <a:gd name="connsiteY0" fmla="*/ 1847472 h 1847472"/>
                <a:gd name="connsiteX1" fmla="*/ 1517809 w 1604295"/>
                <a:gd name="connsiteY1" fmla="*/ 1544292 h 1847472"/>
                <a:gd name="connsiteX2" fmla="*/ 1394841 w 1604295"/>
                <a:gd name="connsiteY2" fmla="*/ 1183771 h 1847472"/>
                <a:gd name="connsiteX3" fmla="*/ 1318355 w 1604295"/>
                <a:gd name="connsiteY3" fmla="*/ 695233 h 1847472"/>
                <a:gd name="connsiteX4" fmla="*/ 1359884 w 1604295"/>
                <a:gd name="connsiteY4" fmla="*/ 397863 h 1847472"/>
                <a:gd name="connsiteX5" fmla="*/ 1359884 w 1604295"/>
                <a:gd name="connsiteY5" fmla="*/ 236700 h 1847472"/>
                <a:gd name="connsiteX6" fmla="*/ 1351598 w 1604295"/>
                <a:gd name="connsiteY6" fmla="*/ 67250 h 1847472"/>
                <a:gd name="connsiteX7" fmla="*/ 1316641 w 1604295"/>
                <a:gd name="connsiteY7" fmla="*/ 10767 h 1847472"/>
                <a:gd name="connsiteX8" fmla="*/ 1195292 w 1604295"/>
                <a:gd name="connsiteY8" fmla="*/ 34008 h 1847472"/>
                <a:gd name="connsiteX9" fmla="*/ 1005745 w 1604295"/>
                <a:gd name="connsiteY9" fmla="*/ 254988 h 1847472"/>
                <a:gd name="connsiteX10" fmla="*/ 763048 w 1604295"/>
                <a:gd name="connsiteY10" fmla="*/ 587315 h 1847472"/>
                <a:gd name="connsiteX11" fmla="*/ 548640 w 1604295"/>
                <a:gd name="connsiteY11" fmla="*/ 861444 h 1847472"/>
                <a:gd name="connsiteX12" fmla="*/ 328803 w 1604295"/>
                <a:gd name="connsiteY12" fmla="*/ 1145480 h 1847472"/>
                <a:gd name="connsiteX13" fmla="*/ 0 w 1604295"/>
                <a:gd name="connsiteY13" fmla="*/ 1607157 h 1847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4295" h="1847472">
                  <a:moveTo>
                    <a:pt x="1604296" y="1847472"/>
                  </a:moveTo>
                  <a:cubicBezTo>
                    <a:pt x="1573721" y="1753270"/>
                    <a:pt x="1548479" y="1638399"/>
                    <a:pt x="1517809" y="1544292"/>
                  </a:cubicBezTo>
                  <a:cubicBezTo>
                    <a:pt x="1478471" y="1423515"/>
                    <a:pt x="1432846" y="1304929"/>
                    <a:pt x="1394841" y="1183771"/>
                  </a:cubicBezTo>
                  <a:cubicBezTo>
                    <a:pt x="1345025" y="1024893"/>
                    <a:pt x="1305497" y="860778"/>
                    <a:pt x="1318355" y="695233"/>
                  </a:cubicBezTo>
                  <a:cubicBezTo>
                    <a:pt x="1326071" y="595316"/>
                    <a:pt x="1353312" y="497780"/>
                    <a:pt x="1359884" y="397863"/>
                  </a:cubicBezTo>
                  <a:cubicBezTo>
                    <a:pt x="1363409" y="344237"/>
                    <a:pt x="1359503" y="290421"/>
                    <a:pt x="1359884" y="236700"/>
                  </a:cubicBezTo>
                  <a:cubicBezTo>
                    <a:pt x="1360265" y="179740"/>
                    <a:pt x="1366076" y="122114"/>
                    <a:pt x="1351598" y="67250"/>
                  </a:cubicBezTo>
                  <a:cubicBezTo>
                    <a:pt x="1345692" y="44866"/>
                    <a:pt x="1335691" y="23530"/>
                    <a:pt x="1316641" y="10767"/>
                  </a:cubicBezTo>
                  <a:cubicBezTo>
                    <a:pt x="1279874" y="-13998"/>
                    <a:pt x="1233202" y="8290"/>
                    <a:pt x="1195292" y="34008"/>
                  </a:cubicBezTo>
                  <a:cubicBezTo>
                    <a:pt x="1114330" y="89062"/>
                    <a:pt x="1060990" y="173644"/>
                    <a:pt x="1005745" y="254988"/>
                  </a:cubicBezTo>
                  <a:cubicBezTo>
                    <a:pt x="928688" y="368526"/>
                    <a:pt x="847058" y="478825"/>
                    <a:pt x="763048" y="587315"/>
                  </a:cubicBezTo>
                  <a:cubicBezTo>
                    <a:pt x="691991" y="679041"/>
                    <a:pt x="621697" y="771338"/>
                    <a:pt x="548640" y="861444"/>
                  </a:cubicBezTo>
                  <a:cubicBezTo>
                    <a:pt x="425672" y="1012987"/>
                    <a:pt x="453866" y="995747"/>
                    <a:pt x="328803" y="1145480"/>
                  </a:cubicBezTo>
                  <a:cubicBezTo>
                    <a:pt x="294418" y="1186628"/>
                    <a:pt x="21146" y="1558103"/>
                    <a:pt x="0" y="160715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026082B-E695-4987-8C03-332366C6C9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69" y="2957679"/>
              <a:ext cx="2196245" cy="3010367"/>
            </a:xfrm>
            <a:custGeom>
              <a:avLst/>
              <a:gdLst>
                <a:gd name="connsiteX0" fmla="*/ 1223105 w 1223105"/>
                <a:gd name="connsiteY0" fmla="*/ 0 h 1676495"/>
                <a:gd name="connsiteX1" fmla="*/ 1000792 w 1223105"/>
                <a:gd name="connsiteY1" fmla="*/ 254794 h 1676495"/>
                <a:gd name="connsiteX2" fmla="*/ 744760 w 1223105"/>
                <a:gd name="connsiteY2" fmla="*/ 651891 h 1676495"/>
                <a:gd name="connsiteX3" fmla="*/ 345758 w 1223105"/>
                <a:gd name="connsiteY3" fmla="*/ 1231773 h 1676495"/>
                <a:gd name="connsiteX4" fmla="*/ 0 w 1223105"/>
                <a:gd name="connsiteY4" fmla="*/ 1676495 h 1676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105" h="1676495">
                  <a:moveTo>
                    <a:pt x="1223105" y="0"/>
                  </a:moveTo>
                  <a:cubicBezTo>
                    <a:pt x="1136523" y="72771"/>
                    <a:pt x="1066324" y="162401"/>
                    <a:pt x="1000792" y="254794"/>
                  </a:cubicBezTo>
                  <a:cubicBezTo>
                    <a:pt x="909733" y="383286"/>
                    <a:pt x="827723" y="517970"/>
                    <a:pt x="744760" y="651891"/>
                  </a:cubicBezTo>
                  <a:cubicBezTo>
                    <a:pt x="621030" y="851726"/>
                    <a:pt x="497777" y="1052608"/>
                    <a:pt x="345758" y="1231773"/>
                  </a:cubicBezTo>
                  <a:cubicBezTo>
                    <a:pt x="248888" y="1345978"/>
                    <a:pt x="61722" y="1540764"/>
                    <a:pt x="0" y="1676495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61A8835-D9FC-4CAB-AF19-A5513B17B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34043" y="2855696"/>
              <a:ext cx="1200999" cy="3994030"/>
            </a:xfrm>
            <a:custGeom>
              <a:avLst/>
              <a:gdLst>
                <a:gd name="connsiteX0" fmla="*/ 668846 w 668845"/>
                <a:gd name="connsiteY0" fmla="*/ 2224305 h 2224304"/>
                <a:gd name="connsiteX1" fmla="*/ 486918 w 668845"/>
                <a:gd name="connsiteY1" fmla="*/ 1944365 h 2224304"/>
                <a:gd name="connsiteX2" fmla="*/ 376809 w 668845"/>
                <a:gd name="connsiteY2" fmla="*/ 1659663 h 2224304"/>
                <a:gd name="connsiteX3" fmla="*/ 319373 w 668845"/>
                <a:gd name="connsiteY3" fmla="*/ 1425157 h 2224304"/>
                <a:gd name="connsiteX4" fmla="*/ 264319 w 668845"/>
                <a:gd name="connsiteY4" fmla="*/ 1130834 h 2224304"/>
                <a:gd name="connsiteX5" fmla="*/ 278702 w 668845"/>
                <a:gd name="connsiteY5" fmla="*/ 882041 h 2224304"/>
                <a:gd name="connsiteX6" fmla="*/ 302609 w 668845"/>
                <a:gd name="connsiteY6" fmla="*/ 736118 h 2224304"/>
                <a:gd name="connsiteX7" fmla="*/ 360045 w 668845"/>
                <a:gd name="connsiteY7" fmla="*/ 444177 h 2224304"/>
                <a:gd name="connsiteX8" fmla="*/ 386334 w 668845"/>
                <a:gd name="connsiteY8" fmla="*/ 233675 h 2224304"/>
                <a:gd name="connsiteX9" fmla="*/ 0 w 668845"/>
                <a:gd name="connsiteY9" fmla="*/ 56795 h 2224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8845" h="2224304">
                  <a:moveTo>
                    <a:pt x="668846" y="2224305"/>
                  </a:moveTo>
                  <a:cubicBezTo>
                    <a:pt x="599218" y="2137151"/>
                    <a:pt x="537210" y="2043996"/>
                    <a:pt x="486918" y="1944365"/>
                  </a:cubicBezTo>
                  <a:cubicBezTo>
                    <a:pt x="441008" y="1853306"/>
                    <a:pt x="404717" y="1757770"/>
                    <a:pt x="376809" y="1659663"/>
                  </a:cubicBezTo>
                  <a:cubicBezTo>
                    <a:pt x="354806" y="1582224"/>
                    <a:pt x="337757" y="1503548"/>
                    <a:pt x="319373" y="1425157"/>
                  </a:cubicBezTo>
                  <a:cubicBezTo>
                    <a:pt x="296418" y="1327811"/>
                    <a:pt x="270510" y="1230657"/>
                    <a:pt x="264319" y="1130834"/>
                  </a:cubicBezTo>
                  <a:cubicBezTo>
                    <a:pt x="259080" y="1047681"/>
                    <a:pt x="266891" y="964528"/>
                    <a:pt x="278702" y="882041"/>
                  </a:cubicBezTo>
                  <a:cubicBezTo>
                    <a:pt x="285655" y="833274"/>
                    <a:pt x="293751" y="784601"/>
                    <a:pt x="302609" y="736118"/>
                  </a:cubicBezTo>
                  <a:cubicBezTo>
                    <a:pt x="320516" y="638582"/>
                    <a:pt x="339471" y="541237"/>
                    <a:pt x="360045" y="444177"/>
                  </a:cubicBezTo>
                  <a:cubicBezTo>
                    <a:pt x="374809" y="374549"/>
                    <a:pt x="389763" y="304541"/>
                    <a:pt x="386334" y="233675"/>
                  </a:cubicBezTo>
                  <a:cubicBezTo>
                    <a:pt x="383191" y="168809"/>
                    <a:pt x="391287" y="-120751"/>
                    <a:pt x="0" y="56795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4E6BA76-9515-415F-BAC9-76958DA6E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7437" y="5668418"/>
              <a:ext cx="1982111" cy="1181308"/>
            </a:xfrm>
            <a:custGeom>
              <a:avLst/>
              <a:gdLst>
                <a:gd name="connsiteX0" fmla="*/ 1103852 w 1103852"/>
                <a:gd name="connsiteY0" fmla="*/ 657879 h 657879"/>
                <a:gd name="connsiteX1" fmla="*/ 883063 w 1103852"/>
                <a:gd name="connsiteY1" fmla="*/ 177724 h 657879"/>
                <a:gd name="connsiteX2" fmla="*/ 678085 w 1103852"/>
                <a:gd name="connsiteY2" fmla="*/ 17132 h 657879"/>
                <a:gd name="connsiteX3" fmla="*/ 461962 w 1103852"/>
                <a:gd name="connsiteY3" fmla="*/ 17132 h 657879"/>
                <a:gd name="connsiteX4" fmla="*/ 136398 w 1103852"/>
                <a:gd name="connsiteY4" fmla="*/ 267735 h 657879"/>
                <a:gd name="connsiteX5" fmla="*/ 0 w 1103852"/>
                <a:gd name="connsiteY5" fmla="*/ 650830 h 65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3852" h="657879">
                  <a:moveTo>
                    <a:pt x="1103852" y="657879"/>
                  </a:moveTo>
                  <a:cubicBezTo>
                    <a:pt x="1071563" y="576250"/>
                    <a:pt x="937546" y="246494"/>
                    <a:pt x="883063" y="177724"/>
                  </a:cubicBezTo>
                  <a:cubicBezTo>
                    <a:pt x="828104" y="108382"/>
                    <a:pt x="761238" y="46279"/>
                    <a:pt x="678085" y="17132"/>
                  </a:cubicBezTo>
                  <a:cubicBezTo>
                    <a:pt x="608171" y="-7347"/>
                    <a:pt x="533210" y="-4013"/>
                    <a:pt x="461962" y="17132"/>
                  </a:cubicBezTo>
                  <a:cubicBezTo>
                    <a:pt x="326898" y="57137"/>
                    <a:pt x="214027" y="150101"/>
                    <a:pt x="136398" y="267735"/>
                  </a:cubicBezTo>
                  <a:cubicBezTo>
                    <a:pt x="86773" y="343078"/>
                    <a:pt x="16764" y="562153"/>
                    <a:pt x="0" y="65083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120B3D-CF1C-49AE-B5B4-6BF589737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25817"/>
              <a:ext cx="2282549" cy="5138883"/>
            </a:xfrm>
            <a:custGeom>
              <a:avLst/>
              <a:gdLst>
                <a:gd name="connsiteX0" fmla="*/ 0 w 1271168"/>
                <a:gd name="connsiteY0" fmla="*/ 2861882 h 2861881"/>
                <a:gd name="connsiteX1" fmla="*/ 115157 w 1271168"/>
                <a:gd name="connsiteY1" fmla="*/ 2685002 h 2861881"/>
                <a:gd name="connsiteX2" fmla="*/ 277178 w 1271168"/>
                <a:gd name="connsiteY2" fmla="*/ 2461070 h 2861881"/>
                <a:gd name="connsiteX3" fmla="*/ 421958 w 1271168"/>
                <a:gd name="connsiteY3" fmla="*/ 2209514 h 2861881"/>
                <a:gd name="connsiteX4" fmla="*/ 690848 w 1271168"/>
                <a:gd name="connsiteY4" fmla="*/ 1751267 h 2861881"/>
                <a:gd name="connsiteX5" fmla="*/ 830580 w 1271168"/>
                <a:gd name="connsiteY5" fmla="*/ 1451039 h 2861881"/>
                <a:gd name="connsiteX6" fmla="*/ 917067 w 1271168"/>
                <a:gd name="connsiteY6" fmla="*/ 1276541 h 2861881"/>
                <a:gd name="connsiteX7" fmla="*/ 1114901 w 1271168"/>
                <a:gd name="connsiteY7" fmla="*/ 965835 h 2861881"/>
                <a:gd name="connsiteX8" fmla="*/ 1204627 w 1271168"/>
                <a:gd name="connsiteY8" fmla="*/ 819626 h 2861881"/>
                <a:gd name="connsiteX9" fmla="*/ 1271111 w 1271168"/>
                <a:gd name="connsiteY9" fmla="*/ 585311 h 2861881"/>
                <a:gd name="connsiteX10" fmla="*/ 1128141 w 1271168"/>
                <a:gd name="connsiteY10" fmla="*/ 292894 h 2861881"/>
                <a:gd name="connsiteX11" fmla="*/ 882110 w 1271168"/>
                <a:gd name="connsiteY11" fmla="*/ 135065 h 2861881"/>
                <a:gd name="connsiteX12" fmla="*/ 574929 w 1271168"/>
                <a:gd name="connsiteY12" fmla="*/ 0 h 286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1168" h="2861881">
                  <a:moveTo>
                    <a:pt x="0" y="2861882"/>
                  </a:moveTo>
                  <a:cubicBezTo>
                    <a:pt x="0" y="2861882"/>
                    <a:pt x="67151" y="2751201"/>
                    <a:pt x="115157" y="2685002"/>
                  </a:cubicBezTo>
                  <a:cubicBezTo>
                    <a:pt x="169259" y="2610326"/>
                    <a:pt x="226981" y="2538317"/>
                    <a:pt x="277178" y="2461070"/>
                  </a:cubicBezTo>
                  <a:cubicBezTo>
                    <a:pt x="329946" y="2379917"/>
                    <a:pt x="374142" y="2293715"/>
                    <a:pt x="421958" y="2209514"/>
                  </a:cubicBezTo>
                  <a:cubicBezTo>
                    <a:pt x="509492" y="2055495"/>
                    <a:pt x="609695" y="1908715"/>
                    <a:pt x="690848" y="1751267"/>
                  </a:cubicBezTo>
                  <a:cubicBezTo>
                    <a:pt x="741426" y="1653159"/>
                    <a:pt x="784670" y="1551432"/>
                    <a:pt x="830580" y="1451039"/>
                  </a:cubicBezTo>
                  <a:cubicBezTo>
                    <a:pt x="857631" y="1391984"/>
                    <a:pt x="885635" y="1333405"/>
                    <a:pt x="917067" y="1276541"/>
                  </a:cubicBezTo>
                  <a:cubicBezTo>
                    <a:pt x="976408" y="1169003"/>
                    <a:pt x="1046417" y="1067848"/>
                    <a:pt x="1114901" y="965835"/>
                  </a:cubicBezTo>
                  <a:cubicBezTo>
                    <a:pt x="1146810" y="918305"/>
                    <a:pt x="1177671" y="870109"/>
                    <a:pt x="1204627" y="819626"/>
                  </a:cubicBezTo>
                  <a:cubicBezTo>
                    <a:pt x="1243679" y="746665"/>
                    <a:pt x="1272635" y="667703"/>
                    <a:pt x="1271111" y="585311"/>
                  </a:cubicBezTo>
                  <a:cubicBezTo>
                    <a:pt x="1269111" y="473012"/>
                    <a:pt x="1209485" y="371284"/>
                    <a:pt x="1128141" y="292894"/>
                  </a:cubicBezTo>
                  <a:cubicBezTo>
                    <a:pt x="1057561" y="224790"/>
                    <a:pt x="971836" y="175260"/>
                    <a:pt x="882110" y="135065"/>
                  </a:cubicBezTo>
                  <a:cubicBezTo>
                    <a:pt x="779907" y="89249"/>
                    <a:pt x="672560" y="54673"/>
                    <a:pt x="574929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F7B6392-DF04-4EF6-A433-4A7A757D65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53524"/>
              <a:ext cx="1650357" cy="4733534"/>
            </a:xfrm>
            <a:custGeom>
              <a:avLst/>
              <a:gdLst>
                <a:gd name="connsiteX0" fmla="*/ 0 w 919096"/>
                <a:gd name="connsiteY0" fmla="*/ 2636139 h 2636139"/>
                <a:gd name="connsiteX1" fmla="*/ 274415 w 919096"/>
                <a:gd name="connsiteY1" fmla="*/ 2218277 h 2636139"/>
                <a:gd name="connsiteX2" fmla="*/ 607981 w 919096"/>
                <a:gd name="connsiteY2" fmla="*/ 1655921 h 2636139"/>
                <a:gd name="connsiteX3" fmla="*/ 792290 w 919096"/>
                <a:gd name="connsiteY3" fmla="*/ 1163003 h 2636139"/>
                <a:gd name="connsiteX4" fmla="*/ 914400 w 919096"/>
                <a:gd name="connsiteY4" fmla="*/ 808863 h 2636139"/>
                <a:gd name="connsiteX5" fmla="*/ 847344 w 919096"/>
                <a:gd name="connsiteY5" fmla="*/ 516922 h 2636139"/>
                <a:gd name="connsiteX6" fmla="*/ 610362 w 919096"/>
                <a:gd name="connsiteY6" fmla="*/ 366141 h 2636139"/>
                <a:gd name="connsiteX7" fmla="*/ 361379 w 919096"/>
                <a:gd name="connsiteY7" fmla="*/ 222599 h 2636139"/>
                <a:gd name="connsiteX8" fmla="*/ 67056 w 919096"/>
                <a:gd name="connsiteY8" fmla="*/ 0 h 263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9096" h="2636139">
                  <a:moveTo>
                    <a:pt x="0" y="2636139"/>
                  </a:moveTo>
                  <a:cubicBezTo>
                    <a:pt x="0" y="2636139"/>
                    <a:pt x="162020" y="2392394"/>
                    <a:pt x="274415" y="2218277"/>
                  </a:cubicBezTo>
                  <a:cubicBezTo>
                    <a:pt x="392906" y="2034730"/>
                    <a:pt x="518732" y="1854994"/>
                    <a:pt x="607981" y="1655921"/>
                  </a:cubicBezTo>
                  <a:cubicBezTo>
                    <a:pt x="679799" y="1495806"/>
                    <a:pt x="726091" y="1325594"/>
                    <a:pt x="792290" y="1163003"/>
                  </a:cubicBezTo>
                  <a:cubicBezTo>
                    <a:pt x="839724" y="1046607"/>
                    <a:pt x="897922" y="933164"/>
                    <a:pt x="914400" y="808863"/>
                  </a:cubicBezTo>
                  <a:cubicBezTo>
                    <a:pt x="928116" y="705326"/>
                    <a:pt x="913543" y="596932"/>
                    <a:pt x="847344" y="516922"/>
                  </a:cubicBezTo>
                  <a:cubicBezTo>
                    <a:pt x="786956" y="444056"/>
                    <a:pt x="696087" y="407956"/>
                    <a:pt x="610362" y="366141"/>
                  </a:cubicBezTo>
                  <a:cubicBezTo>
                    <a:pt x="524161" y="324136"/>
                    <a:pt x="442722" y="273272"/>
                    <a:pt x="361379" y="222599"/>
                  </a:cubicBezTo>
                  <a:cubicBezTo>
                    <a:pt x="245459" y="150400"/>
                    <a:pt x="126968" y="121348"/>
                    <a:pt x="6705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FB987BC-4338-4C63-8DB9-5CB9DC4890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379002"/>
              <a:ext cx="1123546" cy="4116271"/>
            </a:xfrm>
            <a:custGeom>
              <a:avLst/>
              <a:gdLst>
                <a:gd name="connsiteX0" fmla="*/ 0 w 625711"/>
                <a:gd name="connsiteY0" fmla="*/ 2292382 h 2292381"/>
                <a:gd name="connsiteX1" fmla="*/ 181070 w 625711"/>
                <a:gd name="connsiteY1" fmla="*/ 2019967 h 2292381"/>
                <a:gd name="connsiteX2" fmla="*/ 385000 w 625711"/>
                <a:gd name="connsiteY2" fmla="*/ 1640967 h 2292381"/>
                <a:gd name="connsiteX3" fmla="*/ 514255 w 625711"/>
                <a:gd name="connsiteY3" fmla="*/ 1376839 h 2292381"/>
                <a:gd name="connsiteX4" fmla="*/ 606171 w 625711"/>
                <a:gd name="connsiteY4" fmla="*/ 1015079 h 2292381"/>
                <a:gd name="connsiteX5" fmla="*/ 606171 w 625711"/>
                <a:gd name="connsiteY5" fmla="*/ 673418 h 2292381"/>
                <a:gd name="connsiteX6" fmla="*/ 485489 w 625711"/>
                <a:gd name="connsiteY6" fmla="*/ 475297 h 2292381"/>
                <a:gd name="connsiteX7" fmla="*/ 313182 w 625711"/>
                <a:gd name="connsiteY7" fmla="*/ 328898 h 2292381"/>
                <a:gd name="connsiteX8" fmla="*/ 173831 w 625711"/>
                <a:gd name="connsiteY8" fmla="*/ 189643 h 2292381"/>
                <a:gd name="connsiteX9" fmla="*/ 0 w 625711"/>
                <a:gd name="connsiteY9" fmla="*/ 0 h 2292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5711" h="2292381">
                  <a:moveTo>
                    <a:pt x="0" y="2292382"/>
                  </a:moveTo>
                  <a:cubicBezTo>
                    <a:pt x="0" y="2292382"/>
                    <a:pt x="110776" y="2140363"/>
                    <a:pt x="181070" y="2019967"/>
                  </a:cubicBezTo>
                  <a:cubicBezTo>
                    <a:pt x="253460" y="1896047"/>
                    <a:pt x="318325" y="1768031"/>
                    <a:pt x="385000" y="1640967"/>
                  </a:cubicBezTo>
                  <a:cubicBezTo>
                    <a:pt x="430625" y="1554099"/>
                    <a:pt x="478536" y="1468184"/>
                    <a:pt x="514255" y="1376839"/>
                  </a:cubicBezTo>
                  <a:cubicBezTo>
                    <a:pt x="559689" y="1260634"/>
                    <a:pt x="585788" y="1138333"/>
                    <a:pt x="606171" y="1015079"/>
                  </a:cubicBezTo>
                  <a:cubicBezTo>
                    <a:pt x="625031" y="900779"/>
                    <a:pt x="638556" y="784003"/>
                    <a:pt x="606171" y="673418"/>
                  </a:cubicBezTo>
                  <a:cubicBezTo>
                    <a:pt x="584168" y="598075"/>
                    <a:pt x="540258" y="531590"/>
                    <a:pt x="485489" y="475297"/>
                  </a:cubicBezTo>
                  <a:cubicBezTo>
                    <a:pt x="432911" y="421195"/>
                    <a:pt x="369475" y="379095"/>
                    <a:pt x="313182" y="328898"/>
                  </a:cubicBezTo>
                  <a:cubicBezTo>
                    <a:pt x="264128" y="285179"/>
                    <a:pt x="219361" y="237077"/>
                    <a:pt x="173831" y="189643"/>
                  </a:cubicBezTo>
                  <a:cubicBezTo>
                    <a:pt x="109347" y="122111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0B5029E-655F-4CB5-BCA2-B62400CE7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798206"/>
              <a:ext cx="756945" cy="3350210"/>
            </a:xfrm>
            <a:custGeom>
              <a:avLst/>
              <a:gdLst>
                <a:gd name="connsiteX0" fmla="*/ 0 w 421548"/>
                <a:gd name="connsiteY0" fmla="*/ 0 h 1865756"/>
                <a:gd name="connsiteX1" fmla="*/ 258699 w 421548"/>
                <a:gd name="connsiteY1" fmla="*/ 330803 h 1865756"/>
                <a:gd name="connsiteX2" fmla="*/ 408051 w 421548"/>
                <a:gd name="connsiteY2" fmla="*/ 617887 h 1865756"/>
                <a:gd name="connsiteX3" fmla="*/ 408051 w 421548"/>
                <a:gd name="connsiteY3" fmla="*/ 910781 h 1865756"/>
                <a:gd name="connsiteX4" fmla="*/ 336233 w 421548"/>
                <a:gd name="connsiteY4" fmla="*/ 1269683 h 1865756"/>
                <a:gd name="connsiteX5" fmla="*/ 186881 w 421548"/>
                <a:gd name="connsiteY5" fmla="*/ 1582674 h 1865756"/>
                <a:gd name="connsiteX6" fmla="*/ 0 w 421548"/>
                <a:gd name="connsiteY6" fmla="*/ 1865757 h 186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548" h="1865756">
                  <a:moveTo>
                    <a:pt x="0" y="0"/>
                  </a:moveTo>
                  <a:cubicBezTo>
                    <a:pt x="0" y="0"/>
                    <a:pt x="155734" y="188309"/>
                    <a:pt x="258699" y="330803"/>
                  </a:cubicBezTo>
                  <a:cubicBezTo>
                    <a:pt x="322517" y="419100"/>
                    <a:pt x="383096" y="512255"/>
                    <a:pt x="408051" y="617887"/>
                  </a:cubicBezTo>
                  <a:cubicBezTo>
                    <a:pt x="430625" y="713613"/>
                    <a:pt x="420815" y="812768"/>
                    <a:pt x="408051" y="910781"/>
                  </a:cubicBezTo>
                  <a:cubicBezTo>
                    <a:pt x="392240" y="1032129"/>
                    <a:pt x="376142" y="1154049"/>
                    <a:pt x="336233" y="1269683"/>
                  </a:cubicBezTo>
                  <a:cubicBezTo>
                    <a:pt x="298418" y="1379125"/>
                    <a:pt x="246412" y="1483138"/>
                    <a:pt x="186881" y="1582674"/>
                  </a:cubicBezTo>
                  <a:cubicBezTo>
                    <a:pt x="122777" y="1689640"/>
                    <a:pt x="0" y="1865757"/>
                    <a:pt x="0" y="186575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66F436B-D502-4927-A05D-0691A99F65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1247513"/>
              <a:ext cx="515229" cy="2438941"/>
            </a:xfrm>
            <a:custGeom>
              <a:avLst/>
              <a:gdLst>
                <a:gd name="connsiteX0" fmla="*/ 11621 w 286935"/>
                <a:gd name="connsiteY0" fmla="*/ 1358265 h 1358264"/>
                <a:gd name="connsiteX1" fmla="*/ 163830 w 286935"/>
                <a:gd name="connsiteY1" fmla="*/ 1157287 h 1358264"/>
                <a:gd name="connsiteX2" fmla="*/ 258604 w 286935"/>
                <a:gd name="connsiteY2" fmla="*/ 858679 h 1358264"/>
                <a:gd name="connsiteX3" fmla="*/ 284417 w 286935"/>
                <a:gd name="connsiteY3" fmla="*/ 577310 h 1358264"/>
                <a:gd name="connsiteX4" fmla="*/ 215456 w 286935"/>
                <a:gd name="connsiteY4" fmla="*/ 330422 h 1358264"/>
                <a:gd name="connsiteX5" fmla="*/ 0 w 286935"/>
                <a:gd name="connsiteY5" fmla="*/ 0 h 1358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935" h="1358264">
                  <a:moveTo>
                    <a:pt x="11621" y="1358265"/>
                  </a:moveTo>
                  <a:cubicBezTo>
                    <a:pt x="11621" y="1358265"/>
                    <a:pt x="104299" y="1269016"/>
                    <a:pt x="163830" y="1157287"/>
                  </a:cubicBezTo>
                  <a:cubicBezTo>
                    <a:pt x="213074" y="1064800"/>
                    <a:pt x="237458" y="961453"/>
                    <a:pt x="258604" y="858679"/>
                  </a:cubicBezTo>
                  <a:cubicBezTo>
                    <a:pt x="277749" y="765905"/>
                    <a:pt x="293180" y="671512"/>
                    <a:pt x="284417" y="577310"/>
                  </a:cubicBezTo>
                  <a:cubicBezTo>
                    <a:pt x="276511" y="491680"/>
                    <a:pt x="250412" y="409099"/>
                    <a:pt x="215456" y="330422"/>
                  </a:cubicBezTo>
                  <a:cubicBezTo>
                    <a:pt x="153353" y="190405"/>
                    <a:pt x="0" y="0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3D19BC0-342A-4662-8B01-078F5BC25F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103" y="1752232"/>
              <a:ext cx="300409" cy="1599679"/>
            </a:xfrm>
            <a:custGeom>
              <a:avLst/>
              <a:gdLst>
                <a:gd name="connsiteX0" fmla="*/ 0 w 167300"/>
                <a:gd name="connsiteY0" fmla="*/ 0 h 890873"/>
                <a:gd name="connsiteX1" fmla="*/ 143732 w 167300"/>
                <a:gd name="connsiteY1" fmla="*/ 233077 h 890873"/>
                <a:gd name="connsiteX2" fmla="*/ 160973 w 167300"/>
                <a:gd name="connsiteY2" fmla="*/ 482822 h 890873"/>
                <a:gd name="connsiteX3" fmla="*/ 0 w 167300"/>
                <a:gd name="connsiteY3" fmla="*/ 890873 h 89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300" h="890873">
                  <a:moveTo>
                    <a:pt x="0" y="0"/>
                  </a:moveTo>
                  <a:cubicBezTo>
                    <a:pt x="0" y="0"/>
                    <a:pt x="110585" y="127254"/>
                    <a:pt x="143732" y="233077"/>
                  </a:cubicBezTo>
                  <a:cubicBezTo>
                    <a:pt x="168974" y="313563"/>
                    <a:pt x="172593" y="399098"/>
                    <a:pt x="160973" y="482822"/>
                  </a:cubicBezTo>
                  <a:cubicBezTo>
                    <a:pt x="136970" y="655892"/>
                    <a:pt x="0" y="890873"/>
                    <a:pt x="0" y="890873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F32521F-B67B-4D14-BB6E-0DD27E1C70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131253" y="14016"/>
              <a:ext cx="5523537" cy="3012568"/>
            </a:xfrm>
            <a:custGeom>
              <a:avLst/>
              <a:gdLst>
                <a:gd name="connsiteX0" fmla="*/ 3076099 w 3076098"/>
                <a:gd name="connsiteY0" fmla="*/ 12287 h 1677721"/>
                <a:gd name="connsiteX1" fmla="*/ 3054287 w 3076098"/>
                <a:gd name="connsiteY1" fmla="*/ 609029 h 1677721"/>
                <a:gd name="connsiteX2" fmla="*/ 3054287 w 3076098"/>
                <a:gd name="connsiteY2" fmla="*/ 824770 h 1677721"/>
                <a:gd name="connsiteX3" fmla="*/ 3002375 w 3076098"/>
                <a:gd name="connsiteY3" fmla="*/ 1158240 h 1677721"/>
                <a:gd name="connsiteX4" fmla="*/ 2945797 w 3076098"/>
                <a:gd name="connsiteY4" fmla="*/ 1277112 h 1677721"/>
                <a:gd name="connsiteX5" fmla="*/ 2706815 w 3076098"/>
                <a:gd name="connsiteY5" fmla="*/ 1492853 h 1677721"/>
                <a:gd name="connsiteX6" fmla="*/ 2451735 w 3076098"/>
                <a:gd name="connsiteY6" fmla="*/ 1618583 h 1677721"/>
                <a:gd name="connsiteX7" fmla="*/ 2128457 w 3076098"/>
                <a:gd name="connsiteY7" fmla="*/ 1677448 h 1677721"/>
                <a:gd name="connsiteX8" fmla="*/ 1672495 w 3076098"/>
                <a:gd name="connsiteY8" fmla="*/ 1505522 h 1677721"/>
                <a:gd name="connsiteX9" fmla="*/ 1445038 w 3076098"/>
                <a:gd name="connsiteY9" fmla="*/ 1230916 h 1677721"/>
                <a:gd name="connsiteX10" fmla="*/ 1381506 w 3076098"/>
                <a:gd name="connsiteY10" fmla="*/ 1044035 h 1677721"/>
                <a:gd name="connsiteX11" fmla="*/ 1260253 w 3076098"/>
                <a:gd name="connsiteY11" fmla="*/ 837533 h 1677721"/>
                <a:gd name="connsiteX12" fmla="*/ 1108520 w 3076098"/>
                <a:gd name="connsiteY12" fmla="*/ 772954 h 1677721"/>
                <a:gd name="connsiteX13" fmla="*/ 955358 w 3076098"/>
                <a:gd name="connsiteY13" fmla="*/ 751427 h 1677721"/>
                <a:gd name="connsiteX14" fmla="*/ 763810 w 3076098"/>
                <a:gd name="connsiteY14" fmla="*/ 764762 h 1677721"/>
                <a:gd name="connsiteX15" fmla="*/ 651224 w 3076098"/>
                <a:gd name="connsiteY15" fmla="*/ 728186 h 1677721"/>
                <a:gd name="connsiteX16" fmla="*/ 510730 w 3076098"/>
                <a:gd name="connsiteY16" fmla="*/ 587788 h 1677721"/>
                <a:gd name="connsiteX17" fmla="*/ 323183 w 3076098"/>
                <a:gd name="connsiteY17" fmla="*/ 353187 h 1677721"/>
                <a:gd name="connsiteX18" fmla="*/ 0 w 3076098"/>
                <a:gd name="connsiteY18" fmla="*/ 0 h 167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76098" h="1677721">
                  <a:moveTo>
                    <a:pt x="3076099" y="12287"/>
                  </a:moveTo>
                  <a:cubicBezTo>
                    <a:pt x="3069336" y="183071"/>
                    <a:pt x="3053525" y="438150"/>
                    <a:pt x="3054287" y="609029"/>
                  </a:cubicBezTo>
                  <a:cubicBezTo>
                    <a:pt x="3054572" y="680942"/>
                    <a:pt x="3056477" y="752856"/>
                    <a:pt x="3054287" y="824770"/>
                  </a:cubicBezTo>
                  <a:cubicBezTo>
                    <a:pt x="3050858" y="937832"/>
                    <a:pt x="3038285" y="1051084"/>
                    <a:pt x="3002375" y="1158240"/>
                  </a:cubicBezTo>
                  <a:cubicBezTo>
                    <a:pt x="2988374" y="1200055"/>
                    <a:pt x="2969895" y="1240155"/>
                    <a:pt x="2945797" y="1277112"/>
                  </a:cubicBezTo>
                  <a:cubicBezTo>
                    <a:pt x="2886742" y="1367885"/>
                    <a:pt x="2798636" y="1434846"/>
                    <a:pt x="2706815" y="1492853"/>
                  </a:cubicBezTo>
                  <a:cubicBezTo>
                    <a:pt x="2626424" y="1543717"/>
                    <a:pt x="2541080" y="1586103"/>
                    <a:pt x="2451735" y="1618583"/>
                  </a:cubicBezTo>
                  <a:cubicBezTo>
                    <a:pt x="2347817" y="1656398"/>
                    <a:pt x="2238851" y="1680591"/>
                    <a:pt x="2128457" y="1677448"/>
                  </a:cubicBezTo>
                  <a:cubicBezTo>
                    <a:pt x="1962436" y="1672781"/>
                    <a:pt x="1804702" y="1606677"/>
                    <a:pt x="1672495" y="1505522"/>
                  </a:cubicBezTo>
                  <a:cubicBezTo>
                    <a:pt x="1576483" y="1432084"/>
                    <a:pt x="1493520" y="1341501"/>
                    <a:pt x="1445038" y="1230916"/>
                  </a:cubicBezTo>
                  <a:cubicBezTo>
                    <a:pt x="1418653" y="1170623"/>
                    <a:pt x="1401794" y="1106710"/>
                    <a:pt x="1381506" y="1044035"/>
                  </a:cubicBezTo>
                  <a:cubicBezTo>
                    <a:pt x="1356360" y="966026"/>
                    <a:pt x="1324261" y="887730"/>
                    <a:pt x="1260253" y="837533"/>
                  </a:cubicBezTo>
                  <a:cubicBezTo>
                    <a:pt x="1216628" y="803243"/>
                    <a:pt x="1162717" y="786194"/>
                    <a:pt x="1108520" y="772954"/>
                  </a:cubicBezTo>
                  <a:cubicBezTo>
                    <a:pt x="1058228" y="760667"/>
                    <a:pt x="1007078" y="750570"/>
                    <a:pt x="955358" y="751427"/>
                  </a:cubicBezTo>
                  <a:cubicBezTo>
                    <a:pt x="891064" y="752475"/>
                    <a:pt x="827818" y="770001"/>
                    <a:pt x="763810" y="764762"/>
                  </a:cubicBezTo>
                  <a:cubicBezTo>
                    <a:pt x="723995" y="761524"/>
                    <a:pt x="685514" y="748760"/>
                    <a:pt x="651224" y="728186"/>
                  </a:cubicBezTo>
                  <a:cubicBezTo>
                    <a:pt x="594074" y="693896"/>
                    <a:pt x="552545" y="639985"/>
                    <a:pt x="510730" y="587788"/>
                  </a:cubicBezTo>
                  <a:cubicBezTo>
                    <a:pt x="448151" y="509683"/>
                    <a:pt x="384524" y="432245"/>
                    <a:pt x="323183" y="353187"/>
                  </a:cubicBezTo>
                  <a:cubicBezTo>
                    <a:pt x="246221" y="253937"/>
                    <a:pt x="94202" y="82868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6F73602-5ACB-4102-894B-D140E71E6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87455" y="75587"/>
              <a:ext cx="4681672" cy="2637228"/>
            </a:xfrm>
            <a:custGeom>
              <a:avLst/>
              <a:gdLst>
                <a:gd name="connsiteX0" fmla="*/ 2568321 w 2607257"/>
                <a:gd name="connsiteY0" fmla="*/ 18002 h 1468691"/>
                <a:gd name="connsiteX1" fmla="*/ 2590609 w 2607257"/>
                <a:gd name="connsiteY1" fmla="*/ 258509 h 1468691"/>
                <a:gd name="connsiteX2" fmla="*/ 2606802 w 2607257"/>
                <a:gd name="connsiteY2" fmla="*/ 563118 h 1468691"/>
                <a:gd name="connsiteX3" fmla="*/ 2587181 w 2607257"/>
                <a:gd name="connsiteY3" fmla="*/ 910400 h 1468691"/>
                <a:gd name="connsiteX4" fmla="*/ 2568702 w 2607257"/>
                <a:gd name="connsiteY4" fmla="*/ 1001554 h 1468691"/>
                <a:gd name="connsiteX5" fmla="*/ 2407063 w 2607257"/>
                <a:gd name="connsiteY5" fmla="*/ 1262348 h 1468691"/>
                <a:gd name="connsiteX6" fmla="*/ 2211896 w 2607257"/>
                <a:gd name="connsiteY6" fmla="*/ 1390078 h 1468691"/>
                <a:gd name="connsiteX7" fmla="*/ 1936623 w 2607257"/>
                <a:gd name="connsiteY7" fmla="*/ 1466660 h 1468691"/>
                <a:gd name="connsiteX8" fmla="*/ 1749933 w 2607257"/>
                <a:gd name="connsiteY8" fmla="*/ 1447514 h 1468691"/>
                <a:gd name="connsiteX9" fmla="*/ 1594295 w 2607257"/>
                <a:gd name="connsiteY9" fmla="*/ 1351788 h 1468691"/>
                <a:gd name="connsiteX10" fmla="*/ 1512951 w 2607257"/>
                <a:gd name="connsiteY10" fmla="*/ 1227392 h 1468691"/>
                <a:gd name="connsiteX11" fmla="*/ 1500949 w 2607257"/>
                <a:gd name="connsiteY11" fmla="*/ 992886 h 1468691"/>
                <a:gd name="connsiteX12" fmla="*/ 1541621 w 2607257"/>
                <a:gd name="connsiteY12" fmla="*/ 803910 h 1468691"/>
                <a:gd name="connsiteX13" fmla="*/ 1541621 w 2607257"/>
                <a:gd name="connsiteY13" fmla="*/ 665131 h 1468691"/>
                <a:gd name="connsiteX14" fmla="*/ 1429131 w 2607257"/>
                <a:gd name="connsiteY14" fmla="*/ 526352 h 1468691"/>
                <a:gd name="connsiteX15" fmla="*/ 1163383 w 2607257"/>
                <a:gd name="connsiteY15" fmla="*/ 449771 h 1468691"/>
                <a:gd name="connsiteX16" fmla="*/ 811530 w 2607257"/>
                <a:gd name="connsiteY16" fmla="*/ 406718 h 1468691"/>
                <a:gd name="connsiteX17" fmla="*/ 574548 w 2607257"/>
                <a:gd name="connsiteY17" fmla="*/ 354044 h 1468691"/>
                <a:gd name="connsiteX18" fmla="*/ 284893 w 2607257"/>
                <a:gd name="connsiteY18" fmla="*/ 224885 h 1468691"/>
                <a:gd name="connsiteX19" fmla="*/ 0 w 2607257"/>
                <a:gd name="connsiteY19" fmla="*/ 0 h 1468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07257" h="1468691">
                  <a:moveTo>
                    <a:pt x="2568321" y="18002"/>
                  </a:moveTo>
                  <a:cubicBezTo>
                    <a:pt x="2574989" y="70009"/>
                    <a:pt x="2587752" y="206121"/>
                    <a:pt x="2590609" y="258509"/>
                  </a:cubicBezTo>
                  <a:cubicBezTo>
                    <a:pt x="2596134" y="360045"/>
                    <a:pt x="2604707" y="461486"/>
                    <a:pt x="2606802" y="563118"/>
                  </a:cubicBezTo>
                  <a:cubicBezTo>
                    <a:pt x="2609088" y="679228"/>
                    <a:pt x="2602802" y="795338"/>
                    <a:pt x="2587181" y="910400"/>
                  </a:cubicBezTo>
                  <a:cubicBezTo>
                    <a:pt x="2582990" y="941165"/>
                    <a:pt x="2577274" y="971645"/>
                    <a:pt x="2568702" y="1001554"/>
                  </a:cubicBezTo>
                  <a:cubicBezTo>
                    <a:pt x="2540222" y="1101471"/>
                    <a:pt x="2482501" y="1190816"/>
                    <a:pt x="2407063" y="1262348"/>
                  </a:cubicBezTo>
                  <a:cubicBezTo>
                    <a:pt x="2350294" y="1316165"/>
                    <a:pt x="2283047" y="1357313"/>
                    <a:pt x="2211896" y="1390078"/>
                  </a:cubicBezTo>
                  <a:cubicBezTo>
                    <a:pt x="2124742" y="1430179"/>
                    <a:pt x="2032159" y="1458754"/>
                    <a:pt x="1936623" y="1466660"/>
                  </a:cubicBezTo>
                  <a:cubicBezTo>
                    <a:pt x="1873567" y="1471898"/>
                    <a:pt x="1809845" y="1467517"/>
                    <a:pt x="1749933" y="1447514"/>
                  </a:cubicBezTo>
                  <a:cubicBezTo>
                    <a:pt x="1691449" y="1428083"/>
                    <a:pt x="1638109" y="1395222"/>
                    <a:pt x="1594295" y="1351788"/>
                  </a:cubicBezTo>
                  <a:cubicBezTo>
                    <a:pt x="1558576" y="1316450"/>
                    <a:pt x="1530001" y="1274540"/>
                    <a:pt x="1512951" y="1227392"/>
                  </a:cubicBezTo>
                  <a:cubicBezTo>
                    <a:pt x="1485900" y="1152811"/>
                    <a:pt x="1487519" y="1071467"/>
                    <a:pt x="1500949" y="992886"/>
                  </a:cubicBezTo>
                  <a:cubicBezTo>
                    <a:pt x="1511808" y="929354"/>
                    <a:pt x="1529810" y="867251"/>
                    <a:pt x="1541621" y="803910"/>
                  </a:cubicBezTo>
                  <a:cubicBezTo>
                    <a:pt x="1550194" y="757714"/>
                    <a:pt x="1554194" y="710279"/>
                    <a:pt x="1541621" y="665131"/>
                  </a:cubicBezTo>
                  <a:cubicBezTo>
                    <a:pt x="1525143" y="605981"/>
                    <a:pt x="1481233" y="559403"/>
                    <a:pt x="1429131" y="526352"/>
                  </a:cubicBezTo>
                  <a:cubicBezTo>
                    <a:pt x="1350455" y="476536"/>
                    <a:pt x="1256157" y="461772"/>
                    <a:pt x="1163383" y="449771"/>
                  </a:cubicBezTo>
                  <a:cubicBezTo>
                    <a:pt x="1046131" y="434626"/>
                    <a:pt x="928306" y="424720"/>
                    <a:pt x="811530" y="406718"/>
                  </a:cubicBezTo>
                  <a:cubicBezTo>
                    <a:pt x="731425" y="394335"/>
                    <a:pt x="652081" y="377571"/>
                    <a:pt x="574548" y="354044"/>
                  </a:cubicBezTo>
                  <a:cubicBezTo>
                    <a:pt x="472916" y="323279"/>
                    <a:pt x="375094" y="280702"/>
                    <a:pt x="284893" y="224885"/>
                  </a:cubicBezTo>
                  <a:cubicBezTo>
                    <a:pt x="181832" y="161068"/>
                    <a:pt x="90868" y="80296"/>
                    <a:pt x="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87FA368-45DC-4276-A257-F67A12B20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10305" y="31802"/>
              <a:ext cx="3763077" cy="2110194"/>
            </a:xfrm>
            <a:custGeom>
              <a:avLst/>
              <a:gdLst>
                <a:gd name="connsiteX0" fmla="*/ 1950434 w 2095685"/>
                <a:gd name="connsiteY0" fmla="*/ 0 h 1175182"/>
                <a:gd name="connsiteX1" fmla="*/ 2077307 w 2095685"/>
                <a:gd name="connsiteY1" fmla="*/ 479108 h 1175182"/>
                <a:gd name="connsiteX2" fmla="*/ 2089309 w 2095685"/>
                <a:gd name="connsiteY2" fmla="*/ 826008 h 1175182"/>
                <a:gd name="connsiteX3" fmla="*/ 1987582 w 2095685"/>
                <a:gd name="connsiteY3" fmla="*/ 1101185 h 1175182"/>
                <a:gd name="connsiteX4" fmla="*/ 1818037 w 2095685"/>
                <a:gd name="connsiteY4" fmla="*/ 1173004 h 1175182"/>
                <a:gd name="connsiteX5" fmla="*/ 1694402 w 2095685"/>
                <a:gd name="connsiteY5" fmla="*/ 1157097 h 1175182"/>
                <a:gd name="connsiteX6" fmla="*/ 1594676 w 2095685"/>
                <a:gd name="connsiteY6" fmla="*/ 1013555 h 1175182"/>
                <a:gd name="connsiteX7" fmla="*/ 1664494 w 2095685"/>
                <a:gd name="connsiteY7" fmla="*/ 790289 h 1175182"/>
                <a:gd name="connsiteX8" fmla="*/ 1684401 w 2095685"/>
                <a:gd name="connsiteY8" fmla="*/ 527114 h 1175182"/>
                <a:gd name="connsiteX9" fmla="*/ 1550765 w 2095685"/>
                <a:gd name="connsiteY9" fmla="*/ 343662 h 1175182"/>
                <a:gd name="connsiteX10" fmla="*/ 1315402 w 2095685"/>
                <a:gd name="connsiteY10" fmla="*/ 265938 h 1175182"/>
                <a:gd name="connsiteX11" fmla="*/ 876586 w 2095685"/>
                <a:gd name="connsiteY11" fmla="*/ 200120 h 1175182"/>
                <a:gd name="connsiteX12" fmla="*/ 591312 w 2095685"/>
                <a:gd name="connsiteY12" fmla="*/ 186119 h 1175182"/>
                <a:gd name="connsiteX13" fmla="*/ 0 w 2095685"/>
                <a:gd name="connsiteY13" fmla="*/ 16669 h 1175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95685" h="1175182">
                  <a:moveTo>
                    <a:pt x="1950434" y="0"/>
                  </a:moveTo>
                  <a:cubicBezTo>
                    <a:pt x="1973485" y="77629"/>
                    <a:pt x="2063115" y="399383"/>
                    <a:pt x="2077307" y="479108"/>
                  </a:cubicBezTo>
                  <a:cubicBezTo>
                    <a:pt x="2097786" y="593693"/>
                    <a:pt x="2100167" y="710089"/>
                    <a:pt x="2089309" y="826008"/>
                  </a:cubicBezTo>
                  <a:cubicBezTo>
                    <a:pt x="2079784" y="927545"/>
                    <a:pt x="2061401" y="1032891"/>
                    <a:pt x="1987582" y="1101185"/>
                  </a:cubicBezTo>
                  <a:cubicBezTo>
                    <a:pt x="1941481" y="1143762"/>
                    <a:pt x="1880616" y="1165670"/>
                    <a:pt x="1818037" y="1173004"/>
                  </a:cubicBezTo>
                  <a:cubicBezTo>
                    <a:pt x="1775746" y="1177957"/>
                    <a:pt x="1732693" y="1175195"/>
                    <a:pt x="1694402" y="1157097"/>
                  </a:cubicBezTo>
                  <a:cubicBezTo>
                    <a:pt x="1638110" y="1130427"/>
                    <a:pt x="1600295" y="1075373"/>
                    <a:pt x="1594676" y="1013555"/>
                  </a:cubicBezTo>
                  <a:cubicBezTo>
                    <a:pt x="1587532" y="934879"/>
                    <a:pt x="1635633" y="864870"/>
                    <a:pt x="1664494" y="790289"/>
                  </a:cubicBezTo>
                  <a:cubicBezTo>
                    <a:pt x="1696974" y="706279"/>
                    <a:pt x="1708594" y="613791"/>
                    <a:pt x="1684401" y="527114"/>
                  </a:cubicBezTo>
                  <a:cubicBezTo>
                    <a:pt x="1663351" y="451580"/>
                    <a:pt x="1616488" y="386620"/>
                    <a:pt x="1550765" y="343662"/>
                  </a:cubicBezTo>
                  <a:cubicBezTo>
                    <a:pt x="1480947" y="298133"/>
                    <a:pt x="1397508" y="282131"/>
                    <a:pt x="1315402" y="265938"/>
                  </a:cubicBezTo>
                  <a:cubicBezTo>
                    <a:pt x="1170051" y="237173"/>
                    <a:pt x="1024128" y="212027"/>
                    <a:pt x="876586" y="200120"/>
                  </a:cubicBezTo>
                  <a:cubicBezTo>
                    <a:pt x="781717" y="192500"/>
                    <a:pt x="686276" y="193643"/>
                    <a:pt x="591312" y="186119"/>
                  </a:cubicBezTo>
                  <a:cubicBezTo>
                    <a:pt x="465296" y="176213"/>
                    <a:pt x="160211" y="193453"/>
                    <a:pt x="0" y="16669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3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0" name="Bottom Right">
            <a:extLst>
              <a:ext uri="{FF2B5EF4-FFF2-40B4-BE49-F238E27FC236}">
                <a16:creationId xmlns:a16="http://schemas.microsoft.com/office/drawing/2014/main" id="{88540B56-6256-419C-AC81-7B56D0DD72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B5E9C2F-6749-4023-8E94-45C1C3FC6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39256" y="6178637"/>
              <a:ext cx="1482102" cy="67936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grpSp>
          <p:nvGrpSpPr>
            <p:cNvPr id="62" name="Graphic 157">
              <a:extLst>
                <a:ext uri="{FF2B5EF4-FFF2-40B4-BE49-F238E27FC236}">
                  <a16:creationId xmlns:a16="http://schemas.microsoft.com/office/drawing/2014/main" id="{D87C11F9-4A6E-44BC-BF6C-0468EFD71B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2B1B9F72-6727-48A7-A229-1B9E8620C6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F112D38F-1CDF-4293-96FC-2190D03954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CF3E4DE9-57D9-4C4C-BE4E-7F081A1B3B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6BB673C9-C994-4CA3-B78E-F65C5F8C61E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9B6FF51D-0B4A-4C30-AEC8-D66E88C98CE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DCF516A0-FBBD-4A87-9E93-708625DE5EC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6F1EDD83-3119-40A9-B093-626EB1B126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A5F46DB-9B25-49AD-BC98-191E88919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AEC9D29-A864-4A8D-92EA-8348AEBAD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404" y="731041"/>
            <a:ext cx="10191942" cy="31730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dirty="0"/>
              <a:t>F</a:t>
            </a:r>
            <a:r>
              <a:rPr lang="en-US" sz="6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ree our robot from its cord with crontab</a:t>
            </a:r>
          </a:p>
        </p:txBody>
      </p:sp>
      <p:grpSp>
        <p:nvGrpSpPr>
          <p:cNvPr id="72" name="Cross">
            <a:extLst>
              <a:ext uri="{FF2B5EF4-FFF2-40B4-BE49-F238E27FC236}">
                <a16:creationId xmlns:a16="http://schemas.microsoft.com/office/drawing/2014/main" id="{DDB99EF5-8801-40E2-83D3-196FADCBBA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30939" y="3874229"/>
            <a:ext cx="118872" cy="118872"/>
            <a:chOff x="1175347" y="3733800"/>
            <a:chExt cx="118872" cy="118872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0FE3A76-C0EC-41F2-92AD-1A75BA3771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34783" y="3733800"/>
              <a:ext cx="0" cy="11887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22AF00A-AACB-4D06-A706-4231FD4EC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347" y="3793236"/>
              <a:ext cx="118872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2590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32D15CB3-AC64-41F7-86F8-22A111F3D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B8FAC53-55F6-4B51-8FAD-977E5E7D7E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C29D267-CD4D-4FD7-8F45-1C8FB4235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FC9A2B-D1CA-4247-836D-EAB80EB5E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4F9AB28-B3F0-425B-8E51-E16DDB8536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1B00CE-2CF5-4DF1-A345-4516E2E83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B332657-F1E9-428F-BA70-8DD848E55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66A6EF8-94C7-4127-9EF9-584AD6885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B1C2001-8549-4C7B-86AB-049B0C99E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223869-EDCB-4CB3-AB7D-E57094826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168425"/>
            <a:ext cx="9988166" cy="149940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Crontab Overview</a:t>
            </a:r>
            <a:endParaRPr lang="en-US"/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921D9B61-CDA2-49D1-82AA-534691496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A202591B-301C-460E-801A-4C116AC08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57EC7EC-4934-4A65-B3AA-6AE3BD0739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01FEC27-F3E2-41E5-8C3B-FF66A13D84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BFE67A7-A995-43D6-8414-EBB2A758A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DB28E40-FF5E-459D-B516-A16554BBBF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724247A-6615-4D27-80F0-3392762826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95168B2-CEF6-486B-AD0C-D063CDD988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27C133D-9749-4B34-9018-29F3FF86C0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388060-18B7-4BD6-A3C5-F6B8E1467E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CDC7407-BEE8-442B-8AEC-2FBD30425D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4854864"/>
              </p:ext>
            </p:extLst>
          </p:nvPr>
        </p:nvGraphicFramePr>
        <p:xfrm>
          <a:off x="600306" y="1847031"/>
          <a:ext cx="10982090" cy="4276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421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F73EC8D8-C118-4A24-B3A2-F22636F20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3A839E4-FE02-4C32-B9F7-07884043E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C10340A-FCF2-4B86-A53A-4AC07E6CF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85F37B-D9B1-4701-B54A-A91E836FA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27C5295-7462-4E42-B19A-682465F9F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2C31CF-3625-4E9F-99FC-C7AA5BBA88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6EDCF2F-2C4B-4D4B-964F-F640BCDCE8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1B0354D-2FFC-40F9-91E5-A83DDD770D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4F4CED2-0CA8-4824-93F0-00BE4C7D1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2F7A50E-4C00-43DE-B4E6-405755688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2" y="559813"/>
            <a:ext cx="3980254" cy="5577934"/>
          </a:xfrm>
        </p:spPr>
        <p:txBody>
          <a:bodyPr>
            <a:normAutofit/>
          </a:bodyPr>
          <a:lstStyle/>
          <a:p>
            <a:r>
              <a:rPr lang="en-US" dirty="0"/>
              <a:t>Crontab Format with Example</a:t>
            </a:r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3BA0B410-FA41-4CD6-A923-146E029BB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2448B270-CA89-4A7C-8CFC-8237ED03AE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D2ED6FF-1F6E-4BF0-BFFF-5CB8D36F14F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F2CCA35-C35D-416B-A083-A167138A57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0FAEE04-D524-4356-8CFE-091D44ED18F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5F641E2E-FB37-449C-96DA-945907C759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283CE73A-E65A-44EA-9C23-C6F2137AFBD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1745A30-6979-4D1D-A629-E7C0C6A5352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70C366B-087F-442D-AC20-1319F97A95F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D2F7A6B-9CB6-4AC5-B906-664FC95A17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EA43773-0E8C-4827-901B-276EF7D1DB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8421537"/>
              </p:ext>
            </p:extLst>
          </p:nvPr>
        </p:nvGraphicFramePr>
        <p:xfrm>
          <a:off x="5408988" y="341165"/>
          <a:ext cx="6173409" cy="5843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5828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32D15CB3-AC64-41F7-86F8-22A111F3D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B8FAC53-55F6-4B51-8FAD-977E5E7D7E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C29D267-CD4D-4FD7-8F45-1C8FB4235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FC9A2B-D1CA-4247-836D-EAB80EB5ED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4F9AB28-B3F0-425B-8E51-E16DDB8536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91B00CE-2CF5-4DF1-A345-4516E2E83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B332657-F1E9-428F-BA70-8DD848E55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66A6EF8-94C7-4127-9EF9-584AD6885B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B1C2001-8549-4C7B-86AB-049B0C99E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F5D1E61-3495-44BC-9218-A12F8DBDD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168425"/>
            <a:ext cx="9988166" cy="149940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Crontab Fields and Allowed Values</a:t>
            </a:r>
            <a:endParaRPr lang="en-US"/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921D9B61-CDA2-49D1-82AA-534691496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A202591B-301C-460E-801A-4C116AC08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57EC7EC-4934-4A65-B3AA-6AE3BD0739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01FEC27-F3E2-41E5-8C3B-FF66A13D843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BFE67A7-A995-43D6-8414-EBB2A758A0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DB28E40-FF5E-459D-B516-A16554BBBF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724247A-6615-4D27-80F0-3392762826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95168B2-CEF6-486B-AD0C-D063CDD9885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27C133D-9749-4B34-9018-29F3FF86C0F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388060-18B7-4BD6-A3C5-F6B8E1467E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CF9A105-51DE-4963-8023-A2A709C364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255510"/>
              </p:ext>
            </p:extLst>
          </p:nvPr>
        </p:nvGraphicFramePr>
        <p:xfrm>
          <a:off x="894213" y="1847031"/>
          <a:ext cx="10394276" cy="4276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267">
                  <a:extLst>
                    <a:ext uri="{9D8B030D-6E8A-4147-A177-3AD203B41FA5}">
                      <a16:colId xmlns:a16="http://schemas.microsoft.com/office/drawing/2014/main" val="3616646288"/>
                    </a:ext>
                  </a:extLst>
                </a:gridCol>
                <a:gridCol w="3213987">
                  <a:extLst>
                    <a:ext uri="{9D8B030D-6E8A-4147-A177-3AD203B41FA5}">
                      <a16:colId xmlns:a16="http://schemas.microsoft.com/office/drawing/2014/main" val="4149337490"/>
                    </a:ext>
                  </a:extLst>
                </a:gridCol>
                <a:gridCol w="5489022">
                  <a:extLst>
                    <a:ext uri="{9D8B030D-6E8A-4147-A177-3AD203B41FA5}">
                      <a16:colId xmlns:a16="http://schemas.microsoft.com/office/drawing/2014/main" val="1543444786"/>
                    </a:ext>
                  </a:extLst>
                </a:gridCol>
              </a:tblGrid>
              <a:tr h="7934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Field</a:t>
                      </a:r>
                      <a:endParaRPr lang="en-US" sz="4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4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600" b="1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Allowed Value</a:t>
                      </a:r>
                      <a:endParaRPr lang="en-US" sz="46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6250" marR="156250" marT="0" marB="0"/>
                </a:tc>
                <a:extLst>
                  <a:ext uri="{0D108BD9-81ED-4DB2-BD59-A6C34878D82A}">
                    <a16:rowId xmlns:a16="http://schemas.microsoft.com/office/drawing/2014/main" val="2791918993"/>
                  </a:ext>
                </a:extLst>
              </a:tr>
              <a:tr h="580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Minute field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to 59</a:t>
                      </a:r>
                    </a:p>
                  </a:txBody>
                  <a:tcPr marL="156250" marR="156250" marT="0" marB="0"/>
                </a:tc>
                <a:extLst>
                  <a:ext uri="{0D108BD9-81ED-4DB2-BD59-A6C34878D82A}">
                    <a16:rowId xmlns:a16="http://schemas.microsoft.com/office/drawing/2014/main" val="1348204400"/>
                  </a:ext>
                </a:extLst>
              </a:tr>
              <a:tr h="580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HOUR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Hour field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to 23</a:t>
                      </a:r>
                    </a:p>
                  </a:txBody>
                  <a:tcPr marL="156250" marR="156250" marT="0" marB="0"/>
                </a:tc>
                <a:extLst>
                  <a:ext uri="{0D108BD9-81ED-4DB2-BD59-A6C34878D82A}">
                    <a16:rowId xmlns:a16="http://schemas.microsoft.com/office/drawing/2014/main" val="1468340074"/>
                  </a:ext>
                </a:extLst>
              </a:tr>
              <a:tr h="580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DOM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Day of Month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1-31</a:t>
                      </a:r>
                    </a:p>
                  </a:txBody>
                  <a:tcPr marL="156250" marR="156250" marT="0" marB="0"/>
                </a:tc>
                <a:extLst>
                  <a:ext uri="{0D108BD9-81ED-4DB2-BD59-A6C34878D82A}">
                    <a16:rowId xmlns:a16="http://schemas.microsoft.com/office/drawing/2014/main" val="1803621489"/>
                  </a:ext>
                </a:extLst>
              </a:tr>
              <a:tr h="580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Month field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1-12</a:t>
                      </a:r>
                    </a:p>
                  </a:txBody>
                  <a:tcPr marL="156250" marR="156250" marT="0" marB="0"/>
                </a:tc>
                <a:extLst>
                  <a:ext uri="{0D108BD9-81ED-4DB2-BD59-A6C34878D82A}">
                    <a16:rowId xmlns:a16="http://schemas.microsoft.com/office/drawing/2014/main" val="3263002029"/>
                  </a:ext>
                </a:extLst>
              </a:tr>
              <a:tr h="580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DOW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Day Of Week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0-6</a:t>
                      </a:r>
                    </a:p>
                  </a:txBody>
                  <a:tcPr marL="156250" marR="156250" marT="0" marB="0"/>
                </a:tc>
                <a:extLst>
                  <a:ext uri="{0D108BD9-81ED-4DB2-BD59-A6C34878D82A}">
                    <a16:rowId xmlns:a16="http://schemas.microsoft.com/office/drawing/2014/main" val="3093081767"/>
                  </a:ext>
                </a:extLst>
              </a:tr>
              <a:tr h="5804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CMD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Command</a:t>
                      </a:r>
                    </a:p>
                  </a:txBody>
                  <a:tcPr marL="156250" marR="15625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Any command to be executed</a:t>
                      </a:r>
                    </a:p>
                  </a:txBody>
                  <a:tcPr marL="156250" marR="156250" marT="0" marB="0"/>
                </a:tc>
                <a:extLst>
                  <a:ext uri="{0D108BD9-81ED-4DB2-BD59-A6C34878D82A}">
                    <a16:rowId xmlns:a16="http://schemas.microsoft.com/office/drawing/2014/main" val="2282917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4034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ED60728C-88AF-4686-B927-4D16FCA61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78DB09B-A33D-4576-A2A6-C559A7B1D9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41767E-98F0-4274-AE4C-C14CDB1150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9E7BFFC-D14C-4D7A-8192-6A701768E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301DF1A-E4DA-478A-BBC7-6F41D3C47B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DC4D1C9-C056-4627-9A58-184A528AE1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B3DE44D-D6F5-4688-A2C8-DB38BF3AE3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914BE39-F24F-476F-A0FE-C1284E3C9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50C50DD-114B-4C37-9DEA-C411981AF7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D02FAA-24B7-4B6C-B130-0B86D79C0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1" y="167973"/>
            <a:ext cx="9988165" cy="1501639"/>
          </a:xfrm>
        </p:spPr>
        <p:txBody>
          <a:bodyPr anchor="b">
            <a:normAutofit/>
          </a:bodyPr>
          <a:lstStyle/>
          <a:p>
            <a:r>
              <a:rPr lang="en-US" dirty="0"/>
              <a:t>Running Python Program at Reboot</a:t>
            </a:r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E29543BC-4F82-4E07-AB0A-5F46306785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B1F4E521-92A4-404B-9990-F7F6DF8F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0578EAD-9663-475F-A80B-5DE9F17D1D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FC98A82-CD5D-4D9B-97CD-40E2E9C1038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90100E2-61F2-4AAB-A0ED-B08B7A708CB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E20DC85-459A-4BEB-8147-3AE04CC4213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72A9DDF-0B98-41A6-8F44-54776E027F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3F611D7-5B82-42F8-B143-68F2A6CDAC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7D58D974-C48E-4A34-90C2-C8D37E0806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360CE22-0882-4148-AD09-1074F556BA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7717566-7F49-460E-B5D6-3DD676E3F8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933341"/>
              </p:ext>
            </p:extLst>
          </p:nvPr>
        </p:nvGraphicFramePr>
        <p:xfrm>
          <a:off x="838200" y="1982167"/>
          <a:ext cx="10515600" cy="4194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1597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D02FAA-24B7-4B6C-B130-0B86D79C0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8460" y="559813"/>
            <a:ext cx="5605358" cy="166457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/>
              <a:t>Running Python Program at Reboot (continued)</a:t>
            </a:r>
          </a:p>
        </p:txBody>
      </p:sp>
      <p:pic>
        <p:nvPicPr>
          <p:cNvPr id="7" name="Graphic 6" descr="Cursor">
            <a:extLst>
              <a:ext uri="{FF2B5EF4-FFF2-40B4-BE49-F238E27FC236}">
                <a16:creationId xmlns:a16="http://schemas.microsoft.com/office/drawing/2014/main" id="{766738A0-9001-497E-ACD7-19558ED5F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1906" y="1017640"/>
            <a:ext cx="4817466" cy="4817466"/>
          </a:xfrm>
          <a:prstGeom prst="rect">
            <a:avLst/>
          </a:prstGeom>
        </p:spPr>
      </p:pic>
      <p:grpSp>
        <p:nvGrpSpPr>
          <p:cNvPr id="14" name="Top left">
            <a:extLst>
              <a:ext uri="{FF2B5EF4-FFF2-40B4-BE49-F238E27FC236}">
                <a16:creationId xmlns:a16="http://schemas.microsoft.com/office/drawing/2014/main" id="{C4F70370-17DE-499D-8256-4F9A352BA9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849" y="-3086"/>
            <a:ext cx="2198951" cy="3349518"/>
            <a:chOff x="10849" y="-3086"/>
            <a:chExt cx="2198951" cy="3349518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67F3889-D5A7-4B0B-A5C8-910CE49F90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0968393-494B-4758-914C-AC92C7411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B9ECD2-208D-4E4C-85C7-86FAEFBCF6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EC0DB1-FD35-4E6A-A339-227F3A2D6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E530033-EC4D-4252-B937-8ABB2D681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136133D-A7F2-42FA-B919-60AC41C778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4D267CA-94E7-4FD5-942D-5C3DE29C91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D7B39F-6C07-4FE8-A354-9F9A12609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4" name="Bottom Right">
            <a:extLst>
              <a:ext uri="{FF2B5EF4-FFF2-40B4-BE49-F238E27FC236}">
                <a16:creationId xmlns:a16="http://schemas.microsoft.com/office/drawing/2014/main" id="{C493BE25-7BED-4AAF-B05A-9EB10C80E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C74F867-72FD-4FAA-9932-767684A758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39256" y="6178637"/>
              <a:ext cx="1482102" cy="67936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grpSp>
          <p:nvGrpSpPr>
            <p:cNvPr id="53" name="Graphic 157">
              <a:extLst>
                <a:ext uri="{FF2B5EF4-FFF2-40B4-BE49-F238E27FC236}">
                  <a16:creationId xmlns:a16="http://schemas.microsoft.com/office/drawing/2014/main" id="{186A5D6B-01F1-41A2-8AE2-E20E30B04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6FB5D595-CCC3-47E7-B8F1-88394EF1FDF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36CCDE7-57DC-4910-B815-A1C0C0D8D1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05B41E5-C3EB-4C22-B6DE-8928C8314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C24D105-2918-455F-B496-92D82E1BD04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9FA8C24E-CE9B-4872-9D15-D4B4A24D54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60726FA3-32BA-48EA-8DCB-23BBFC7188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BEB3500D-7293-48F7-8F7E-D60FF252C1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D84803-4454-41CE-AFB6-447705465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50449-3BBA-4C7A-9BB6-34823C9BC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1248" y="2384474"/>
            <a:ext cx="5604997" cy="372861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500"/>
              <a:t>Scroll to the bottom of the crontab using the cursor keys, then add the following line:</a:t>
            </a:r>
          </a:p>
          <a:p>
            <a:pPr lvl="1">
              <a:lnSpc>
                <a:spcPct val="100000"/>
              </a:lnSpc>
            </a:pPr>
            <a:r>
              <a:rPr lang="en-US" sz="1500">
                <a:highlight>
                  <a:srgbClr val="FFFF00"/>
                </a:highlight>
              </a:rPr>
              <a:t>@reboot python /path_of_program/MyPythonProgram.py &amp;</a:t>
            </a:r>
          </a:p>
          <a:p>
            <a:pPr>
              <a:lnSpc>
                <a:spcPct val="100000"/>
              </a:lnSpc>
            </a:pPr>
            <a:r>
              <a:rPr lang="en-US" sz="1500"/>
              <a:t>Notes:</a:t>
            </a:r>
          </a:p>
          <a:p>
            <a:pPr lvl="1">
              <a:lnSpc>
                <a:spcPct val="100000"/>
              </a:lnSpc>
            </a:pPr>
            <a:r>
              <a:rPr lang="en-US" sz="1500" b="1"/>
              <a:t>@reboot</a:t>
            </a:r>
            <a:r>
              <a:rPr lang="en-US" sz="1500"/>
              <a:t> is a special Cron keyword meaning to run command at startup.</a:t>
            </a:r>
          </a:p>
          <a:p>
            <a:pPr lvl="1">
              <a:lnSpc>
                <a:spcPct val="100000"/>
              </a:lnSpc>
            </a:pPr>
            <a:r>
              <a:rPr lang="en-US" sz="1500" b="1"/>
              <a:t>python</a:t>
            </a:r>
            <a:r>
              <a:rPr lang="en-US" sz="1500"/>
              <a:t> runs this as a Python program.</a:t>
            </a:r>
          </a:p>
          <a:p>
            <a:pPr lvl="1">
              <a:lnSpc>
                <a:spcPct val="100000"/>
              </a:lnSpc>
            </a:pPr>
            <a:r>
              <a:rPr lang="en-US" sz="1500" b="1"/>
              <a:t>/path_of_program/MyPythonProgram.py</a:t>
            </a:r>
            <a:r>
              <a:rPr lang="en-US" sz="1500"/>
              <a:t> is the name and location of the script/program from Step 1.</a:t>
            </a:r>
          </a:p>
          <a:p>
            <a:pPr lvl="1">
              <a:lnSpc>
                <a:spcPct val="100000"/>
              </a:lnSpc>
            </a:pPr>
            <a:r>
              <a:rPr lang="en-US" sz="1500" b="1"/>
              <a:t>&amp;</a:t>
            </a:r>
            <a:r>
              <a:rPr lang="en-US" sz="1500"/>
              <a:t> is to be sure that the command runs in the background and does not stop the system reboot</a:t>
            </a:r>
          </a:p>
          <a:p>
            <a:pPr>
              <a:lnSpc>
                <a:spcPct val="100000"/>
              </a:lnSpc>
            </a:pPr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3158296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grpSp>
        <p:nvGrpSpPr>
          <p:cNvPr id="13" name="Top left">
            <a:extLst>
              <a:ext uri="{FF2B5EF4-FFF2-40B4-BE49-F238E27FC236}">
                <a16:creationId xmlns:a16="http://schemas.microsoft.com/office/drawing/2014/main" id="{F73EC8D8-C118-4A24-B3A2-F22636F20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25" y="-1543"/>
            <a:ext cx="2198951" cy="3349518"/>
            <a:chOff x="10849" y="-3086"/>
            <a:chExt cx="2198951" cy="3349518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3A839E4-FE02-4C32-B9F7-07884043E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692844" y="-3086"/>
              <a:ext cx="1326111" cy="597603"/>
            </a:xfrm>
            <a:custGeom>
              <a:avLst/>
              <a:gdLst>
                <a:gd name="connsiteX0" fmla="*/ 741051 w 1482102"/>
                <a:gd name="connsiteY0" fmla="*/ 0 h 679363"/>
                <a:gd name="connsiteX1" fmla="*/ 1473822 w 1482102"/>
                <a:gd name="connsiteY1" fmla="*/ 597226 h 679363"/>
                <a:gd name="connsiteX2" fmla="*/ 1482102 w 1482102"/>
                <a:gd name="connsiteY2" fmla="*/ 679363 h 679363"/>
                <a:gd name="connsiteX3" fmla="*/ 0 w 1482102"/>
                <a:gd name="connsiteY3" fmla="*/ 679363 h 679363"/>
                <a:gd name="connsiteX4" fmla="*/ 8280 w 1482102"/>
                <a:gd name="connsiteY4" fmla="*/ 597226 h 679363"/>
                <a:gd name="connsiteX5" fmla="*/ 741051 w 1482102"/>
                <a:gd name="connsiteY5" fmla="*/ 0 h 67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102" h="679363">
                  <a:moveTo>
                    <a:pt x="741051" y="0"/>
                  </a:moveTo>
                  <a:cubicBezTo>
                    <a:pt x="1102506" y="0"/>
                    <a:pt x="1404077" y="256390"/>
                    <a:pt x="1473822" y="597226"/>
                  </a:cubicBezTo>
                  <a:lnTo>
                    <a:pt x="1482102" y="679363"/>
                  </a:lnTo>
                  <a:lnTo>
                    <a:pt x="0" y="679363"/>
                  </a:lnTo>
                  <a:lnTo>
                    <a:pt x="8280" y="597226"/>
                  </a:lnTo>
                  <a:cubicBezTo>
                    <a:pt x="78025" y="256390"/>
                    <a:pt x="379596" y="0"/>
                    <a:pt x="74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C10340A-FCF2-4B86-A53A-4AC07E6CF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9394" y="15241"/>
              <a:ext cx="2190406" cy="3331191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85F37B-D9B1-4701-B54A-A91E836FA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978674" cy="307495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27C5295-7462-4E42-B19A-682465F9F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92" y="15178"/>
              <a:ext cx="1566146" cy="2737264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2C31CF-3625-4E9F-99FC-C7AA5BBA88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15178"/>
              <a:ext cx="1368431" cy="2644975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6EDCF2F-2C4B-4D4B-964F-F640BCDCE8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825" y="543780"/>
              <a:ext cx="494287" cy="1905590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1B0354D-2FFC-40F9-91E5-A83DDD770D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49" y="672286"/>
              <a:ext cx="396930" cy="1690303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4F4CED2-0CA8-4824-93F0-00BE4C7D1A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002" y="881264"/>
              <a:ext cx="258791" cy="1336561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50000"/>
                </a:schemeClr>
              </a:solidFill>
              <a:prstDash val="lgDash"/>
              <a:round/>
            </a:ln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D02FAA-24B7-4B6C-B130-0B86D79C0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2" y="559813"/>
            <a:ext cx="3980254" cy="5577934"/>
          </a:xfrm>
        </p:spPr>
        <p:txBody>
          <a:bodyPr>
            <a:normAutofit/>
          </a:bodyPr>
          <a:lstStyle/>
          <a:p>
            <a:r>
              <a:rPr lang="en-US" dirty="0"/>
              <a:t>Running Python Program at Reboot (continued)</a:t>
            </a:r>
          </a:p>
        </p:txBody>
      </p:sp>
      <p:grpSp>
        <p:nvGrpSpPr>
          <p:cNvPr id="23" name="Bottom Right">
            <a:extLst>
              <a:ext uri="{FF2B5EF4-FFF2-40B4-BE49-F238E27FC236}">
                <a16:creationId xmlns:a16="http://schemas.microsoft.com/office/drawing/2014/main" id="{3BA0B410-FA41-4CD6-A923-146E029BB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74976" y="3278144"/>
            <a:ext cx="4211600" cy="3581399"/>
            <a:chOff x="7980400" y="3276601"/>
            <a:chExt cx="4211600" cy="3581399"/>
          </a:xfrm>
        </p:grpSpPr>
        <p:grpSp>
          <p:nvGrpSpPr>
            <p:cNvPr id="24" name="Graphic 157">
              <a:extLst>
                <a:ext uri="{FF2B5EF4-FFF2-40B4-BE49-F238E27FC236}">
                  <a16:creationId xmlns:a16="http://schemas.microsoft.com/office/drawing/2014/main" id="{2448B270-CA89-4A7C-8CFC-8237ED03AE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6"/>
              <a:chOff x="4114800" y="1423987"/>
              <a:chExt cx="3961542" cy="4007547"/>
            </a:xfrm>
            <a:noFill/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D2ED6FF-1F6E-4BF0-BFFF-5CB8D36F14F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F2CCA35-C35D-416B-A083-A167138A579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0FAEE04-D524-4356-8CFE-091D44ED18F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5F641E2E-FB37-449C-96DA-945907C759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283CE73A-E65A-44EA-9C23-C6F2137AFBD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1745A30-6979-4D1D-A629-E7C0C6A5352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E70C366B-087F-442D-AC20-1319F97A95F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accent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D2F7A6B-9CB6-4AC5-B906-664FC95A17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97C9FC1-B417-4A88-A6BB-CAF10FE096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39167"/>
              </p:ext>
            </p:extLst>
          </p:nvPr>
        </p:nvGraphicFramePr>
        <p:xfrm>
          <a:off x="5408988" y="341165"/>
          <a:ext cx="6173409" cy="5843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7279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9FBBE-D086-4E29-B33E-13BF4DE6F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“cd” mean in Linux?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C8DF25E-ECB4-4F83-B205-C42125D1F30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4183672"/>
      </p:ext>
    </p:extLst>
  </p:cSld>
  <p:clrMapOvr>
    <a:masterClrMapping/>
  </p:clrMapOvr>
</p:sld>
</file>

<file path=ppt/theme/theme1.xml><?xml version="1.0" encoding="utf-8"?>
<a:theme xmlns:a="http://schemas.openxmlformats.org/drawingml/2006/main" name="ExploreVTI">
  <a:themeElements>
    <a:clrScheme name="AnalogousFromDarkSeedLeftStep">
      <a:dk1>
        <a:srgbClr val="000000"/>
      </a:dk1>
      <a:lt1>
        <a:srgbClr val="FFFFFF"/>
      </a:lt1>
      <a:dk2>
        <a:srgbClr val="1B2F31"/>
      </a:dk2>
      <a:lt2>
        <a:srgbClr val="F2F3F0"/>
      </a:lt2>
      <a:accent1>
        <a:srgbClr val="8041CF"/>
      </a:accent1>
      <a:accent2>
        <a:srgbClr val="4B47C5"/>
      </a:accent2>
      <a:accent3>
        <a:srgbClr val="4178CF"/>
      </a:accent3>
      <a:accent4>
        <a:srgbClr val="2FA2BD"/>
      </a:accent4>
      <a:accent5>
        <a:srgbClr val="3CC1A3"/>
      </a:accent5>
      <a:accent6>
        <a:srgbClr val="2FBD62"/>
      </a:accent6>
      <a:hlink>
        <a:srgbClr val="339B95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loreVTI" id="{157DDAE2-BFCD-43FD-9602-E5EFEAD66DC3}" vid="{04B6EBF8-4645-4305-9753-050B4204785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553</Words>
  <Application>Microsoft Office PowerPoint</Application>
  <PresentationFormat>Widescreen</PresentationFormat>
  <Paragraphs>77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Avenir Next LT Pro</vt:lpstr>
      <vt:lpstr>AvenirNext LT Pro Medium</vt:lpstr>
      <vt:lpstr>Calibri</vt:lpstr>
      <vt:lpstr>Calibri Light</vt:lpstr>
      <vt:lpstr>Posterama</vt:lpstr>
      <vt:lpstr>Segoe UI Semilight</vt:lpstr>
      <vt:lpstr>ExploreVTI</vt:lpstr>
      <vt:lpstr> Crontab Scheduling</vt:lpstr>
      <vt:lpstr>Free our robot from its cord with crontab</vt:lpstr>
      <vt:lpstr>Crontab Overview</vt:lpstr>
      <vt:lpstr>Crontab Format with Example</vt:lpstr>
      <vt:lpstr>Crontab Fields and Allowed Values</vt:lpstr>
      <vt:lpstr>Running Python Program at Reboot</vt:lpstr>
      <vt:lpstr>Running Python Program at Reboot (continued)</vt:lpstr>
      <vt:lpstr>Running Python Program at Reboot (continued)</vt:lpstr>
      <vt:lpstr>What does “cd” mean in Linux?</vt:lpstr>
      <vt:lpstr>File &amp; Directory Commands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Winchester</dc:creator>
  <cp:lastModifiedBy>Anthony Winchester</cp:lastModifiedBy>
  <cp:revision>17</cp:revision>
  <dcterms:created xsi:type="dcterms:W3CDTF">2021-03-30T05:49:50Z</dcterms:created>
  <dcterms:modified xsi:type="dcterms:W3CDTF">2022-09-29T07:03:17Z</dcterms:modified>
</cp:coreProperties>
</file>