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E2A30-AD18-FA14-E803-AF2344F003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86FB6C-EE47-4363-3D71-EAE987D26C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4AF488-8B7D-748B-64A9-6241A7DB1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024F-6DC5-4593-B4B7-2C1415DCB18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157DA9-7296-C24A-54C2-A83AF2426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97B86-E985-9BB4-A159-8ABE21E13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8D6A-A29A-4C62-AFB8-5BDFC8B9A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51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D83A2-CDEF-9BC6-9118-6E18E2B3B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008E6B-409D-7D70-A0A9-C84AF0EF88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85375-14D2-50BC-018B-5C9940A8E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024F-6DC5-4593-B4B7-2C1415DCB18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87933-E298-0592-8C5F-38CCAD4CA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5A9786-38DF-2F1E-A9A2-BFAD81913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8D6A-A29A-4C62-AFB8-5BDFC8B9A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469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FA2F27-D200-5A57-FA12-7CC2C94E6F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00B21-A163-853A-D893-40C8585115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C30BF-EBC8-309C-4DE8-0A8C5A537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024F-6DC5-4593-B4B7-2C1415DCB18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526AB-B4FF-6E2F-C2B1-469B8BAFE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DF1AA-7C13-27E0-3901-952F08422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8D6A-A29A-4C62-AFB8-5BDFC8B9A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56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51A5F-408C-7A86-56DE-6A31A7887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17BBA-4314-ABA0-B7F4-153F6D3E1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EC24E-9EA2-7B35-49CD-390F95F69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024F-6DC5-4593-B4B7-2C1415DCB18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3F7BC-1FB5-4CB6-6035-8B8B95FF3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C139E-CF3A-8A04-A88C-523991689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8D6A-A29A-4C62-AFB8-5BDFC8B9A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61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88E58-B256-1B2A-F416-000408108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171CAC-33F7-EE43-4691-3AEAE0977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AC37A-5765-F3F7-93DE-924752782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024F-6DC5-4593-B4B7-2C1415DCB18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FD129C-48DC-ECE1-BE05-F596EA682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D361A-2841-5BF4-9D40-EDB158F4D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8D6A-A29A-4C62-AFB8-5BDFC8B9A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005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85B15-6453-871C-3A2E-7671AAAA2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CD584-E8A0-58EC-4532-683272C8DF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7CCDE-98A3-6B65-E0BE-728AB6088A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F74770-19FC-A5CE-2E9E-5A5DBC192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024F-6DC5-4593-B4B7-2C1415DCB18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A85B92-CC07-0B5F-CBD6-81240E962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C2D5CB-5F27-0EC9-4232-09A2E6FD7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8D6A-A29A-4C62-AFB8-5BDFC8B9A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863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9092C-D6A3-F5DE-A71A-60CB70385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1C1B1B-38F6-C1E6-0091-7B79164C0C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6A699E-6108-FAC6-EC2A-E13FF26FA3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D7EB3D-DD04-B5B9-738F-59B36949C8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E084FD-EEC6-0618-A01A-D8168A4D58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94236D-356C-4E40-15AD-4EB490E93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024F-6DC5-4593-B4B7-2C1415DCB18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B8387C-1526-C882-7B23-2F2DD7744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AC91AF-9786-88BD-F5D9-2902C2D5B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8D6A-A29A-4C62-AFB8-5BDFC8B9A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808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FAFFD-ACB4-2399-5B6B-CA1F3DF0C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B7A9D1-273C-74C0-2131-439653327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024F-6DC5-4593-B4B7-2C1415DCB18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E792EC-532F-4C95-4E9D-DEEE10D7B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83A4E7-8B26-6D3A-11F0-83E29AC3B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8D6A-A29A-4C62-AFB8-5BDFC8B9A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707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F159A3-D8A6-4F43-C7A6-80AE17187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024F-6DC5-4593-B4B7-2C1415DCB18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5F3F6B-AD80-0B26-C8AE-574B9E0D0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DEB81-8772-29A3-070A-DF0A32DDA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8D6A-A29A-4C62-AFB8-5BDFC8B9A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83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5E21C-0B90-9BEE-B9AA-592BD234D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F2B12-39F9-09AA-FC58-76EA971CB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BFC101-0374-8A6D-2C95-83E97CA6D6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98181B-BEDD-4350-38B5-6286A58CA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024F-6DC5-4593-B4B7-2C1415DCB18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349AE8-61A1-4B17-6909-3003A7C3F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1FD5CF-73A8-7F4B-F004-51DE19E4E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8D6A-A29A-4C62-AFB8-5BDFC8B9A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015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60C66-BFF3-B906-6A12-12907C74E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6FE765-70EB-DA7B-35D6-C5D2B07185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536568-2FF5-F7E0-5A68-31E9836B0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6C5206-D43B-80E7-822A-0008011F8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024F-6DC5-4593-B4B7-2C1415DCB18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F668C6-61DF-6DB2-0D0D-5D15B8E76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5AD268-F91B-F46C-FF6B-FDE512AA8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8D6A-A29A-4C62-AFB8-5BDFC8B9A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992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8D7407-EAF3-2248-3975-B941768DB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C0B16-CC9B-E38C-57B1-D9DE08E77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C2AEF8-1ADA-8840-D35D-7E574C058C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1024F-6DC5-4593-B4B7-2C1415DCB18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D1E261-1B8B-6484-397A-8E20B30DFA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7C6EC-BC2C-07DC-42E6-BE17E20058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B8D6A-A29A-4C62-AFB8-5BDFC8B9A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08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YfkdUfMeHD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5C201CE-0AB5-52A2-E69D-77BD3F19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41752"/>
            <a:ext cx="4391024" cy="1323439"/>
          </a:xfrm>
        </p:spPr>
        <p:txBody>
          <a:bodyPr anchor="t">
            <a:normAutofit/>
          </a:bodyPr>
          <a:lstStyle/>
          <a:p>
            <a:r>
              <a:rPr lang="en-US" sz="4000">
                <a:solidFill>
                  <a:schemeClr val="bg1"/>
                </a:solidFill>
              </a:rPr>
              <a:t>NOTE Changes to our Schedule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F1A0410-580B-E03E-59B5-657DC1669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46400"/>
            <a:ext cx="4391024" cy="24543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>
              <a:solidFill>
                <a:schemeClr val="bg1">
                  <a:alpha val="80000"/>
                </a:schemeClr>
              </a:solidFill>
            </a:endParaRPr>
          </a:p>
          <a:p>
            <a:pPr marL="0" indent="0">
              <a:buNone/>
            </a:pPr>
            <a:endParaRPr lang="en-US" sz="2400">
              <a:solidFill>
                <a:schemeClr val="bg1">
                  <a:alpha val="80000"/>
                </a:schemeClr>
              </a:solidFill>
            </a:endParaRPr>
          </a:p>
          <a:p>
            <a:pPr marL="0" indent="0">
              <a:buNone/>
            </a:pPr>
            <a:r>
              <a:rPr lang="en-US" sz="2400">
                <a:solidFill>
                  <a:schemeClr val="bg1">
                    <a:alpha val="80000"/>
                  </a:schemeClr>
                </a:solidFill>
              </a:rPr>
              <a:t>I will be at a conference in Iowa at the end of the week. We will not meet as a class on Thursday, October 20.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44E3F87-3D58-4B03-86B2-15A5C5B9C9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96000" y="841376"/>
            <a:ext cx="5260976" cy="4707593"/>
            <a:chOff x="6096000" y="841376"/>
            <a:chExt cx="5260976" cy="4707593"/>
          </a:xfrm>
          <a:effectLst>
            <a:outerShdw blurRad="381000" dist="152400" dir="5400000" algn="ctr" rotWithShape="0">
              <a:srgbClr val="000000">
                <a:alpha val="10000"/>
              </a:srgbClr>
            </a:outerShdw>
          </a:effectLst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4D09509-F6FC-47A6-B196-CCCFD8E83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6096001" y="841376"/>
              <a:ext cx="5260975" cy="4707593"/>
              <a:chOff x="6096001" y="841376"/>
              <a:chExt cx="5260975" cy="4707593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BA5B9D66-192D-4F12-964D-2B23A1D2754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6096001" y="841376"/>
                <a:ext cx="5260975" cy="4707593"/>
              </a:xfrm>
              <a:custGeom>
                <a:avLst/>
                <a:gdLst>
                  <a:gd name="connsiteX0" fmla="*/ 0 w 5260975"/>
                  <a:gd name="connsiteY0" fmla="*/ 0 h 4707593"/>
                  <a:gd name="connsiteX1" fmla="*/ 5260975 w 5260975"/>
                  <a:gd name="connsiteY1" fmla="*/ 0 h 4707593"/>
                  <a:gd name="connsiteX2" fmla="*/ 5260975 w 5260975"/>
                  <a:gd name="connsiteY2" fmla="*/ 3296937 h 4707593"/>
                  <a:gd name="connsiteX3" fmla="*/ 5260975 w 5260975"/>
                  <a:gd name="connsiteY3" fmla="*/ 3518571 h 4707593"/>
                  <a:gd name="connsiteX4" fmla="*/ 5226503 w 5260975"/>
                  <a:gd name="connsiteY4" fmla="*/ 3534000 h 4707593"/>
                  <a:gd name="connsiteX5" fmla="*/ 5206341 w 5260975"/>
                  <a:gd name="connsiteY5" fmla="*/ 3542065 h 4707593"/>
                  <a:gd name="connsiteX6" fmla="*/ 5123287 w 5260975"/>
                  <a:gd name="connsiteY6" fmla="*/ 3594010 h 4707593"/>
                  <a:gd name="connsiteX7" fmla="*/ 5048107 w 5260975"/>
                  <a:gd name="connsiteY7" fmla="*/ 3658244 h 4707593"/>
                  <a:gd name="connsiteX8" fmla="*/ 4992899 w 5260975"/>
                  <a:gd name="connsiteY8" fmla="*/ 3734479 h 4707593"/>
                  <a:gd name="connsiteX9" fmla="*/ 4977440 w 5260975"/>
                  <a:gd name="connsiteY9" fmla="*/ 3752627 h 4707593"/>
                  <a:gd name="connsiteX10" fmla="*/ 4935193 w 5260975"/>
                  <a:gd name="connsiteY10" fmla="*/ 3775382 h 4707593"/>
                  <a:gd name="connsiteX11" fmla="*/ 4897844 w 5260975"/>
                  <a:gd name="connsiteY11" fmla="*/ 3792472 h 4707593"/>
                  <a:gd name="connsiteX12" fmla="*/ 4870767 w 5260975"/>
                  <a:gd name="connsiteY12" fmla="*/ 3811388 h 4707593"/>
                  <a:gd name="connsiteX13" fmla="*/ 4847916 w 5260975"/>
                  <a:gd name="connsiteY13" fmla="*/ 3828767 h 4707593"/>
                  <a:gd name="connsiteX14" fmla="*/ 4796163 w 5260975"/>
                  <a:gd name="connsiteY14" fmla="*/ 3873702 h 4707593"/>
                  <a:gd name="connsiteX15" fmla="*/ 4738843 w 5260975"/>
                  <a:gd name="connsiteY15" fmla="*/ 3911628 h 4707593"/>
                  <a:gd name="connsiteX16" fmla="*/ 4692755 w 5260975"/>
                  <a:gd name="connsiteY16" fmla="*/ 3958099 h 4707593"/>
                  <a:gd name="connsiteX17" fmla="*/ 4673744 w 5260975"/>
                  <a:gd name="connsiteY17" fmla="*/ 3983255 h 4707593"/>
                  <a:gd name="connsiteX18" fmla="*/ 4633801 w 5260975"/>
                  <a:gd name="connsiteY18" fmla="*/ 4000442 h 4707593"/>
                  <a:gd name="connsiteX19" fmla="*/ 4590499 w 5260975"/>
                  <a:gd name="connsiteY19" fmla="*/ 4027326 h 4707593"/>
                  <a:gd name="connsiteX20" fmla="*/ 4559773 w 5260975"/>
                  <a:gd name="connsiteY20" fmla="*/ 4054018 h 4707593"/>
                  <a:gd name="connsiteX21" fmla="*/ 4536059 w 5260975"/>
                  <a:gd name="connsiteY21" fmla="*/ 4071877 h 4707593"/>
                  <a:gd name="connsiteX22" fmla="*/ 4502549 w 5260975"/>
                  <a:gd name="connsiteY22" fmla="*/ 4089832 h 4707593"/>
                  <a:gd name="connsiteX23" fmla="*/ 4468944 w 5260975"/>
                  <a:gd name="connsiteY23" fmla="*/ 4113356 h 4707593"/>
                  <a:gd name="connsiteX24" fmla="*/ 4452622 w 5260975"/>
                  <a:gd name="connsiteY24" fmla="*/ 4127854 h 4707593"/>
                  <a:gd name="connsiteX25" fmla="*/ 4421032 w 5260975"/>
                  <a:gd name="connsiteY25" fmla="*/ 4151953 h 4707593"/>
                  <a:gd name="connsiteX26" fmla="*/ 4388483 w 5260975"/>
                  <a:gd name="connsiteY26" fmla="*/ 4174421 h 4707593"/>
                  <a:gd name="connsiteX27" fmla="*/ 4327321 w 5260975"/>
                  <a:gd name="connsiteY27" fmla="*/ 4200153 h 4707593"/>
                  <a:gd name="connsiteX28" fmla="*/ 4271633 w 5260975"/>
                  <a:gd name="connsiteY28" fmla="*/ 4237983 h 4707593"/>
                  <a:gd name="connsiteX29" fmla="*/ 4227465 w 5260975"/>
                  <a:gd name="connsiteY29" fmla="*/ 4265635 h 4707593"/>
                  <a:gd name="connsiteX30" fmla="*/ 4201733 w 5260975"/>
                  <a:gd name="connsiteY30" fmla="*/ 4283783 h 4707593"/>
                  <a:gd name="connsiteX31" fmla="*/ 4154494 w 5260975"/>
                  <a:gd name="connsiteY31" fmla="*/ 4324301 h 4707593"/>
                  <a:gd name="connsiteX32" fmla="*/ 4081234 w 5260975"/>
                  <a:gd name="connsiteY32" fmla="*/ 4366931 h 4707593"/>
                  <a:gd name="connsiteX33" fmla="*/ 4036971 w 5260975"/>
                  <a:gd name="connsiteY33" fmla="*/ 4389975 h 4707593"/>
                  <a:gd name="connsiteX34" fmla="*/ 3941725 w 5260975"/>
                  <a:gd name="connsiteY34" fmla="*/ 4424733 h 4707593"/>
                  <a:gd name="connsiteX35" fmla="*/ 3910999 w 5260975"/>
                  <a:gd name="connsiteY35" fmla="*/ 4437119 h 4707593"/>
                  <a:gd name="connsiteX36" fmla="*/ 3875859 w 5260975"/>
                  <a:gd name="connsiteY36" fmla="*/ 4445280 h 4707593"/>
                  <a:gd name="connsiteX37" fmla="*/ 3819401 w 5260975"/>
                  <a:gd name="connsiteY37" fmla="*/ 4464579 h 4707593"/>
                  <a:gd name="connsiteX38" fmla="*/ 3709176 w 5260975"/>
                  <a:gd name="connsiteY38" fmla="*/ 4497800 h 4707593"/>
                  <a:gd name="connsiteX39" fmla="*/ 3684981 w 5260975"/>
                  <a:gd name="connsiteY39" fmla="*/ 4502889 h 4707593"/>
                  <a:gd name="connsiteX40" fmla="*/ 3623338 w 5260975"/>
                  <a:gd name="connsiteY40" fmla="*/ 4524300 h 4707593"/>
                  <a:gd name="connsiteX41" fmla="*/ 3586373 w 5260975"/>
                  <a:gd name="connsiteY41" fmla="*/ 4538702 h 4707593"/>
                  <a:gd name="connsiteX42" fmla="*/ 3555743 w 5260975"/>
                  <a:gd name="connsiteY42" fmla="*/ 4546960 h 4707593"/>
                  <a:gd name="connsiteX43" fmla="*/ 3528667 w 5260975"/>
                  <a:gd name="connsiteY43" fmla="*/ 4550801 h 4707593"/>
                  <a:gd name="connsiteX44" fmla="*/ 3457424 w 5260975"/>
                  <a:gd name="connsiteY44" fmla="*/ 4569811 h 4707593"/>
                  <a:gd name="connsiteX45" fmla="*/ 3429003 w 5260975"/>
                  <a:gd name="connsiteY45" fmla="*/ 4577301 h 4707593"/>
                  <a:gd name="connsiteX46" fmla="*/ 3355264 w 5260975"/>
                  <a:gd name="connsiteY46" fmla="*/ 4603033 h 4707593"/>
                  <a:gd name="connsiteX47" fmla="*/ 3292757 w 5260975"/>
                  <a:gd name="connsiteY47" fmla="*/ 4620027 h 4707593"/>
                  <a:gd name="connsiteX48" fmla="*/ 3266643 w 5260975"/>
                  <a:gd name="connsiteY48" fmla="*/ 4628188 h 4707593"/>
                  <a:gd name="connsiteX49" fmla="*/ 3206921 w 5260975"/>
                  <a:gd name="connsiteY49" fmla="*/ 4641823 h 4707593"/>
                  <a:gd name="connsiteX50" fmla="*/ 3173123 w 5260975"/>
                  <a:gd name="connsiteY50" fmla="*/ 4651425 h 4707593"/>
                  <a:gd name="connsiteX51" fmla="*/ 3090646 w 5260975"/>
                  <a:gd name="connsiteY51" fmla="*/ 4662274 h 4707593"/>
                  <a:gd name="connsiteX52" fmla="*/ 3005480 w 5260975"/>
                  <a:gd name="connsiteY52" fmla="*/ 4672739 h 4707593"/>
                  <a:gd name="connsiteX53" fmla="*/ 2958721 w 5260975"/>
                  <a:gd name="connsiteY53" fmla="*/ 4676196 h 4707593"/>
                  <a:gd name="connsiteX54" fmla="*/ 2917915 w 5260975"/>
                  <a:gd name="connsiteY54" fmla="*/ 4681670 h 4707593"/>
                  <a:gd name="connsiteX55" fmla="*/ 2882389 w 5260975"/>
                  <a:gd name="connsiteY55" fmla="*/ 4685126 h 4707593"/>
                  <a:gd name="connsiteX56" fmla="*/ 2825837 w 5260975"/>
                  <a:gd name="connsiteY56" fmla="*/ 4692135 h 4707593"/>
                  <a:gd name="connsiteX57" fmla="*/ 2802313 w 5260975"/>
                  <a:gd name="connsiteY57" fmla="*/ 4693960 h 4707593"/>
                  <a:gd name="connsiteX58" fmla="*/ 2746816 w 5260975"/>
                  <a:gd name="connsiteY58" fmla="*/ 4693863 h 4707593"/>
                  <a:gd name="connsiteX59" fmla="*/ 2727517 w 5260975"/>
                  <a:gd name="connsiteY59" fmla="*/ 4692903 h 4707593"/>
                  <a:gd name="connsiteX60" fmla="*/ 2690359 w 5260975"/>
                  <a:gd name="connsiteY60" fmla="*/ 4680997 h 4707593"/>
                  <a:gd name="connsiteX61" fmla="*/ 2685943 w 5260975"/>
                  <a:gd name="connsiteY61" fmla="*/ 4680133 h 4707593"/>
                  <a:gd name="connsiteX62" fmla="*/ 2661554 w 5260975"/>
                  <a:gd name="connsiteY62" fmla="*/ 4675428 h 4707593"/>
                  <a:gd name="connsiteX63" fmla="*/ 2648208 w 5260975"/>
                  <a:gd name="connsiteY63" fmla="*/ 4673892 h 4707593"/>
                  <a:gd name="connsiteX64" fmla="*/ 2597512 w 5260975"/>
                  <a:gd name="connsiteY64" fmla="*/ 4664099 h 4707593"/>
                  <a:gd name="connsiteX65" fmla="*/ 2568324 w 5260975"/>
                  <a:gd name="connsiteY65" fmla="*/ 4659490 h 4707593"/>
                  <a:gd name="connsiteX66" fmla="*/ 2544704 w 5260975"/>
                  <a:gd name="connsiteY66" fmla="*/ 4660162 h 4707593"/>
                  <a:gd name="connsiteX67" fmla="*/ 2503225 w 5260975"/>
                  <a:gd name="connsiteY67" fmla="*/ 4661026 h 4707593"/>
                  <a:gd name="connsiteX68" fmla="*/ 2489975 w 5260975"/>
                  <a:gd name="connsiteY68" fmla="*/ 4663235 h 4707593"/>
                  <a:gd name="connsiteX69" fmla="*/ 2430061 w 5260975"/>
                  <a:gd name="connsiteY69" fmla="*/ 4656897 h 4707593"/>
                  <a:gd name="connsiteX70" fmla="*/ 2395880 w 5260975"/>
                  <a:gd name="connsiteY70" fmla="*/ 4656417 h 4707593"/>
                  <a:gd name="connsiteX71" fmla="*/ 2357378 w 5260975"/>
                  <a:gd name="connsiteY71" fmla="*/ 4648544 h 4707593"/>
                  <a:gd name="connsiteX72" fmla="*/ 2346145 w 5260975"/>
                  <a:gd name="connsiteY72" fmla="*/ 4648928 h 4707593"/>
                  <a:gd name="connsiteX73" fmla="*/ 2333567 w 5260975"/>
                  <a:gd name="connsiteY73" fmla="*/ 4649600 h 4707593"/>
                  <a:gd name="connsiteX74" fmla="*/ 2294968 w 5260975"/>
                  <a:gd name="connsiteY74" fmla="*/ 4650177 h 4707593"/>
                  <a:gd name="connsiteX75" fmla="*/ 2271540 w 5260975"/>
                  <a:gd name="connsiteY75" fmla="*/ 4653057 h 4707593"/>
                  <a:gd name="connsiteX76" fmla="*/ 2226895 w 5260975"/>
                  <a:gd name="connsiteY76" fmla="*/ 4651329 h 4707593"/>
                  <a:gd name="connsiteX77" fmla="*/ 2210379 w 5260975"/>
                  <a:gd name="connsiteY77" fmla="*/ 4653825 h 4707593"/>
                  <a:gd name="connsiteX78" fmla="*/ 2168613 w 5260975"/>
                  <a:gd name="connsiteY78" fmla="*/ 4654113 h 4707593"/>
                  <a:gd name="connsiteX79" fmla="*/ 2131167 w 5260975"/>
                  <a:gd name="connsiteY79" fmla="*/ 4652673 h 4707593"/>
                  <a:gd name="connsiteX80" fmla="*/ 2095065 w 5260975"/>
                  <a:gd name="connsiteY80" fmla="*/ 4653441 h 4707593"/>
                  <a:gd name="connsiteX81" fmla="*/ 2069237 w 5260975"/>
                  <a:gd name="connsiteY81" fmla="*/ 4656609 h 4707593"/>
                  <a:gd name="connsiteX82" fmla="*/ 2041201 w 5260975"/>
                  <a:gd name="connsiteY82" fmla="*/ 4658529 h 4707593"/>
                  <a:gd name="connsiteX83" fmla="*/ 1963909 w 5260975"/>
                  <a:gd name="connsiteY83" fmla="*/ 4669955 h 4707593"/>
                  <a:gd name="connsiteX84" fmla="*/ 1949603 w 5260975"/>
                  <a:gd name="connsiteY84" fmla="*/ 4667171 h 4707593"/>
                  <a:gd name="connsiteX85" fmla="*/ 1868373 w 5260975"/>
                  <a:gd name="connsiteY85" fmla="*/ 4664578 h 4707593"/>
                  <a:gd name="connsiteX86" fmla="*/ 1850707 w 5260975"/>
                  <a:gd name="connsiteY86" fmla="*/ 4664771 h 4707593"/>
                  <a:gd name="connsiteX87" fmla="*/ 1803275 w 5260975"/>
                  <a:gd name="connsiteY87" fmla="*/ 4653441 h 4707593"/>
                  <a:gd name="connsiteX88" fmla="*/ 1730112 w 5260975"/>
                  <a:gd name="connsiteY88" fmla="*/ 4671396 h 4707593"/>
                  <a:gd name="connsiteX89" fmla="*/ 1661652 w 5260975"/>
                  <a:gd name="connsiteY89" fmla="*/ 4693863 h 4707593"/>
                  <a:gd name="connsiteX90" fmla="*/ 1653011 w 5260975"/>
                  <a:gd name="connsiteY90" fmla="*/ 4696744 h 4707593"/>
                  <a:gd name="connsiteX91" fmla="*/ 1628431 w 5260975"/>
                  <a:gd name="connsiteY91" fmla="*/ 4701641 h 4707593"/>
                  <a:gd name="connsiteX92" fmla="*/ 1597995 w 5260975"/>
                  <a:gd name="connsiteY92" fmla="*/ 4703369 h 4707593"/>
                  <a:gd name="connsiteX93" fmla="*/ 1559396 w 5260975"/>
                  <a:gd name="connsiteY93" fmla="*/ 4707593 h 4707593"/>
                  <a:gd name="connsiteX94" fmla="*/ 1528480 w 5260975"/>
                  <a:gd name="connsiteY94" fmla="*/ 4702312 h 4707593"/>
                  <a:gd name="connsiteX95" fmla="*/ 1485272 w 5260975"/>
                  <a:gd name="connsiteY95" fmla="*/ 4694439 h 4707593"/>
                  <a:gd name="connsiteX96" fmla="*/ 1444562 w 5260975"/>
                  <a:gd name="connsiteY96" fmla="*/ 4686950 h 4707593"/>
                  <a:gd name="connsiteX97" fmla="*/ 1431696 w 5260975"/>
                  <a:gd name="connsiteY97" fmla="*/ 4695783 h 4707593"/>
                  <a:gd name="connsiteX98" fmla="*/ 1411821 w 5260975"/>
                  <a:gd name="connsiteY98" fmla="*/ 4703464 h 4707593"/>
                  <a:gd name="connsiteX99" fmla="*/ 1389738 w 5260975"/>
                  <a:gd name="connsiteY99" fmla="*/ 4694247 h 4707593"/>
                  <a:gd name="connsiteX100" fmla="*/ 1338081 w 5260975"/>
                  <a:gd name="connsiteY100" fmla="*/ 4675141 h 4707593"/>
                  <a:gd name="connsiteX101" fmla="*/ 1305436 w 5260975"/>
                  <a:gd name="connsiteY101" fmla="*/ 4674276 h 4707593"/>
                  <a:gd name="connsiteX102" fmla="*/ 1234481 w 5260975"/>
                  <a:gd name="connsiteY102" fmla="*/ 4666115 h 4707593"/>
                  <a:gd name="connsiteX103" fmla="*/ 1188106 w 5260975"/>
                  <a:gd name="connsiteY103" fmla="*/ 4654497 h 4707593"/>
                  <a:gd name="connsiteX104" fmla="*/ 1154790 w 5260975"/>
                  <a:gd name="connsiteY104" fmla="*/ 4641343 h 4707593"/>
                  <a:gd name="connsiteX105" fmla="*/ 1107069 w 5260975"/>
                  <a:gd name="connsiteY105" fmla="*/ 4624156 h 4707593"/>
                  <a:gd name="connsiteX106" fmla="*/ 1059158 w 5260975"/>
                  <a:gd name="connsiteY106" fmla="*/ 4615227 h 4707593"/>
                  <a:gd name="connsiteX107" fmla="*/ 1024496 w 5260975"/>
                  <a:gd name="connsiteY107" fmla="*/ 4603993 h 4707593"/>
                  <a:gd name="connsiteX108" fmla="*/ 982153 w 5260975"/>
                  <a:gd name="connsiteY108" fmla="*/ 4596311 h 4707593"/>
                  <a:gd name="connsiteX109" fmla="*/ 946628 w 5260975"/>
                  <a:gd name="connsiteY109" fmla="*/ 4596024 h 4707593"/>
                  <a:gd name="connsiteX110" fmla="*/ 890939 w 5260975"/>
                  <a:gd name="connsiteY110" fmla="*/ 4597368 h 4707593"/>
                  <a:gd name="connsiteX111" fmla="*/ 822769 w 5260975"/>
                  <a:gd name="connsiteY111" fmla="*/ 4574133 h 4707593"/>
                  <a:gd name="connsiteX112" fmla="*/ 795212 w 5260975"/>
                  <a:gd name="connsiteY112" fmla="*/ 4568947 h 4707593"/>
                  <a:gd name="connsiteX113" fmla="*/ 769288 w 5260975"/>
                  <a:gd name="connsiteY113" fmla="*/ 4566547 h 4707593"/>
                  <a:gd name="connsiteX114" fmla="*/ 714271 w 5260975"/>
                  <a:gd name="connsiteY114" fmla="*/ 4551089 h 4707593"/>
                  <a:gd name="connsiteX115" fmla="*/ 691900 w 5260975"/>
                  <a:gd name="connsiteY115" fmla="*/ 4545999 h 4707593"/>
                  <a:gd name="connsiteX116" fmla="*/ 660598 w 5260975"/>
                  <a:gd name="connsiteY116" fmla="*/ 4546096 h 4707593"/>
                  <a:gd name="connsiteX117" fmla="*/ 603662 w 5260975"/>
                  <a:gd name="connsiteY117" fmla="*/ 4538991 h 4707593"/>
                  <a:gd name="connsiteX118" fmla="*/ 546821 w 5260975"/>
                  <a:gd name="connsiteY118" fmla="*/ 4518251 h 4707593"/>
                  <a:gd name="connsiteX119" fmla="*/ 522721 w 5260975"/>
                  <a:gd name="connsiteY119" fmla="*/ 4520267 h 4707593"/>
                  <a:gd name="connsiteX120" fmla="*/ 514080 w 5260975"/>
                  <a:gd name="connsiteY120" fmla="*/ 4519788 h 4707593"/>
                  <a:gd name="connsiteX121" fmla="*/ 436404 w 5260975"/>
                  <a:gd name="connsiteY121" fmla="*/ 4508361 h 4707593"/>
                  <a:gd name="connsiteX122" fmla="*/ 428626 w 5260975"/>
                  <a:gd name="connsiteY122" fmla="*/ 4507114 h 4707593"/>
                  <a:gd name="connsiteX123" fmla="*/ 392141 w 5260975"/>
                  <a:gd name="connsiteY123" fmla="*/ 4496936 h 4707593"/>
                  <a:gd name="connsiteX124" fmla="*/ 300157 w 5260975"/>
                  <a:gd name="connsiteY124" fmla="*/ 4490599 h 4707593"/>
                  <a:gd name="connsiteX125" fmla="*/ 294493 w 5260975"/>
                  <a:gd name="connsiteY125" fmla="*/ 4489831 h 4707593"/>
                  <a:gd name="connsiteX126" fmla="*/ 263671 w 5260975"/>
                  <a:gd name="connsiteY126" fmla="*/ 4494919 h 4707593"/>
                  <a:gd name="connsiteX127" fmla="*/ 248406 w 5260975"/>
                  <a:gd name="connsiteY127" fmla="*/ 4502121 h 4707593"/>
                  <a:gd name="connsiteX128" fmla="*/ 224594 w 5260975"/>
                  <a:gd name="connsiteY128" fmla="*/ 4509610 h 4707593"/>
                  <a:gd name="connsiteX129" fmla="*/ 200398 w 5260975"/>
                  <a:gd name="connsiteY129" fmla="*/ 4512395 h 4707593"/>
                  <a:gd name="connsiteX130" fmla="*/ 159783 w 5260975"/>
                  <a:gd name="connsiteY130" fmla="*/ 4501064 h 4707593"/>
                  <a:gd name="connsiteX131" fmla="*/ 144997 w 5260975"/>
                  <a:gd name="connsiteY131" fmla="*/ 4499912 h 4707593"/>
                  <a:gd name="connsiteX132" fmla="*/ 112064 w 5260975"/>
                  <a:gd name="connsiteY132" fmla="*/ 4494440 h 4707593"/>
                  <a:gd name="connsiteX133" fmla="*/ 83259 w 5260975"/>
                  <a:gd name="connsiteY133" fmla="*/ 4494824 h 4707593"/>
                  <a:gd name="connsiteX134" fmla="*/ 60120 w 5260975"/>
                  <a:gd name="connsiteY134" fmla="*/ 4503561 h 4707593"/>
                  <a:gd name="connsiteX135" fmla="*/ 26514 w 5260975"/>
                  <a:gd name="connsiteY135" fmla="*/ 4505289 h 4707593"/>
                  <a:gd name="connsiteX136" fmla="*/ 4814 w 5260975"/>
                  <a:gd name="connsiteY136" fmla="*/ 4498952 h 4707593"/>
                  <a:gd name="connsiteX137" fmla="*/ 398 w 5260975"/>
                  <a:gd name="connsiteY137" fmla="*/ 4498089 h 4707593"/>
                  <a:gd name="connsiteX138" fmla="*/ 0 w 5260975"/>
                  <a:gd name="connsiteY138" fmla="*/ 4498087 h 4707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</a:cxnLst>
                <a:rect l="l" t="t" r="r" b="b"/>
                <a:pathLst>
                  <a:path w="5260975" h="4707593">
                    <a:moveTo>
                      <a:pt x="0" y="0"/>
                    </a:moveTo>
                    <a:lnTo>
                      <a:pt x="5260975" y="0"/>
                    </a:lnTo>
                    <a:lnTo>
                      <a:pt x="5260975" y="3296937"/>
                    </a:lnTo>
                    <a:lnTo>
                      <a:pt x="5260975" y="3518571"/>
                    </a:lnTo>
                    <a:lnTo>
                      <a:pt x="5226503" y="3534000"/>
                    </a:lnTo>
                    <a:cubicBezTo>
                      <a:pt x="5219783" y="3536785"/>
                      <a:pt x="5212389" y="3538321"/>
                      <a:pt x="5206341" y="3542065"/>
                    </a:cubicBezTo>
                    <a:cubicBezTo>
                      <a:pt x="5178495" y="3559156"/>
                      <a:pt x="5151515" y="3577591"/>
                      <a:pt x="5123287" y="3594010"/>
                    </a:cubicBezTo>
                    <a:cubicBezTo>
                      <a:pt x="5094195" y="3611004"/>
                      <a:pt x="5068175" y="3631071"/>
                      <a:pt x="5048107" y="3658244"/>
                    </a:cubicBezTo>
                    <a:cubicBezTo>
                      <a:pt x="5029480" y="3683496"/>
                      <a:pt x="5011429" y="3709131"/>
                      <a:pt x="4992899" y="3734479"/>
                    </a:cubicBezTo>
                    <a:cubicBezTo>
                      <a:pt x="4988194" y="3740912"/>
                      <a:pt x="4983873" y="3748498"/>
                      <a:pt x="4977440" y="3752627"/>
                    </a:cubicBezTo>
                    <a:cubicBezTo>
                      <a:pt x="4964094" y="3761268"/>
                      <a:pt x="4949499" y="3768277"/>
                      <a:pt x="4935193" y="3775382"/>
                    </a:cubicBezTo>
                    <a:cubicBezTo>
                      <a:pt x="4922903" y="3781431"/>
                      <a:pt x="4909845" y="3785943"/>
                      <a:pt x="4897844" y="3792472"/>
                    </a:cubicBezTo>
                    <a:cubicBezTo>
                      <a:pt x="4888243" y="3797658"/>
                      <a:pt x="4879697" y="3804859"/>
                      <a:pt x="4870767" y="3811388"/>
                    </a:cubicBezTo>
                    <a:cubicBezTo>
                      <a:pt x="4862990" y="3817052"/>
                      <a:pt x="4854445" y="3821949"/>
                      <a:pt x="4847916" y="3828767"/>
                    </a:cubicBezTo>
                    <a:cubicBezTo>
                      <a:pt x="4831977" y="3845281"/>
                      <a:pt x="4815942" y="3861508"/>
                      <a:pt x="4796163" y="3873702"/>
                    </a:cubicBezTo>
                    <a:cubicBezTo>
                      <a:pt x="4776672" y="3885799"/>
                      <a:pt x="4758237" y="3899338"/>
                      <a:pt x="4738843" y="3911628"/>
                    </a:cubicBezTo>
                    <a:cubicBezTo>
                      <a:pt x="4719831" y="3923630"/>
                      <a:pt x="4702645" y="3936783"/>
                      <a:pt x="4692755" y="3958099"/>
                    </a:cubicBezTo>
                    <a:cubicBezTo>
                      <a:pt x="4688339" y="3967508"/>
                      <a:pt x="4682097" y="3977782"/>
                      <a:pt x="4673744" y="3983255"/>
                    </a:cubicBezTo>
                    <a:cubicBezTo>
                      <a:pt x="4661838" y="3991032"/>
                      <a:pt x="4646764" y="3993817"/>
                      <a:pt x="4633801" y="4000442"/>
                    </a:cubicBezTo>
                    <a:cubicBezTo>
                      <a:pt x="4618535" y="4008219"/>
                      <a:pt x="4600869" y="4014940"/>
                      <a:pt x="4590499" y="4027326"/>
                    </a:cubicBezTo>
                    <a:cubicBezTo>
                      <a:pt x="4581281" y="4038368"/>
                      <a:pt x="4571968" y="4047009"/>
                      <a:pt x="4559773" y="4054018"/>
                    </a:cubicBezTo>
                    <a:cubicBezTo>
                      <a:pt x="4551229" y="4058915"/>
                      <a:pt x="4544892" y="4067844"/>
                      <a:pt x="4536059" y="4071877"/>
                    </a:cubicBezTo>
                    <a:cubicBezTo>
                      <a:pt x="4524441" y="4077254"/>
                      <a:pt x="4512727" y="4081479"/>
                      <a:pt x="4502549" y="4089832"/>
                    </a:cubicBezTo>
                    <a:cubicBezTo>
                      <a:pt x="4491987" y="4098473"/>
                      <a:pt x="4479986" y="4105290"/>
                      <a:pt x="4468944" y="4113356"/>
                    </a:cubicBezTo>
                    <a:cubicBezTo>
                      <a:pt x="4463087" y="4117676"/>
                      <a:pt x="4458286" y="4123341"/>
                      <a:pt x="4452622" y="4127854"/>
                    </a:cubicBezTo>
                    <a:cubicBezTo>
                      <a:pt x="4442252" y="4136111"/>
                      <a:pt x="4431690" y="4144176"/>
                      <a:pt x="4421032" y="4151953"/>
                    </a:cubicBezTo>
                    <a:cubicBezTo>
                      <a:pt x="4410375" y="4159731"/>
                      <a:pt x="4400197" y="4168756"/>
                      <a:pt x="4388483" y="4174421"/>
                    </a:cubicBezTo>
                    <a:cubicBezTo>
                      <a:pt x="4368513" y="4184023"/>
                      <a:pt x="4346717" y="4189784"/>
                      <a:pt x="4327321" y="4200153"/>
                    </a:cubicBezTo>
                    <a:cubicBezTo>
                      <a:pt x="4307639" y="4210714"/>
                      <a:pt x="4289107" y="4223965"/>
                      <a:pt x="4271633" y="4237983"/>
                    </a:cubicBezTo>
                    <a:cubicBezTo>
                      <a:pt x="4257807" y="4249025"/>
                      <a:pt x="4244845" y="4259971"/>
                      <a:pt x="4227465" y="4265635"/>
                    </a:cubicBezTo>
                    <a:cubicBezTo>
                      <a:pt x="4217768" y="4268804"/>
                      <a:pt x="4207591" y="4275717"/>
                      <a:pt x="4201733" y="4283783"/>
                    </a:cubicBezTo>
                    <a:cubicBezTo>
                      <a:pt x="4189059" y="4301353"/>
                      <a:pt x="4172833" y="4313739"/>
                      <a:pt x="4154494" y="4324301"/>
                    </a:cubicBezTo>
                    <a:cubicBezTo>
                      <a:pt x="4130010" y="4338511"/>
                      <a:pt x="4105814" y="4353009"/>
                      <a:pt x="4081234" y="4366931"/>
                    </a:cubicBezTo>
                    <a:cubicBezTo>
                      <a:pt x="4066737" y="4375189"/>
                      <a:pt x="4052335" y="4383926"/>
                      <a:pt x="4036971" y="4389975"/>
                    </a:cubicBezTo>
                    <a:cubicBezTo>
                      <a:pt x="4005575" y="4402457"/>
                      <a:pt x="3973410" y="4413114"/>
                      <a:pt x="3941725" y="4424733"/>
                    </a:cubicBezTo>
                    <a:cubicBezTo>
                      <a:pt x="3931355" y="4428477"/>
                      <a:pt x="3921561" y="4433854"/>
                      <a:pt x="3910999" y="4437119"/>
                    </a:cubicBezTo>
                    <a:cubicBezTo>
                      <a:pt x="3899573" y="4440671"/>
                      <a:pt x="3887285" y="4441727"/>
                      <a:pt x="3875859" y="4445280"/>
                    </a:cubicBezTo>
                    <a:cubicBezTo>
                      <a:pt x="3856847" y="4451136"/>
                      <a:pt x="3838412" y="4458626"/>
                      <a:pt x="3819401" y="4464579"/>
                    </a:cubicBezTo>
                    <a:cubicBezTo>
                      <a:pt x="3782723" y="4476005"/>
                      <a:pt x="3745949" y="4486951"/>
                      <a:pt x="3709176" y="4497800"/>
                    </a:cubicBezTo>
                    <a:cubicBezTo>
                      <a:pt x="3701303" y="4500105"/>
                      <a:pt x="3692757" y="4500393"/>
                      <a:pt x="3684981" y="4502889"/>
                    </a:cubicBezTo>
                    <a:cubicBezTo>
                      <a:pt x="3664337" y="4509610"/>
                      <a:pt x="3643789" y="4516907"/>
                      <a:pt x="3623338" y="4524300"/>
                    </a:cubicBezTo>
                    <a:cubicBezTo>
                      <a:pt x="3610953" y="4528813"/>
                      <a:pt x="3598854" y="4534382"/>
                      <a:pt x="3586373" y="4538702"/>
                    </a:cubicBezTo>
                    <a:cubicBezTo>
                      <a:pt x="3576387" y="4542159"/>
                      <a:pt x="3566113" y="4544847"/>
                      <a:pt x="3555743" y="4546960"/>
                    </a:cubicBezTo>
                    <a:cubicBezTo>
                      <a:pt x="3546814" y="4548785"/>
                      <a:pt x="3537501" y="4548592"/>
                      <a:pt x="3528667" y="4550801"/>
                    </a:cubicBezTo>
                    <a:cubicBezTo>
                      <a:pt x="3504759" y="4556753"/>
                      <a:pt x="3481140" y="4563475"/>
                      <a:pt x="3457424" y="4569811"/>
                    </a:cubicBezTo>
                    <a:cubicBezTo>
                      <a:pt x="3447919" y="4572308"/>
                      <a:pt x="3438221" y="4574133"/>
                      <a:pt x="3429003" y="4577301"/>
                    </a:cubicBezTo>
                    <a:cubicBezTo>
                      <a:pt x="3404327" y="4585654"/>
                      <a:pt x="3380036" y="4595159"/>
                      <a:pt x="3355264" y="4603033"/>
                    </a:cubicBezTo>
                    <a:cubicBezTo>
                      <a:pt x="3334717" y="4609562"/>
                      <a:pt x="3313593" y="4614266"/>
                      <a:pt x="3292757" y="4620027"/>
                    </a:cubicBezTo>
                    <a:cubicBezTo>
                      <a:pt x="3283924" y="4622524"/>
                      <a:pt x="3275475" y="4626077"/>
                      <a:pt x="3266643" y="4628188"/>
                    </a:cubicBezTo>
                    <a:cubicBezTo>
                      <a:pt x="3246863" y="4632990"/>
                      <a:pt x="3226796" y="4637022"/>
                      <a:pt x="3206921" y="4641823"/>
                    </a:cubicBezTo>
                    <a:cubicBezTo>
                      <a:pt x="3195590" y="4644607"/>
                      <a:pt x="3184645" y="4649600"/>
                      <a:pt x="3173123" y="4651425"/>
                    </a:cubicBezTo>
                    <a:cubicBezTo>
                      <a:pt x="3145759" y="4655745"/>
                      <a:pt x="3118203" y="4658817"/>
                      <a:pt x="3090646" y="4662274"/>
                    </a:cubicBezTo>
                    <a:cubicBezTo>
                      <a:pt x="3062227" y="4665826"/>
                      <a:pt x="3033902" y="4669571"/>
                      <a:pt x="3005480" y="4672739"/>
                    </a:cubicBezTo>
                    <a:cubicBezTo>
                      <a:pt x="2989926" y="4674372"/>
                      <a:pt x="2974275" y="4674660"/>
                      <a:pt x="2958721" y="4676196"/>
                    </a:cubicBezTo>
                    <a:cubicBezTo>
                      <a:pt x="2945087" y="4677541"/>
                      <a:pt x="2931549" y="4680037"/>
                      <a:pt x="2917915" y="4681670"/>
                    </a:cubicBezTo>
                    <a:cubicBezTo>
                      <a:pt x="2906105" y="4683013"/>
                      <a:pt x="2894199" y="4683781"/>
                      <a:pt x="2882389" y="4685126"/>
                    </a:cubicBezTo>
                    <a:cubicBezTo>
                      <a:pt x="2863475" y="4687334"/>
                      <a:pt x="2844655" y="4689831"/>
                      <a:pt x="2825837" y="4692135"/>
                    </a:cubicBezTo>
                    <a:cubicBezTo>
                      <a:pt x="2817964" y="4692999"/>
                      <a:pt x="2809706" y="4695399"/>
                      <a:pt x="2802313" y="4693960"/>
                    </a:cubicBezTo>
                    <a:cubicBezTo>
                      <a:pt x="2783686" y="4690310"/>
                      <a:pt x="2765347" y="4691367"/>
                      <a:pt x="2746816" y="4693863"/>
                    </a:cubicBezTo>
                    <a:cubicBezTo>
                      <a:pt x="2740479" y="4694728"/>
                      <a:pt x="2733662" y="4694535"/>
                      <a:pt x="2727517" y="4692903"/>
                    </a:cubicBezTo>
                    <a:cubicBezTo>
                      <a:pt x="2714939" y="4689638"/>
                      <a:pt x="2702745" y="4685029"/>
                      <a:pt x="2690359" y="4680997"/>
                    </a:cubicBezTo>
                    <a:cubicBezTo>
                      <a:pt x="2689014" y="4680517"/>
                      <a:pt x="2687382" y="4680421"/>
                      <a:pt x="2685943" y="4680133"/>
                    </a:cubicBezTo>
                    <a:cubicBezTo>
                      <a:pt x="2677781" y="4678500"/>
                      <a:pt x="2669717" y="4676868"/>
                      <a:pt x="2661554" y="4675428"/>
                    </a:cubicBezTo>
                    <a:cubicBezTo>
                      <a:pt x="2657138" y="4674660"/>
                      <a:pt x="2652625" y="4674564"/>
                      <a:pt x="2648208" y="4673892"/>
                    </a:cubicBezTo>
                    <a:cubicBezTo>
                      <a:pt x="2631118" y="4671203"/>
                      <a:pt x="2612299" y="4675716"/>
                      <a:pt x="2597512" y="4664099"/>
                    </a:cubicBezTo>
                    <a:cubicBezTo>
                      <a:pt x="2587911" y="4656609"/>
                      <a:pt x="2578597" y="4658338"/>
                      <a:pt x="2568324" y="4659490"/>
                    </a:cubicBezTo>
                    <a:cubicBezTo>
                      <a:pt x="2560547" y="4660354"/>
                      <a:pt x="2552577" y="4660065"/>
                      <a:pt x="2544704" y="4660162"/>
                    </a:cubicBezTo>
                    <a:cubicBezTo>
                      <a:pt x="2530878" y="4660449"/>
                      <a:pt x="2517052" y="4660546"/>
                      <a:pt x="2503225" y="4661026"/>
                    </a:cubicBezTo>
                    <a:cubicBezTo>
                      <a:pt x="2498808" y="4661218"/>
                      <a:pt x="2494297" y="4663619"/>
                      <a:pt x="2489975" y="4663235"/>
                    </a:cubicBezTo>
                    <a:cubicBezTo>
                      <a:pt x="2470004" y="4661410"/>
                      <a:pt x="2450033" y="4658529"/>
                      <a:pt x="2430061" y="4656897"/>
                    </a:cubicBezTo>
                    <a:cubicBezTo>
                      <a:pt x="2418732" y="4655938"/>
                      <a:pt x="2407114" y="4657761"/>
                      <a:pt x="2395880" y="4656417"/>
                    </a:cubicBezTo>
                    <a:cubicBezTo>
                      <a:pt x="2382919" y="4654881"/>
                      <a:pt x="2370245" y="4650945"/>
                      <a:pt x="2357378" y="4648544"/>
                    </a:cubicBezTo>
                    <a:cubicBezTo>
                      <a:pt x="2353826" y="4647872"/>
                      <a:pt x="2349889" y="4648736"/>
                      <a:pt x="2346145" y="4648928"/>
                    </a:cubicBezTo>
                    <a:cubicBezTo>
                      <a:pt x="2341920" y="4649120"/>
                      <a:pt x="2337791" y="4649504"/>
                      <a:pt x="2333567" y="4649600"/>
                    </a:cubicBezTo>
                    <a:cubicBezTo>
                      <a:pt x="2320700" y="4649793"/>
                      <a:pt x="2307835" y="4649504"/>
                      <a:pt x="2294968" y="4650177"/>
                    </a:cubicBezTo>
                    <a:cubicBezTo>
                      <a:pt x="2287095" y="4650561"/>
                      <a:pt x="2278839" y="4654497"/>
                      <a:pt x="2271540" y="4653057"/>
                    </a:cubicBezTo>
                    <a:cubicBezTo>
                      <a:pt x="2256659" y="4650272"/>
                      <a:pt x="2241776" y="4656513"/>
                      <a:pt x="2226895" y="4651329"/>
                    </a:cubicBezTo>
                    <a:cubicBezTo>
                      <a:pt x="2222285" y="4649793"/>
                      <a:pt x="2215948" y="4653633"/>
                      <a:pt x="2210379" y="4653825"/>
                    </a:cubicBezTo>
                    <a:cubicBezTo>
                      <a:pt x="2196457" y="4654305"/>
                      <a:pt x="2182535" y="4654209"/>
                      <a:pt x="2168613" y="4654113"/>
                    </a:cubicBezTo>
                    <a:cubicBezTo>
                      <a:pt x="2156131" y="4654017"/>
                      <a:pt x="2143168" y="4655361"/>
                      <a:pt x="2131167" y="4652673"/>
                    </a:cubicBezTo>
                    <a:cubicBezTo>
                      <a:pt x="2118588" y="4649793"/>
                      <a:pt x="2107259" y="4650177"/>
                      <a:pt x="2095065" y="4653441"/>
                    </a:cubicBezTo>
                    <a:cubicBezTo>
                      <a:pt x="2086711" y="4655649"/>
                      <a:pt x="2077878" y="4655938"/>
                      <a:pt x="2069237" y="4656609"/>
                    </a:cubicBezTo>
                    <a:cubicBezTo>
                      <a:pt x="2059924" y="4657377"/>
                      <a:pt x="2049650" y="4655361"/>
                      <a:pt x="2041201" y="4658529"/>
                    </a:cubicBezTo>
                    <a:cubicBezTo>
                      <a:pt x="2016044" y="4667939"/>
                      <a:pt x="1990216" y="4669955"/>
                      <a:pt x="1963909" y="4669955"/>
                    </a:cubicBezTo>
                    <a:cubicBezTo>
                      <a:pt x="1959107" y="4669955"/>
                      <a:pt x="1954210" y="4668612"/>
                      <a:pt x="1949603" y="4667171"/>
                    </a:cubicBezTo>
                    <a:cubicBezTo>
                      <a:pt x="1922717" y="4658529"/>
                      <a:pt x="1895737" y="4659297"/>
                      <a:pt x="1868373" y="4664578"/>
                    </a:cubicBezTo>
                    <a:cubicBezTo>
                      <a:pt x="1862708" y="4665731"/>
                      <a:pt x="1856372" y="4665923"/>
                      <a:pt x="1850707" y="4664771"/>
                    </a:cubicBezTo>
                    <a:cubicBezTo>
                      <a:pt x="1834768" y="4661410"/>
                      <a:pt x="1819309" y="4655841"/>
                      <a:pt x="1803275" y="4653441"/>
                    </a:cubicBezTo>
                    <a:cubicBezTo>
                      <a:pt x="1776775" y="4649504"/>
                      <a:pt x="1753828" y="4662754"/>
                      <a:pt x="1730112" y="4671396"/>
                    </a:cubicBezTo>
                    <a:cubicBezTo>
                      <a:pt x="1707548" y="4679557"/>
                      <a:pt x="1688345" y="4697992"/>
                      <a:pt x="1661652" y="4693863"/>
                    </a:cubicBezTo>
                    <a:cubicBezTo>
                      <a:pt x="1658965" y="4693479"/>
                      <a:pt x="1655988" y="4696071"/>
                      <a:pt x="1653011" y="4696744"/>
                    </a:cubicBezTo>
                    <a:cubicBezTo>
                      <a:pt x="1644850" y="4698568"/>
                      <a:pt x="1636689" y="4700776"/>
                      <a:pt x="1628431" y="4701641"/>
                    </a:cubicBezTo>
                    <a:cubicBezTo>
                      <a:pt x="1618350" y="4702793"/>
                      <a:pt x="1608076" y="4702409"/>
                      <a:pt x="1597995" y="4703369"/>
                    </a:cubicBezTo>
                    <a:cubicBezTo>
                      <a:pt x="1585032" y="4704521"/>
                      <a:pt x="1572263" y="4707593"/>
                      <a:pt x="1559396" y="4707593"/>
                    </a:cubicBezTo>
                    <a:cubicBezTo>
                      <a:pt x="1549026" y="4707593"/>
                      <a:pt x="1538753" y="4704041"/>
                      <a:pt x="1528480" y="4702312"/>
                    </a:cubicBezTo>
                    <a:cubicBezTo>
                      <a:pt x="1513981" y="4699912"/>
                      <a:pt x="1498042" y="4700584"/>
                      <a:pt x="1485272" y="4694439"/>
                    </a:cubicBezTo>
                    <a:cubicBezTo>
                      <a:pt x="1471639" y="4687910"/>
                      <a:pt x="1458676" y="4684934"/>
                      <a:pt x="1444562" y="4686950"/>
                    </a:cubicBezTo>
                    <a:cubicBezTo>
                      <a:pt x="1439857" y="4687622"/>
                      <a:pt x="1433808" y="4691655"/>
                      <a:pt x="1431696" y="4695783"/>
                    </a:cubicBezTo>
                    <a:cubicBezTo>
                      <a:pt x="1426991" y="4705001"/>
                      <a:pt x="1420559" y="4706634"/>
                      <a:pt x="1411821" y="4703464"/>
                    </a:cubicBezTo>
                    <a:cubicBezTo>
                      <a:pt x="1404236" y="4700776"/>
                      <a:pt x="1394922" y="4699432"/>
                      <a:pt x="1389738" y="4694247"/>
                    </a:cubicBezTo>
                    <a:cubicBezTo>
                      <a:pt x="1375047" y="4679557"/>
                      <a:pt x="1356324" y="4679077"/>
                      <a:pt x="1338081" y="4675141"/>
                    </a:cubicBezTo>
                    <a:cubicBezTo>
                      <a:pt x="1326945" y="4672739"/>
                      <a:pt x="1316574" y="4672644"/>
                      <a:pt x="1305436" y="4674276"/>
                    </a:cubicBezTo>
                    <a:cubicBezTo>
                      <a:pt x="1281241" y="4677925"/>
                      <a:pt x="1257717" y="4672739"/>
                      <a:pt x="1234481" y="4666115"/>
                    </a:cubicBezTo>
                    <a:cubicBezTo>
                      <a:pt x="1219118" y="4661698"/>
                      <a:pt x="1203372" y="4659010"/>
                      <a:pt x="1188106" y="4654497"/>
                    </a:cubicBezTo>
                    <a:cubicBezTo>
                      <a:pt x="1176680" y="4651041"/>
                      <a:pt x="1165255" y="4646912"/>
                      <a:pt x="1154790" y="4641343"/>
                    </a:cubicBezTo>
                    <a:cubicBezTo>
                      <a:pt x="1139618" y="4633181"/>
                      <a:pt x="1126369" y="4620891"/>
                      <a:pt x="1107069" y="4624156"/>
                    </a:cubicBezTo>
                    <a:cubicBezTo>
                      <a:pt x="1090074" y="4627036"/>
                      <a:pt x="1074713" y="4620988"/>
                      <a:pt x="1059158" y="4615227"/>
                    </a:cubicBezTo>
                    <a:cubicBezTo>
                      <a:pt x="1047732" y="4611002"/>
                      <a:pt x="1036308" y="4606681"/>
                      <a:pt x="1024496" y="4603993"/>
                    </a:cubicBezTo>
                    <a:cubicBezTo>
                      <a:pt x="1010478" y="4600824"/>
                      <a:pt x="994635" y="4602169"/>
                      <a:pt x="982153" y="4596311"/>
                    </a:cubicBezTo>
                    <a:cubicBezTo>
                      <a:pt x="969095" y="4590166"/>
                      <a:pt x="958246" y="4594295"/>
                      <a:pt x="946628" y="4596024"/>
                    </a:cubicBezTo>
                    <a:cubicBezTo>
                      <a:pt x="928097" y="4598712"/>
                      <a:pt x="909661" y="4603705"/>
                      <a:pt x="890939" y="4597368"/>
                    </a:cubicBezTo>
                    <a:cubicBezTo>
                      <a:pt x="868184" y="4589687"/>
                      <a:pt x="845620" y="4581430"/>
                      <a:pt x="822769" y="4574133"/>
                    </a:cubicBezTo>
                    <a:cubicBezTo>
                      <a:pt x="813934" y="4571347"/>
                      <a:pt x="804431" y="4570195"/>
                      <a:pt x="795212" y="4568947"/>
                    </a:cubicBezTo>
                    <a:cubicBezTo>
                      <a:pt x="786476" y="4567891"/>
                      <a:pt x="776010" y="4570579"/>
                      <a:pt x="769288" y="4566547"/>
                    </a:cubicBezTo>
                    <a:cubicBezTo>
                      <a:pt x="752005" y="4556178"/>
                      <a:pt x="734243" y="4551089"/>
                      <a:pt x="714271" y="4551089"/>
                    </a:cubicBezTo>
                    <a:cubicBezTo>
                      <a:pt x="706781" y="4551089"/>
                      <a:pt x="699484" y="4546768"/>
                      <a:pt x="691900" y="4545999"/>
                    </a:cubicBezTo>
                    <a:cubicBezTo>
                      <a:pt x="681529" y="4545040"/>
                      <a:pt x="669623" y="4542447"/>
                      <a:pt x="660598" y="4546096"/>
                    </a:cubicBezTo>
                    <a:cubicBezTo>
                      <a:pt x="639379" y="4554737"/>
                      <a:pt x="622193" y="4547536"/>
                      <a:pt x="603662" y="4538991"/>
                    </a:cubicBezTo>
                    <a:cubicBezTo>
                      <a:pt x="585418" y="4530541"/>
                      <a:pt x="566215" y="4523821"/>
                      <a:pt x="546821" y="4518251"/>
                    </a:cubicBezTo>
                    <a:cubicBezTo>
                      <a:pt x="539524" y="4516235"/>
                      <a:pt x="530787" y="4519596"/>
                      <a:pt x="522721" y="4520267"/>
                    </a:cubicBezTo>
                    <a:cubicBezTo>
                      <a:pt x="519840" y="4520460"/>
                      <a:pt x="516671" y="4520748"/>
                      <a:pt x="514080" y="4519788"/>
                    </a:cubicBezTo>
                    <a:cubicBezTo>
                      <a:pt x="489020" y="4510570"/>
                      <a:pt x="463575" y="4503561"/>
                      <a:pt x="436404" y="4508361"/>
                    </a:cubicBezTo>
                    <a:cubicBezTo>
                      <a:pt x="433908" y="4508842"/>
                      <a:pt x="431123" y="4507786"/>
                      <a:pt x="428626" y="4507114"/>
                    </a:cubicBezTo>
                    <a:cubicBezTo>
                      <a:pt x="416432" y="4503657"/>
                      <a:pt x="404526" y="4498184"/>
                      <a:pt x="392141" y="4496936"/>
                    </a:cubicBezTo>
                    <a:cubicBezTo>
                      <a:pt x="361608" y="4493864"/>
                      <a:pt x="330884" y="4492615"/>
                      <a:pt x="300157" y="4490599"/>
                    </a:cubicBezTo>
                    <a:cubicBezTo>
                      <a:pt x="298237" y="4490503"/>
                      <a:pt x="296221" y="4490503"/>
                      <a:pt x="294493" y="4489831"/>
                    </a:cubicBezTo>
                    <a:cubicBezTo>
                      <a:pt x="283163" y="4485702"/>
                      <a:pt x="273274" y="4487047"/>
                      <a:pt x="263671" y="4494919"/>
                    </a:cubicBezTo>
                    <a:cubicBezTo>
                      <a:pt x="259447" y="4498376"/>
                      <a:pt x="253686" y="4500200"/>
                      <a:pt x="248406" y="4502121"/>
                    </a:cubicBezTo>
                    <a:cubicBezTo>
                      <a:pt x="240628" y="4505002"/>
                      <a:pt x="232659" y="4507786"/>
                      <a:pt x="224594" y="4509610"/>
                    </a:cubicBezTo>
                    <a:cubicBezTo>
                      <a:pt x="216624" y="4511338"/>
                      <a:pt x="208079" y="4513738"/>
                      <a:pt x="200398" y="4512395"/>
                    </a:cubicBezTo>
                    <a:cubicBezTo>
                      <a:pt x="186572" y="4509994"/>
                      <a:pt x="173417" y="4504618"/>
                      <a:pt x="159783" y="4501064"/>
                    </a:cubicBezTo>
                    <a:cubicBezTo>
                      <a:pt x="155079" y="4499816"/>
                      <a:pt x="149893" y="4500009"/>
                      <a:pt x="144997" y="4499912"/>
                    </a:cubicBezTo>
                    <a:cubicBezTo>
                      <a:pt x="133763" y="4499625"/>
                      <a:pt x="122241" y="4502409"/>
                      <a:pt x="112064" y="4494440"/>
                    </a:cubicBezTo>
                    <a:cubicBezTo>
                      <a:pt x="102655" y="4486951"/>
                      <a:pt x="93148" y="4489158"/>
                      <a:pt x="83259" y="4494824"/>
                    </a:cubicBezTo>
                    <a:cubicBezTo>
                      <a:pt x="76154" y="4498857"/>
                      <a:pt x="68090" y="4502025"/>
                      <a:pt x="60120" y="4503561"/>
                    </a:cubicBezTo>
                    <a:cubicBezTo>
                      <a:pt x="49174" y="4505673"/>
                      <a:pt x="38324" y="4506538"/>
                      <a:pt x="26514" y="4505289"/>
                    </a:cubicBezTo>
                    <a:cubicBezTo>
                      <a:pt x="18161" y="4504425"/>
                      <a:pt x="11343" y="4504041"/>
                      <a:pt x="4814" y="4498952"/>
                    </a:cubicBezTo>
                    <a:cubicBezTo>
                      <a:pt x="3759" y="4498184"/>
                      <a:pt x="1839" y="4497992"/>
                      <a:pt x="398" y="4498089"/>
                    </a:cubicBezTo>
                    <a:lnTo>
                      <a:pt x="0" y="4498087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C9C14E68-C469-4A71-AF08-169DB545FC6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6096001" y="841376"/>
                <a:ext cx="5260975" cy="4707593"/>
              </a:xfrm>
              <a:custGeom>
                <a:avLst/>
                <a:gdLst>
                  <a:gd name="connsiteX0" fmla="*/ 0 w 5260975"/>
                  <a:gd name="connsiteY0" fmla="*/ 0 h 4707593"/>
                  <a:gd name="connsiteX1" fmla="*/ 5260975 w 5260975"/>
                  <a:gd name="connsiteY1" fmla="*/ 0 h 4707593"/>
                  <a:gd name="connsiteX2" fmla="*/ 5260975 w 5260975"/>
                  <a:gd name="connsiteY2" fmla="*/ 3296937 h 4707593"/>
                  <a:gd name="connsiteX3" fmla="*/ 5260975 w 5260975"/>
                  <a:gd name="connsiteY3" fmla="*/ 3518571 h 4707593"/>
                  <a:gd name="connsiteX4" fmla="*/ 5226503 w 5260975"/>
                  <a:gd name="connsiteY4" fmla="*/ 3534000 h 4707593"/>
                  <a:gd name="connsiteX5" fmla="*/ 5206341 w 5260975"/>
                  <a:gd name="connsiteY5" fmla="*/ 3542065 h 4707593"/>
                  <a:gd name="connsiteX6" fmla="*/ 5123287 w 5260975"/>
                  <a:gd name="connsiteY6" fmla="*/ 3594010 h 4707593"/>
                  <a:gd name="connsiteX7" fmla="*/ 5048107 w 5260975"/>
                  <a:gd name="connsiteY7" fmla="*/ 3658244 h 4707593"/>
                  <a:gd name="connsiteX8" fmla="*/ 4992899 w 5260975"/>
                  <a:gd name="connsiteY8" fmla="*/ 3734479 h 4707593"/>
                  <a:gd name="connsiteX9" fmla="*/ 4977440 w 5260975"/>
                  <a:gd name="connsiteY9" fmla="*/ 3752627 h 4707593"/>
                  <a:gd name="connsiteX10" fmla="*/ 4935193 w 5260975"/>
                  <a:gd name="connsiteY10" fmla="*/ 3775382 h 4707593"/>
                  <a:gd name="connsiteX11" fmla="*/ 4897844 w 5260975"/>
                  <a:gd name="connsiteY11" fmla="*/ 3792472 h 4707593"/>
                  <a:gd name="connsiteX12" fmla="*/ 4870767 w 5260975"/>
                  <a:gd name="connsiteY12" fmla="*/ 3811388 h 4707593"/>
                  <a:gd name="connsiteX13" fmla="*/ 4847916 w 5260975"/>
                  <a:gd name="connsiteY13" fmla="*/ 3828767 h 4707593"/>
                  <a:gd name="connsiteX14" fmla="*/ 4796163 w 5260975"/>
                  <a:gd name="connsiteY14" fmla="*/ 3873702 h 4707593"/>
                  <a:gd name="connsiteX15" fmla="*/ 4738843 w 5260975"/>
                  <a:gd name="connsiteY15" fmla="*/ 3911628 h 4707593"/>
                  <a:gd name="connsiteX16" fmla="*/ 4692755 w 5260975"/>
                  <a:gd name="connsiteY16" fmla="*/ 3958099 h 4707593"/>
                  <a:gd name="connsiteX17" fmla="*/ 4673744 w 5260975"/>
                  <a:gd name="connsiteY17" fmla="*/ 3983255 h 4707593"/>
                  <a:gd name="connsiteX18" fmla="*/ 4633801 w 5260975"/>
                  <a:gd name="connsiteY18" fmla="*/ 4000442 h 4707593"/>
                  <a:gd name="connsiteX19" fmla="*/ 4590499 w 5260975"/>
                  <a:gd name="connsiteY19" fmla="*/ 4027326 h 4707593"/>
                  <a:gd name="connsiteX20" fmla="*/ 4559773 w 5260975"/>
                  <a:gd name="connsiteY20" fmla="*/ 4054018 h 4707593"/>
                  <a:gd name="connsiteX21" fmla="*/ 4536059 w 5260975"/>
                  <a:gd name="connsiteY21" fmla="*/ 4071877 h 4707593"/>
                  <a:gd name="connsiteX22" fmla="*/ 4502549 w 5260975"/>
                  <a:gd name="connsiteY22" fmla="*/ 4089832 h 4707593"/>
                  <a:gd name="connsiteX23" fmla="*/ 4468944 w 5260975"/>
                  <a:gd name="connsiteY23" fmla="*/ 4113356 h 4707593"/>
                  <a:gd name="connsiteX24" fmla="*/ 4452622 w 5260975"/>
                  <a:gd name="connsiteY24" fmla="*/ 4127854 h 4707593"/>
                  <a:gd name="connsiteX25" fmla="*/ 4421032 w 5260975"/>
                  <a:gd name="connsiteY25" fmla="*/ 4151953 h 4707593"/>
                  <a:gd name="connsiteX26" fmla="*/ 4388483 w 5260975"/>
                  <a:gd name="connsiteY26" fmla="*/ 4174421 h 4707593"/>
                  <a:gd name="connsiteX27" fmla="*/ 4327321 w 5260975"/>
                  <a:gd name="connsiteY27" fmla="*/ 4200153 h 4707593"/>
                  <a:gd name="connsiteX28" fmla="*/ 4271633 w 5260975"/>
                  <a:gd name="connsiteY28" fmla="*/ 4237983 h 4707593"/>
                  <a:gd name="connsiteX29" fmla="*/ 4227465 w 5260975"/>
                  <a:gd name="connsiteY29" fmla="*/ 4265635 h 4707593"/>
                  <a:gd name="connsiteX30" fmla="*/ 4201733 w 5260975"/>
                  <a:gd name="connsiteY30" fmla="*/ 4283783 h 4707593"/>
                  <a:gd name="connsiteX31" fmla="*/ 4154494 w 5260975"/>
                  <a:gd name="connsiteY31" fmla="*/ 4324301 h 4707593"/>
                  <a:gd name="connsiteX32" fmla="*/ 4081234 w 5260975"/>
                  <a:gd name="connsiteY32" fmla="*/ 4366931 h 4707593"/>
                  <a:gd name="connsiteX33" fmla="*/ 4036971 w 5260975"/>
                  <a:gd name="connsiteY33" fmla="*/ 4389975 h 4707593"/>
                  <a:gd name="connsiteX34" fmla="*/ 3941725 w 5260975"/>
                  <a:gd name="connsiteY34" fmla="*/ 4424733 h 4707593"/>
                  <a:gd name="connsiteX35" fmla="*/ 3910999 w 5260975"/>
                  <a:gd name="connsiteY35" fmla="*/ 4437119 h 4707593"/>
                  <a:gd name="connsiteX36" fmla="*/ 3875859 w 5260975"/>
                  <a:gd name="connsiteY36" fmla="*/ 4445280 h 4707593"/>
                  <a:gd name="connsiteX37" fmla="*/ 3819401 w 5260975"/>
                  <a:gd name="connsiteY37" fmla="*/ 4464579 h 4707593"/>
                  <a:gd name="connsiteX38" fmla="*/ 3709176 w 5260975"/>
                  <a:gd name="connsiteY38" fmla="*/ 4497800 h 4707593"/>
                  <a:gd name="connsiteX39" fmla="*/ 3684981 w 5260975"/>
                  <a:gd name="connsiteY39" fmla="*/ 4502889 h 4707593"/>
                  <a:gd name="connsiteX40" fmla="*/ 3623338 w 5260975"/>
                  <a:gd name="connsiteY40" fmla="*/ 4524300 h 4707593"/>
                  <a:gd name="connsiteX41" fmla="*/ 3586373 w 5260975"/>
                  <a:gd name="connsiteY41" fmla="*/ 4538702 h 4707593"/>
                  <a:gd name="connsiteX42" fmla="*/ 3555743 w 5260975"/>
                  <a:gd name="connsiteY42" fmla="*/ 4546960 h 4707593"/>
                  <a:gd name="connsiteX43" fmla="*/ 3528667 w 5260975"/>
                  <a:gd name="connsiteY43" fmla="*/ 4550801 h 4707593"/>
                  <a:gd name="connsiteX44" fmla="*/ 3457424 w 5260975"/>
                  <a:gd name="connsiteY44" fmla="*/ 4569811 h 4707593"/>
                  <a:gd name="connsiteX45" fmla="*/ 3429003 w 5260975"/>
                  <a:gd name="connsiteY45" fmla="*/ 4577301 h 4707593"/>
                  <a:gd name="connsiteX46" fmla="*/ 3355264 w 5260975"/>
                  <a:gd name="connsiteY46" fmla="*/ 4603033 h 4707593"/>
                  <a:gd name="connsiteX47" fmla="*/ 3292757 w 5260975"/>
                  <a:gd name="connsiteY47" fmla="*/ 4620027 h 4707593"/>
                  <a:gd name="connsiteX48" fmla="*/ 3266643 w 5260975"/>
                  <a:gd name="connsiteY48" fmla="*/ 4628188 h 4707593"/>
                  <a:gd name="connsiteX49" fmla="*/ 3206921 w 5260975"/>
                  <a:gd name="connsiteY49" fmla="*/ 4641823 h 4707593"/>
                  <a:gd name="connsiteX50" fmla="*/ 3173123 w 5260975"/>
                  <a:gd name="connsiteY50" fmla="*/ 4651425 h 4707593"/>
                  <a:gd name="connsiteX51" fmla="*/ 3090646 w 5260975"/>
                  <a:gd name="connsiteY51" fmla="*/ 4662274 h 4707593"/>
                  <a:gd name="connsiteX52" fmla="*/ 3005480 w 5260975"/>
                  <a:gd name="connsiteY52" fmla="*/ 4672739 h 4707593"/>
                  <a:gd name="connsiteX53" fmla="*/ 2958721 w 5260975"/>
                  <a:gd name="connsiteY53" fmla="*/ 4676196 h 4707593"/>
                  <a:gd name="connsiteX54" fmla="*/ 2917915 w 5260975"/>
                  <a:gd name="connsiteY54" fmla="*/ 4681670 h 4707593"/>
                  <a:gd name="connsiteX55" fmla="*/ 2882389 w 5260975"/>
                  <a:gd name="connsiteY55" fmla="*/ 4685126 h 4707593"/>
                  <a:gd name="connsiteX56" fmla="*/ 2825837 w 5260975"/>
                  <a:gd name="connsiteY56" fmla="*/ 4692135 h 4707593"/>
                  <a:gd name="connsiteX57" fmla="*/ 2802313 w 5260975"/>
                  <a:gd name="connsiteY57" fmla="*/ 4693960 h 4707593"/>
                  <a:gd name="connsiteX58" fmla="*/ 2746816 w 5260975"/>
                  <a:gd name="connsiteY58" fmla="*/ 4693863 h 4707593"/>
                  <a:gd name="connsiteX59" fmla="*/ 2727517 w 5260975"/>
                  <a:gd name="connsiteY59" fmla="*/ 4692903 h 4707593"/>
                  <a:gd name="connsiteX60" fmla="*/ 2690359 w 5260975"/>
                  <a:gd name="connsiteY60" fmla="*/ 4680997 h 4707593"/>
                  <a:gd name="connsiteX61" fmla="*/ 2685943 w 5260975"/>
                  <a:gd name="connsiteY61" fmla="*/ 4680133 h 4707593"/>
                  <a:gd name="connsiteX62" fmla="*/ 2661554 w 5260975"/>
                  <a:gd name="connsiteY62" fmla="*/ 4675428 h 4707593"/>
                  <a:gd name="connsiteX63" fmla="*/ 2648208 w 5260975"/>
                  <a:gd name="connsiteY63" fmla="*/ 4673892 h 4707593"/>
                  <a:gd name="connsiteX64" fmla="*/ 2597512 w 5260975"/>
                  <a:gd name="connsiteY64" fmla="*/ 4664099 h 4707593"/>
                  <a:gd name="connsiteX65" fmla="*/ 2568324 w 5260975"/>
                  <a:gd name="connsiteY65" fmla="*/ 4659490 h 4707593"/>
                  <a:gd name="connsiteX66" fmla="*/ 2544704 w 5260975"/>
                  <a:gd name="connsiteY66" fmla="*/ 4660162 h 4707593"/>
                  <a:gd name="connsiteX67" fmla="*/ 2503225 w 5260975"/>
                  <a:gd name="connsiteY67" fmla="*/ 4661026 h 4707593"/>
                  <a:gd name="connsiteX68" fmla="*/ 2489975 w 5260975"/>
                  <a:gd name="connsiteY68" fmla="*/ 4663235 h 4707593"/>
                  <a:gd name="connsiteX69" fmla="*/ 2430061 w 5260975"/>
                  <a:gd name="connsiteY69" fmla="*/ 4656897 h 4707593"/>
                  <a:gd name="connsiteX70" fmla="*/ 2395880 w 5260975"/>
                  <a:gd name="connsiteY70" fmla="*/ 4656417 h 4707593"/>
                  <a:gd name="connsiteX71" fmla="*/ 2357378 w 5260975"/>
                  <a:gd name="connsiteY71" fmla="*/ 4648544 h 4707593"/>
                  <a:gd name="connsiteX72" fmla="*/ 2346145 w 5260975"/>
                  <a:gd name="connsiteY72" fmla="*/ 4648928 h 4707593"/>
                  <a:gd name="connsiteX73" fmla="*/ 2333567 w 5260975"/>
                  <a:gd name="connsiteY73" fmla="*/ 4649600 h 4707593"/>
                  <a:gd name="connsiteX74" fmla="*/ 2294968 w 5260975"/>
                  <a:gd name="connsiteY74" fmla="*/ 4650177 h 4707593"/>
                  <a:gd name="connsiteX75" fmla="*/ 2271540 w 5260975"/>
                  <a:gd name="connsiteY75" fmla="*/ 4653057 h 4707593"/>
                  <a:gd name="connsiteX76" fmla="*/ 2226895 w 5260975"/>
                  <a:gd name="connsiteY76" fmla="*/ 4651329 h 4707593"/>
                  <a:gd name="connsiteX77" fmla="*/ 2210379 w 5260975"/>
                  <a:gd name="connsiteY77" fmla="*/ 4653825 h 4707593"/>
                  <a:gd name="connsiteX78" fmla="*/ 2168613 w 5260975"/>
                  <a:gd name="connsiteY78" fmla="*/ 4654113 h 4707593"/>
                  <a:gd name="connsiteX79" fmla="*/ 2131167 w 5260975"/>
                  <a:gd name="connsiteY79" fmla="*/ 4652673 h 4707593"/>
                  <a:gd name="connsiteX80" fmla="*/ 2095065 w 5260975"/>
                  <a:gd name="connsiteY80" fmla="*/ 4653441 h 4707593"/>
                  <a:gd name="connsiteX81" fmla="*/ 2069237 w 5260975"/>
                  <a:gd name="connsiteY81" fmla="*/ 4656609 h 4707593"/>
                  <a:gd name="connsiteX82" fmla="*/ 2041201 w 5260975"/>
                  <a:gd name="connsiteY82" fmla="*/ 4658529 h 4707593"/>
                  <a:gd name="connsiteX83" fmla="*/ 1963909 w 5260975"/>
                  <a:gd name="connsiteY83" fmla="*/ 4669955 h 4707593"/>
                  <a:gd name="connsiteX84" fmla="*/ 1949603 w 5260975"/>
                  <a:gd name="connsiteY84" fmla="*/ 4667171 h 4707593"/>
                  <a:gd name="connsiteX85" fmla="*/ 1868373 w 5260975"/>
                  <a:gd name="connsiteY85" fmla="*/ 4664578 h 4707593"/>
                  <a:gd name="connsiteX86" fmla="*/ 1850707 w 5260975"/>
                  <a:gd name="connsiteY86" fmla="*/ 4664771 h 4707593"/>
                  <a:gd name="connsiteX87" fmla="*/ 1803275 w 5260975"/>
                  <a:gd name="connsiteY87" fmla="*/ 4653441 h 4707593"/>
                  <a:gd name="connsiteX88" fmla="*/ 1730112 w 5260975"/>
                  <a:gd name="connsiteY88" fmla="*/ 4671396 h 4707593"/>
                  <a:gd name="connsiteX89" fmla="*/ 1661652 w 5260975"/>
                  <a:gd name="connsiteY89" fmla="*/ 4693863 h 4707593"/>
                  <a:gd name="connsiteX90" fmla="*/ 1653011 w 5260975"/>
                  <a:gd name="connsiteY90" fmla="*/ 4696744 h 4707593"/>
                  <a:gd name="connsiteX91" fmla="*/ 1628431 w 5260975"/>
                  <a:gd name="connsiteY91" fmla="*/ 4701641 h 4707593"/>
                  <a:gd name="connsiteX92" fmla="*/ 1597995 w 5260975"/>
                  <a:gd name="connsiteY92" fmla="*/ 4703369 h 4707593"/>
                  <a:gd name="connsiteX93" fmla="*/ 1559396 w 5260975"/>
                  <a:gd name="connsiteY93" fmla="*/ 4707593 h 4707593"/>
                  <a:gd name="connsiteX94" fmla="*/ 1528480 w 5260975"/>
                  <a:gd name="connsiteY94" fmla="*/ 4702312 h 4707593"/>
                  <a:gd name="connsiteX95" fmla="*/ 1485272 w 5260975"/>
                  <a:gd name="connsiteY95" fmla="*/ 4694439 h 4707593"/>
                  <a:gd name="connsiteX96" fmla="*/ 1444562 w 5260975"/>
                  <a:gd name="connsiteY96" fmla="*/ 4686950 h 4707593"/>
                  <a:gd name="connsiteX97" fmla="*/ 1431696 w 5260975"/>
                  <a:gd name="connsiteY97" fmla="*/ 4695783 h 4707593"/>
                  <a:gd name="connsiteX98" fmla="*/ 1411821 w 5260975"/>
                  <a:gd name="connsiteY98" fmla="*/ 4703464 h 4707593"/>
                  <a:gd name="connsiteX99" fmla="*/ 1389738 w 5260975"/>
                  <a:gd name="connsiteY99" fmla="*/ 4694247 h 4707593"/>
                  <a:gd name="connsiteX100" fmla="*/ 1338081 w 5260975"/>
                  <a:gd name="connsiteY100" fmla="*/ 4675141 h 4707593"/>
                  <a:gd name="connsiteX101" fmla="*/ 1305436 w 5260975"/>
                  <a:gd name="connsiteY101" fmla="*/ 4674276 h 4707593"/>
                  <a:gd name="connsiteX102" fmla="*/ 1234481 w 5260975"/>
                  <a:gd name="connsiteY102" fmla="*/ 4666115 h 4707593"/>
                  <a:gd name="connsiteX103" fmla="*/ 1188106 w 5260975"/>
                  <a:gd name="connsiteY103" fmla="*/ 4654497 h 4707593"/>
                  <a:gd name="connsiteX104" fmla="*/ 1154790 w 5260975"/>
                  <a:gd name="connsiteY104" fmla="*/ 4641343 h 4707593"/>
                  <a:gd name="connsiteX105" fmla="*/ 1107069 w 5260975"/>
                  <a:gd name="connsiteY105" fmla="*/ 4624156 h 4707593"/>
                  <a:gd name="connsiteX106" fmla="*/ 1059158 w 5260975"/>
                  <a:gd name="connsiteY106" fmla="*/ 4615227 h 4707593"/>
                  <a:gd name="connsiteX107" fmla="*/ 1024496 w 5260975"/>
                  <a:gd name="connsiteY107" fmla="*/ 4603993 h 4707593"/>
                  <a:gd name="connsiteX108" fmla="*/ 982153 w 5260975"/>
                  <a:gd name="connsiteY108" fmla="*/ 4596311 h 4707593"/>
                  <a:gd name="connsiteX109" fmla="*/ 946628 w 5260975"/>
                  <a:gd name="connsiteY109" fmla="*/ 4596024 h 4707593"/>
                  <a:gd name="connsiteX110" fmla="*/ 890939 w 5260975"/>
                  <a:gd name="connsiteY110" fmla="*/ 4597368 h 4707593"/>
                  <a:gd name="connsiteX111" fmla="*/ 822769 w 5260975"/>
                  <a:gd name="connsiteY111" fmla="*/ 4574133 h 4707593"/>
                  <a:gd name="connsiteX112" fmla="*/ 795212 w 5260975"/>
                  <a:gd name="connsiteY112" fmla="*/ 4568947 h 4707593"/>
                  <a:gd name="connsiteX113" fmla="*/ 769288 w 5260975"/>
                  <a:gd name="connsiteY113" fmla="*/ 4566547 h 4707593"/>
                  <a:gd name="connsiteX114" fmla="*/ 714271 w 5260975"/>
                  <a:gd name="connsiteY114" fmla="*/ 4551089 h 4707593"/>
                  <a:gd name="connsiteX115" fmla="*/ 691900 w 5260975"/>
                  <a:gd name="connsiteY115" fmla="*/ 4545999 h 4707593"/>
                  <a:gd name="connsiteX116" fmla="*/ 660598 w 5260975"/>
                  <a:gd name="connsiteY116" fmla="*/ 4546096 h 4707593"/>
                  <a:gd name="connsiteX117" fmla="*/ 603662 w 5260975"/>
                  <a:gd name="connsiteY117" fmla="*/ 4538991 h 4707593"/>
                  <a:gd name="connsiteX118" fmla="*/ 546821 w 5260975"/>
                  <a:gd name="connsiteY118" fmla="*/ 4518251 h 4707593"/>
                  <a:gd name="connsiteX119" fmla="*/ 522721 w 5260975"/>
                  <a:gd name="connsiteY119" fmla="*/ 4520267 h 4707593"/>
                  <a:gd name="connsiteX120" fmla="*/ 514080 w 5260975"/>
                  <a:gd name="connsiteY120" fmla="*/ 4519788 h 4707593"/>
                  <a:gd name="connsiteX121" fmla="*/ 436404 w 5260975"/>
                  <a:gd name="connsiteY121" fmla="*/ 4508361 h 4707593"/>
                  <a:gd name="connsiteX122" fmla="*/ 428626 w 5260975"/>
                  <a:gd name="connsiteY122" fmla="*/ 4507114 h 4707593"/>
                  <a:gd name="connsiteX123" fmla="*/ 392141 w 5260975"/>
                  <a:gd name="connsiteY123" fmla="*/ 4496936 h 4707593"/>
                  <a:gd name="connsiteX124" fmla="*/ 300157 w 5260975"/>
                  <a:gd name="connsiteY124" fmla="*/ 4490599 h 4707593"/>
                  <a:gd name="connsiteX125" fmla="*/ 294493 w 5260975"/>
                  <a:gd name="connsiteY125" fmla="*/ 4489831 h 4707593"/>
                  <a:gd name="connsiteX126" fmla="*/ 263671 w 5260975"/>
                  <a:gd name="connsiteY126" fmla="*/ 4494919 h 4707593"/>
                  <a:gd name="connsiteX127" fmla="*/ 248406 w 5260975"/>
                  <a:gd name="connsiteY127" fmla="*/ 4502121 h 4707593"/>
                  <a:gd name="connsiteX128" fmla="*/ 224594 w 5260975"/>
                  <a:gd name="connsiteY128" fmla="*/ 4509610 h 4707593"/>
                  <a:gd name="connsiteX129" fmla="*/ 200398 w 5260975"/>
                  <a:gd name="connsiteY129" fmla="*/ 4512395 h 4707593"/>
                  <a:gd name="connsiteX130" fmla="*/ 159783 w 5260975"/>
                  <a:gd name="connsiteY130" fmla="*/ 4501064 h 4707593"/>
                  <a:gd name="connsiteX131" fmla="*/ 144997 w 5260975"/>
                  <a:gd name="connsiteY131" fmla="*/ 4499912 h 4707593"/>
                  <a:gd name="connsiteX132" fmla="*/ 112064 w 5260975"/>
                  <a:gd name="connsiteY132" fmla="*/ 4494440 h 4707593"/>
                  <a:gd name="connsiteX133" fmla="*/ 83259 w 5260975"/>
                  <a:gd name="connsiteY133" fmla="*/ 4494824 h 4707593"/>
                  <a:gd name="connsiteX134" fmla="*/ 60120 w 5260975"/>
                  <a:gd name="connsiteY134" fmla="*/ 4503561 h 4707593"/>
                  <a:gd name="connsiteX135" fmla="*/ 26514 w 5260975"/>
                  <a:gd name="connsiteY135" fmla="*/ 4505289 h 4707593"/>
                  <a:gd name="connsiteX136" fmla="*/ 4814 w 5260975"/>
                  <a:gd name="connsiteY136" fmla="*/ 4498952 h 4707593"/>
                  <a:gd name="connsiteX137" fmla="*/ 398 w 5260975"/>
                  <a:gd name="connsiteY137" fmla="*/ 4498089 h 4707593"/>
                  <a:gd name="connsiteX138" fmla="*/ 0 w 5260975"/>
                  <a:gd name="connsiteY138" fmla="*/ 4498087 h 4707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</a:cxnLst>
                <a:rect l="l" t="t" r="r" b="b"/>
                <a:pathLst>
                  <a:path w="5260975" h="4707593">
                    <a:moveTo>
                      <a:pt x="0" y="0"/>
                    </a:moveTo>
                    <a:lnTo>
                      <a:pt x="5260975" y="0"/>
                    </a:lnTo>
                    <a:lnTo>
                      <a:pt x="5260975" y="3296937"/>
                    </a:lnTo>
                    <a:lnTo>
                      <a:pt x="5260975" y="3518571"/>
                    </a:lnTo>
                    <a:lnTo>
                      <a:pt x="5226503" y="3534000"/>
                    </a:lnTo>
                    <a:cubicBezTo>
                      <a:pt x="5219783" y="3536785"/>
                      <a:pt x="5212389" y="3538321"/>
                      <a:pt x="5206341" y="3542065"/>
                    </a:cubicBezTo>
                    <a:cubicBezTo>
                      <a:pt x="5178495" y="3559156"/>
                      <a:pt x="5151515" y="3577591"/>
                      <a:pt x="5123287" y="3594010"/>
                    </a:cubicBezTo>
                    <a:cubicBezTo>
                      <a:pt x="5094195" y="3611004"/>
                      <a:pt x="5068175" y="3631071"/>
                      <a:pt x="5048107" y="3658244"/>
                    </a:cubicBezTo>
                    <a:cubicBezTo>
                      <a:pt x="5029480" y="3683496"/>
                      <a:pt x="5011429" y="3709131"/>
                      <a:pt x="4992899" y="3734479"/>
                    </a:cubicBezTo>
                    <a:cubicBezTo>
                      <a:pt x="4988194" y="3740912"/>
                      <a:pt x="4983873" y="3748498"/>
                      <a:pt x="4977440" y="3752627"/>
                    </a:cubicBezTo>
                    <a:cubicBezTo>
                      <a:pt x="4964094" y="3761268"/>
                      <a:pt x="4949499" y="3768277"/>
                      <a:pt x="4935193" y="3775382"/>
                    </a:cubicBezTo>
                    <a:cubicBezTo>
                      <a:pt x="4922903" y="3781431"/>
                      <a:pt x="4909845" y="3785943"/>
                      <a:pt x="4897844" y="3792472"/>
                    </a:cubicBezTo>
                    <a:cubicBezTo>
                      <a:pt x="4888243" y="3797658"/>
                      <a:pt x="4879697" y="3804859"/>
                      <a:pt x="4870767" y="3811388"/>
                    </a:cubicBezTo>
                    <a:cubicBezTo>
                      <a:pt x="4862990" y="3817052"/>
                      <a:pt x="4854445" y="3821949"/>
                      <a:pt x="4847916" y="3828767"/>
                    </a:cubicBezTo>
                    <a:cubicBezTo>
                      <a:pt x="4831977" y="3845281"/>
                      <a:pt x="4815942" y="3861508"/>
                      <a:pt x="4796163" y="3873702"/>
                    </a:cubicBezTo>
                    <a:cubicBezTo>
                      <a:pt x="4776672" y="3885799"/>
                      <a:pt x="4758237" y="3899338"/>
                      <a:pt x="4738843" y="3911628"/>
                    </a:cubicBezTo>
                    <a:cubicBezTo>
                      <a:pt x="4719831" y="3923630"/>
                      <a:pt x="4702645" y="3936783"/>
                      <a:pt x="4692755" y="3958099"/>
                    </a:cubicBezTo>
                    <a:cubicBezTo>
                      <a:pt x="4688339" y="3967508"/>
                      <a:pt x="4682097" y="3977782"/>
                      <a:pt x="4673744" y="3983255"/>
                    </a:cubicBezTo>
                    <a:cubicBezTo>
                      <a:pt x="4661838" y="3991032"/>
                      <a:pt x="4646764" y="3993817"/>
                      <a:pt x="4633801" y="4000442"/>
                    </a:cubicBezTo>
                    <a:cubicBezTo>
                      <a:pt x="4618535" y="4008219"/>
                      <a:pt x="4600869" y="4014940"/>
                      <a:pt x="4590499" y="4027326"/>
                    </a:cubicBezTo>
                    <a:cubicBezTo>
                      <a:pt x="4581281" y="4038368"/>
                      <a:pt x="4571968" y="4047009"/>
                      <a:pt x="4559773" y="4054018"/>
                    </a:cubicBezTo>
                    <a:cubicBezTo>
                      <a:pt x="4551229" y="4058915"/>
                      <a:pt x="4544892" y="4067844"/>
                      <a:pt x="4536059" y="4071877"/>
                    </a:cubicBezTo>
                    <a:cubicBezTo>
                      <a:pt x="4524441" y="4077254"/>
                      <a:pt x="4512727" y="4081479"/>
                      <a:pt x="4502549" y="4089832"/>
                    </a:cubicBezTo>
                    <a:cubicBezTo>
                      <a:pt x="4491987" y="4098473"/>
                      <a:pt x="4479986" y="4105290"/>
                      <a:pt x="4468944" y="4113356"/>
                    </a:cubicBezTo>
                    <a:cubicBezTo>
                      <a:pt x="4463087" y="4117676"/>
                      <a:pt x="4458286" y="4123341"/>
                      <a:pt x="4452622" y="4127854"/>
                    </a:cubicBezTo>
                    <a:cubicBezTo>
                      <a:pt x="4442252" y="4136111"/>
                      <a:pt x="4431690" y="4144176"/>
                      <a:pt x="4421032" y="4151953"/>
                    </a:cubicBezTo>
                    <a:cubicBezTo>
                      <a:pt x="4410375" y="4159731"/>
                      <a:pt x="4400197" y="4168756"/>
                      <a:pt x="4388483" y="4174421"/>
                    </a:cubicBezTo>
                    <a:cubicBezTo>
                      <a:pt x="4368513" y="4184023"/>
                      <a:pt x="4346717" y="4189784"/>
                      <a:pt x="4327321" y="4200153"/>
                    </a:cubicBezTo>
                    <a:cubicBezTo>
                      <a:pt x="4307639" y="4210714"/>
                      <a:pt x="4289107" y="4223965"/>
                      <a:pt x="4271633" y="4237983"/>
                    </a:cubicBezTo>
                    <a:cubicBezTo>
                      <a:pt x="4257807" y="4249025"/>
                      <a:pt x="4244845" y="4259971"/>
                      <a:pt x="4227465" y="4265635"/>
                    </a:cubicBezTo>
                    <a:cubicBezTo>
                      <a:pt x="4217768" y="4268804"/>
                      <a:pt x="4207591" y="4275717"/>
                      <a:pt x="4201733" y="4283783"/>
                    </a:cubicBezTo>
                    <a:cubicBezTo>
                      <a:pt x="4189059" y="4301353"/>
                      <a:pt x="4172833" y="4313739"/>
                      <a:pt x="4154494" y="4324301"/>
                    </a:cubicBezTo>
                    <a:cubicBezTo>
                      <a:pt x="4130010" y="4338511"/>
                      <a:pt x="4105814" y="4353009"/>
                      <a:pt x="4081234" y="4366931"/>
                    </a:cubicBezTo>
                    <a:cubicBezTo>
                      <a:pt x="4066737" y="4375189"/>
                      <a:pt x="4052335" y="4383926"/>
                      <a:pt x="4036971" y="4389975"/>
                    </a:cubicBezTo>
                    <a:cubicBezTo>
                      <a:pt x="4005575" y="4402457"/>
                      <a:pt x="3973410" y="4413114"/>
                      <a:pt x="3941725" y="4424733"/>
                    </a:cubicBezTo>
                    <a:cubicBezTo>
                      <a:pt x="3931355" y="4428477"/>
                      <a:pt x="3921561" y="4433854"/>
                      <a:pt x="3910999" y="4437119"/>
                    </a:cubicBezTo>
                    <a:cubicBezTo>
                      <a:pt x="3899573" y="4440671"/>
                      <a:pt x="3887285" y="4441727"/>
                      <a:pt x="3875859" y="4445280"/>
                    </a:cubicBezTo>
                    <a:cubicBezTo>
                      <a:pt x="3856847" y="4451136"/>
                      <a:pt x="3838412" y="4458626"/>
                      <a:pt x="3819401" y="4464579"/>
                    </a:cubicBezTo>
                    <a:cubicBezTo>
                      <a:pt x="3782723" y="4476005"/>
                      <a:pt x="3745949" y="4486951"/>
                      <a:pt x="3709176" y="4497800"/>
                    </a:cubicBezTo>
                    <a:cubicBezTo>
                      <a:pt x="3701303" y="4500105"/>
                      <a:pt x="3692757" y="4500393"/>
                      <a:pt x="3684981" y="4502889"/>
                    </a:cubicBezTo>
                    <a:cubicBezTo>
                      <a:pt x="3664337" y="4509610"/>
                      <a:pt x="3643789" y="4516907"/>
                      <a:pt x="3623338" y="4524300"/>
                    </a:cubicBezTo>
                    <a:cubicBezTo>
                      <a:pt x="3610953" y="4528813"/>
                      <a:pt x="3598854" y="4534382"/>
                      <a:pt x="3586373" y="4538702"/>
                    </a:cubicBezTo>
                    <a:cubicBezTo>
                      <a:pt x="3576387" y="4542159"/>
                      <a:pt x="3566113" y="4544847"/>
                      <a:pt x="3555743" y="4546960"/>
                    </a:cubicBezTo>
                    <a:cubicBezTo>
                      <a:pt x="3546814" y="4548785"/>
                      <a:pt x="3537501" y="4548592"/>
                      <a:pt x="3528667" y="4550801"/>
                    </a:cubicBezTo>
                    <a:cubicBezTo>
                      <a:pt x="3504759" y="4556753"/>
                      <a:pt x="3481140" y="4563475"/>
                      <a:pt x="3457424" y="4569811"/>
                    </a:cubicBezTo>
                    <a:cubicBezTo>
                      <a:pt x="3447919" y="4572308"/>
                      <a:pt x="3438221" y="4574133"/>
                      <a:pt x="3429003" y="4577301"/>
                    </a:cubicBezTo>
                    <a:cubicBezTo>
                      <a:pt x="3404327" y="4585654"/>
                      <a:pt x="3380036" y="4595159"/>
                      <a:pt x="3355264" y="4603033"/>
                    </a:cubicBezTo>
                    <a:cubicBezTo>
                      <a:pt x="3334717" y="4609562"/>
                      <a:pt x="3313593" y="4614266"/>
                      <a:pt x="3292757" y="4620027"/>
                    </a:cubicBezTo>
                    <a:cubicBezTo>
                      <a:pt x="3283924" y="4622524"/>
                      <a:pt x="3275475" y="4626077"/>
                      <a:pt x="3266643" y="4628188"/>
                    </a:cubicBezTo>
                    <a:cubicBezTo>
                      <a:pt x="3246863" y="4632990"/>
                      <a:pt x="3226796" y="4637022"/>
                      <a:pt x="3206921" y="4641823"/>
                    </a:cubicBezTo>
                    <a:cubicBezTo>
                      <a:pt x="3195590" y="4644607"/>
                      <a:pt x="3184645" y="4649600"/>
                      <a:pt x="3173123" y="4651425"/>
                    </a:cubicBezTo>
                    <a:cubicBezTo>
                      <a:pt x="3145759" y="4655745"/>
                      <a:pt x="3118203" y="4658817"/>
                      <a:pt x="3090646" y="4662274"/>
                    </a:cubicBezTo>
                    <a:cubicBezTo>
                      <a:pt x="3062227" y="4665826"/>
                      <a:pt x="3033902" y="4669571"/>
                      <a:pt x="3005480" y="4672739"/>
                    </a:cubicBezTo>
                    <a:cubicBezTo>
                      <a:pt x="2989926" y="4674372"/>
                      <a:pt x="2974275" y="4674660"/>
                      <a:pt x="2958721" y="4676196"/>
                    </a:cubicBezTo>
                    <a:cubicBezTo>
                      <a:pt x="2945087" y="4677541"/>
                      <a:pt x="2931549" y="4680037"/>
                      <a:pt x="2917915" y="4681670"/>
                    </a:cubicBezTo>
                    <a:cubicBezTo>
                      <a:pt x="2906105" y="4683013"/>
                      <a:pt x="2894199" y="4683781"/>
                      <a:pt x="2882389" y="4685126"/>
                    </a:cubicBezTo>
                    <a:cubicBezTo>
                      <a:pt x="2863475" y="4687334"/>
                      <a:pt x="2844655" y="4689831"/>
                      <a:pt x="2825837" y="4692135"/>
                    </a:cubicBezTo>
                    <a:cubicBezTo>
                      <a:pt x="2817964" y="4692999"/>
                      <a:pt x="2809706" y="4695399"/>
                      <a:pt x="2802313" y="4693960"/>
                    </a:cubicBezTo>
                    <a:cubicBezTo>
                      <a:pt x="2783686" y="4690310"/>
                      <a:pt x="2765347" y="4691367"/>
                      <a:pt x="2746816" y="4693863"/>
                    </a:cubicBezTo>
                    <a:cubicBezTo>
                      <a:pt x="2740479" y="4694728"/>
                      <a:pt x="2733662" y="4694535"/>
                      <a:pt x="2727517" y="4692903"/>
                    </a:cubicBezTo>
                    <a:cubicBezTo>
                      <a:pt x="2714939" y="4689638"/>
                      <a:pt x="2702745" y="4685029"/>
                      <a:pt x="2690359" y="4680997"/>
                    </a:cubicBezTo>
                    <a:cubicBezTo>
                      <a:pt x="2689014" y="4680517"/>
                      <a:pt x="2687382" y="4680421"/>
                      <a:pt x="2685943" y="4680133"/>
                    </a:cubicBezTo>
                    <a:cubicBezTo>
                      <a:pt x="2677781" y="4678500"/>
                      <a:pt x="2669717" y="4676868"/>
                      <a:pt x="2661554" y="4675428"/>
                    </a:cubicBezTo>
                    <a:cubicBezTo>
                      <a:pt x="2657138" y="4674660"/>
                      <a:pt x="2652625" y="4674564"/>
                      <a:pt x="2648208" y="4673892"/>
                    </a:cubicBezTo>
                    <a:cubicBezTo>
                      <a:pt x="2631118" y="4671203"/>
                      <a:pt x="2612299" y="4675716"/>
                      <a:pt x="2597512" y="4664099"/>
                    </a:cubicBezTo>
                    <a:cubicBezTo>
                      <a:pt x="2587911" y="4656609"/>
                      <a:pt x="2578597" y="4658338"/>
                      <a:pt x="2568324" y="4659490"/>
                    </a:cubicBezTo>
                    <a:cubicBezTo>
                      <a:pt x="2560547" y="4660354"/>
                      <a:pt x="2552577" y="4660065"/>
                      <a:pt x="2544704" y="4660162"/>
                    </a:cubicBezTo>
                    <a:cubicBezTo>
                      <a:pt x="2530878" y="4660449"/>
                      <a:pt x="2517052" y="4660546"/>
                      <a:pt x="2503225" y="4661026"/>
                    </a:cubicBezTo>
                    <a:cubicBezTo>
                      <a:pt x="2498808" y="4661218"/>
                      <a:pt x="2494297" y="4663619"/>
                      <a:pt x="2489975" y="4663235"/>
                    </a:cubicBezTo>
                    <a:cubicBezTo>
                      <a:pt x="2470004" y="4661410"/>
                      <a:pt x="2450033" y="4658529"/>
                      <a:pt x="2430061" y="4656897"/>
                    </a:cubicBezTo>
                    <a:cubicBezTo>
                      <a:pt x="2418732" y="4655938"/>
                      <a:pt x="2407114" y="4657761"/>
                      <a:pt x="2395880" y="4656417"/>
                    </a:cubicBezTo>
                    <a:cubicBezTo>
                      <a:pt x="2382919" y="4654881"/>
                      <a:pt x="2370245" y="4650945"/>
                      <a:pt x="2357378" y="4648544"/>
                    </a:cubicBezTo>
                    <a:cubicBezTo>
                      <a:pt x="2353826" y="4647872"/>
                      <a:pt x="2349889" y="4648736"/>
                      <a:pt x="2346145" y="4648928"/>
                    </a:cubicBezTo>
                    <a:cubicBezTo>
                      <a:pt x="2341920" y="4649120"/>
                      <a:pt x="2337791" y="4649504"/>
                      <a:pt x="2333567" y="4649600"/>
                    </a:cubicBezTo>
                    <a:cubicBezTo>
                      <a:pt x="2320700" y="4649793"/>
                      <a:pt x="2307835" y="4649504"/>
                      <a:pt x="2294968" y="4650177"/>
                    </a:cubicBezTo>
                    <a:cubicBezTo>
                      <a:pt x="2287095" y="4650561"/>
                      <a:pt x="2278839" y="4654497"/>
                      <a:pt x="2271540" y="4653057"/>
                    </a:cubicBezTo>
                    <a:cubicBezTo>
                      <a:pt x="2256659" y="4650272"/>
                      <a:pt x="2241776" y="4656513"/>
                      <a:pt x="2226895" y="4651329"/>
                    </a:cubicBezTo>
                    <a:cubicBezTo>
                      <a:pt x="2222285" y="4649793"/>
                      <a:pt x="2215948" y="4653633"/>
                      <a:pt x="2210379" y="4653825"/>
                    </a:cubicBezTo>
                    <a:cubicBezTo>
                      <a:pt x="2196457" y="4654305"/>
                      <a:pt x="2182535" y="4654209"/>
                      <a:pt x="2168613" y="4654113"/>
                    </a:cubicBezTo>
                    <a:cubicBezTo>
                      <a:pt x="2156131" y="4654017"/>
                      <a:pt x="2143168" y="4655361"/>
                      <a:pt x="2131167" y="4652673"/>
                    </a:cubicBezTo>
                    <a:cubicBezTo>
                      <a:pt x="2118588" y="4649793"/>
                      <a:pt x="2107259" y="4650177"/>
                      <a:pt x="2095065" y="4653441"/>
                    </a:cubicBezTo>
                    <a:cubicBezTo>
                      <a:pt x="2086711" y="4655649"/>
                      <a:pt x="2077878" y="4655938"/>
                      <a:pt x="2069237" y="4656609"/>
                    </a:cubicBezTo>
                    <a:cubicBezTo>
                      <a:pt x="2059924" y="4657377"/>
                      <a:pt x="2049650" y="4655361"/>
                      <a:pt x="2041201" y="4658529"/>
                    </a:cubicBezTo>
                    <a:cubicBezTo>
                      <a:pt x="2016044" y="4667939"/>
                      <a:pt x="1990216" y="4669955"/>
                      <a:pt x="1963909" y="4669955"/>
                    </a:cubicBezTo>
                    <a:cubicBezTo>
                      <a:pt x="1959107" y="4669955"/>
                      <a:pt x="1954210" y="4668612"/>
                      <a:pt x="1949603" y="4667171"/>
                    </a:cubicBezTo>
                    <a:cubicBezTo>
                      <a:pt x="1922717" y="4658529"/>
                      <a:pt x="1895737" y="4659297"/>
                      <a:pt x="1868373" y="4664578"/>
                    </a:cubicBezTo>
                    <a:cubicBezTo>
                      <a:pt x="1862708" y="4665731"/>
                      <a:pt x="1856372" y="4665923"/>
                      <a:pt x="1850707" y="4664771"/>
                    </a:cubicBezTo>
                    <a:cubicBezTo>
                      <a:pt x="1834768" y="4661410"/>
                      <a:pt x="1819309" y="4655841"/>
                      <a:pt x="1803275" y="4653441"/>
                    </a:cubicBezTo>
                    <a:cubicBezTo>
                      <a:pt x="1776775" y="4649504"/>
                      <a:pt x="1753828" y="4662754"/>
                      <a:pt x="1730112" y="4671396"/>
                    </a:cubicBezTo>
                    <a:cubicBezTo>
                      <a:pt x="1707548" y="4679557"/>
                      <a:pt x="1688345" y="4697992"/>
                      <a:pt x="1661652" y="4693863"/>
                    </a:cubicBezTo>
                    <a:cubicBezTo>
                      <a:pt x="1658965" y="4693479"/>
                      <a:pt x="1655988" y="4696071"/>
                      <a:pt x="1653011" y="4696744"/>
                    </a:cubicBezTo>
                    <a:cubicBezTo>
                      <a:pt x="1644850" y="4698568"/>
                      <a:pt x="1636689" y="4700776"/>
                      <a:pt x="1628431" y="4701641"/>
                    </a:cubicBezTo>
                    <a:cubicBezTo>
                      <a:pt x="1618350" y="4702793"/>
                      <a:pt x="1608076" y="4702409"/>
                      <a:pt x="1597995" y="4703369"/>
                    </a:cubicBezTo>
                    <a:cubicBezTo>
                      <a:pt x="1585032" y="4704521"/>
                      <a:pt x="1572263" y="4707593"/>
                      <a:pt x="1559396" y="4707593"/>
                    </a:cubicBezTo>
                    <a:cubicBezTo>
                      <a:pt x="1549026" y="4707593"/>
                      <a:pt x="1538753" y="4704041"/>
                      <a:pt x="1528480" y="4702312"/>
                    </a:cubicBezTo>
                    <a:cubicBezTo>
                      <a:pt x="1513981" y="4699912"/>
                      <a:pt x="1498042" y="4700584"/>
                      <a:pt x="1485272" y="4694439"/>
                    </a:cubicBezTo>
                    <a:cubicBezTo>
                      <a:pt x="1471639" y="4687910"/>
                      <a:pt x="1458676" y="4684934"/>
                      <a:pt x="1444562" y="4686950"/>
                    </a:cubicBezTo>
                    <a:cubicBezTo>
                      <a:pt x="1439857" y="4687622"/>
                      <a:pt x="1433808" y="4691655"/>
                      <a:pt x="1431696" y="4695783"/>
                    </a:cubicBezTo>
                    <a:cubicBezTo>
                      <a:pt x="1426991" y="4705001"/>
                      <a:pt x="1420559" y="4706634"/>
                      <a:pt x="1411821" y="4703464"/>
                    </a:cubicBezTo>
                    <a:cubicBezTo>
                      <a:pt x="1404236" y="4700776"/>
                      <a:pt x="1394922" y="4699432"/>
                      <a:pt x="1389738" y="4694247"/>
                    </a:cubicBezTo>
                    <a:cubicBezTo>
                      <a:pt x="1375047" y="4679557"/>
                      <a:pt x="1356324" y="4679077"/>
                      <a:pt x="1338081" y="4675141"/>
                    </a:cubicBezTo>
                    <a:cubicBezTo>
                      <a:pt x="1326945" y="4672739"/>
                      <a:pt x="1316574" y="4672644"/>
                      <a:pt x="1305436" y="4674276"/>
                    </a:cubicBezTo>
                    <a:cubicBezTo>
                      <a:pt x="1281241" y="4677925"/>
                      <a:pt x="1257717" y="4672739"/>
                      <a:pt x="1234481" y="4666115"/>
                    </a:cubicBezTo>
                    <a:cubicBezTo>
                      <a:pt x="1219118" y="4661698"/>
                      <a:pt x="1203372" y="4659010"/>
                      <a:pt x="1188106" y="4654497"/>
                    </a:cubicBezTo>
                    <a:cubicBezTo>
                      <a:pt x="1176680" y="4651041"/>
                      <a:pt x="1165255" y="4646912"/>
                      <a:pt x="1154790" y="4641343"/>
                    </a:cubicBezTo>
                    <a:cubicBezTo>
                      <a:pt x="1139618" y="4633181"/>
                      <a:pt x="1126369" y="4620891"/>
                      <a:pt x="1107069" y="4624156"/>
                    </a:cubicBezTo>
                    <a:cubicBezTo>
                      <a:pt x="1090074" y="4627036"/>
                      <a:pt x="1074713" y="4620988"/>
                      <a:pt x="1059158" y="4615227"/>
                    </a:cubicBezTo>
                    <a:cubicBezTo>
                      <a:pt x="1047732" y="4611002"/>
                      <a:pt x="1036308" y="4606681"/>
                      <a:pt x="1024496" y="4603993"/>
                    </a:cubicBezTo>
                    <a:cubicBezTo>
                      <a:pt x="1010478" y="4600824"/>
                      <a:pt x="994635" y="4602169"/>
                      <a:pt x="982153" y="4596311"/>
                    </a:cubicBezTo>
                    <a:cubicBezTo>
                      <a:pt x="969095" y="4590166"/>
                      <a:pt x="958246" y="4594295"/>
                      <a:pt x="946628" y="4596024"/>
                    </a:cubicBezTo>
                    <a:cubicBezTo>
                      <a:pt x="928097" y="4598712"/>
                      <a:pt x="909661" y="4603705"/>
                      <a:pt x="890939" y="4597368"/>
                    </a:cubicBezTo>
                    <a:cubicBezTo>
                      <a:pt x="868184" y="4589687"/>
                      <a:pt x="845620" y="4581430"/>
                      <a:pt x="822769" y="4574133"/>
                    </a:cubicBezTo>
                    <a:cubicBezTo>
                      <a:pt x="813934" y="4571347"/>
                      <a:pt x="804431" y="4570195"/>
                      <a:pt x="795212" y="4568947"/>
                    </a:cubicBezTo>
                    <a:cubicBezTo>
                      <a:pt x="786476" y="4567891"/>
                      <a:pt x="776010" y="4570579"/>
                      <a:pt x="769288" y="4566547"/>
                    </a:cubicBezTo>
                    <a:cubicBezTo>
                      <a:pt x="752005" y="4556178"/>
                      <a:pt x="734243" y="4551089"/>
                      <a:pt x="714271" y="4551089"/>
                    </a:cubicBezTo>
                    <a:cubicBezTo>
                      <a:pt x="706781" y="4551089"/>
                      <a:pt x="699484" y="4546768"/>
                      <a:pt x="691900" y="4545999"/>
                    </a:cubicBezTo>
                    <a:cubicBezTo>
                      <a:pt x="681529" y="4545040"/>
                      <a:pt x="669623" y="4542447"/>
                      <a:pt x="660598" y="4546096"/>
                    </a:cubicBezTo>
                    <a:cubicBezTo>
                      <a:pt x="639379" y="4554737"/>
                      <a:pt x="622193" y="4547536"/>
                      <a:pt x="603662" y="4538991"/>
                    </a:cubicBezTo>
                    <a:cubicBezTo>
                      <a:pt x="585418" y="4530541"/>
                      <a:pt x="566215" y="4523821"/>
                      <a:pt x="546821" y="4518251"/>
                    </a:cubicBezTo>
                    <a:cubicBezTo>
                      <a:pt x="539524" y="4516235"/>
                      <a:pt x="530787" y="4519596"/>
                      <a:pt x="522721" y="4520267"/>
                    </a:cubicBezTo>
                    <a:cubicBezTo>
                      <a:pt x="519840" y="4520460"/>
                      <a:pt x="516671" y="4520748"/>
                      <a:pt x="514080" y="4519788"/>
                    </a:cubicBezTo>
                    <a:cubicBezTo>
                      <a:pt x="489020" y="4510570"/>
                      <a:pt x="463575" y="4503561"/>
                      <a:pt x="436404" y="4508361"/>
                    </a:cubicBezTo>
                    <a:cubicBezTo>
                      <a:pt x="433908" y="4508842"/>
                      <a:pt x="431123" y="4507786"/>
                      <a:pt x="428626" y="4507114"/>
                    </a:cubicBezTo>
                    <a:cubicBezTo>
                      <a:pt x="416432" y="4503657"/>
                      <a:pt x="404526" y="4498184"/>
                      <a:pt x="392141" y="4496936"/>
                    </a:cubicBezTo>
                    <a:cubicBezTo>
                      <a:pt x="361608" y="4493864"/>
                      <a:pt x="330884" y="4492615"/>
                      <a:pt x="300157" y="4490599"/>
                    </a:cubicBezTo>
                    <a:cubicBezTo>
                      <a:pt x="298237" y="4490503"/>
                      <a:pt x="296221" y="4490503"/>
                      <a:pt x="294493" y="4489831"/>
                    </a:cubicBezTo>
                    <a:cubicBezTo>
                      <a:pt x="283163" y="4485702"/>
                      <a:pt x="273274" y="4487047"/>
                      <a:pt x="263671" y="4494919"/>
                    </a:cubicBezTo>
                    <a:cubicBezTo>
                      <a:pt x="259447" y="4498376"/>
                      <a:pt x="253686" y="4500200"/>
                      <a:pt x="248406" y="4502121"/>
                    </a:cubicBezTo>
                    <a:cubicBezTo>
                      <a:pt x="240628" y="4505002"/>
                      <a:pt x="232659" y="4507786"/>
                      <a:pt x="224594" y="4509610"/>
                    </a:cubicBezTo>
                    <a:cubicBezTo>
                      <a:pt x="216624" y="4511338"/>
                      <a:pt x="208079" y="4513738"/>
                      <a:pt x="200398" y="4512395"/>
                    </a:cubicBezTo>
                    <a:cubicBezTo>
                      <a:pt x="186572" y="4509994"/>
                      <a:pt x="173417" y="4504618"/>
                      <a:pt x="159783" y="4501064"/>
                    </a:cubicBezTo>
                    <a:cubicBezTo>
                      <a:pt x="155079" y="4499816"/>
                      <a:pt x="149893" y="4500009"/>
                      <a:pt x="144997" y="4499912"/>
                    </a:cubicBezTo>
                    <a:cubicBezTo>
                      <a:pt x="133763" y="4499625"/>
                      <a:pt x="122241" y="4502409"/>
                      <a:pt x="112064" y="4494440"/>
                    </a:cubicBezTo>
                    <a:cubicBezTo>
                      <a:pt x="102655" y="4486951"/>
                      <a:pt x="93148" y="4489158"/>
                      <a:pt x="83259" y="4494824"/>
                    </a:cubicBezTo>
                    <a:cubicBezTo>
                      <a:pt x="76154" y="4498857"/>
                      <a:pt x="68090" y="4502025"/>
                      <a:pt x="60120" y="4503561"/>
                    </a:cubicBezTo>
                    <a:cubicBezTo>
                      <a:pt x="49174" y="4505673"/>
                      <a:pt x="38324" y="4506538"/>
                      <a:pt x="26514" y="4505289"/>
                    </a:cubicBezTo>
                    <a:cubicBezTo>
                      <a:pt x="18161" y="4504425"/>
                      <a:pt x="11343" y="4504041"/>
                      <a:pt x="4814" y="4498952"/>
                    </a:cubicBezTo>
                    <a:cubicBezTo>
                      <a:pt x="3759" y="4498184"/>
                      <a:pt x="1839" y="4497992"/>
                      <a:pt x="398" y="4498089"/>
                    </a:cubicBezTo>
                    <a:lnTo>
                      <a:pt x="0" y="4498087"/>
                    </a:lnTo>
                    <a:close/>
                  </a:path>
                </a:pathLst>
              </a:custGeom>
              <a:solidFill>
                <a:schemeClr val="bg1">
                  <a:alpha val="1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2C18990-7F62-45E8-B68F-47E95E481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6096000" y="4138312"/>
              <a:ext cx="5260975" cy="1410656"/>
              <a:chOff x="6096000" y="4138312"/>
              <a:chExt cx="5260975" cy="1410656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AC206BB2-3759-4DF0-9932-7445B6367AA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6096000" y="4138312"/>
                <a:ext cx="5260975" cy="1410656"/>
              </a:xfrm>
              <a:custGeom>
                <a:avLst/>
                <a:gdLst>
                  <a:gd name="connsiteX0" fmla="*/ 5260975 w 5260975"/>
                  <a:gd name="connsiteY0" fmla="*/ 0 h 1410656"/>
                  <a:gd name="connsiteX1" fmla="*/ 5260975 w 5260975"/>
                  <a:gd name="connsiteY1" fmla="*/ 221634 h 1410656"/>
                  <a:gd name="connsiteX2" fmla="*/ 5226503 w 5260975"/>
                  <a:gd name="connsiteY2" fmla="*/ 237063 h 1410656"/>
                  <a:gd name="connsiteX3" fmla="*/ 5206341 w 5260975"/>
                  <a:gd name="connsiteY3" fmla="*/ 245128 h 1410656"/>
                  <a:gd name="connsiteX4" fmla="*/ 5123287 w 5260975"/>
                  <a:gd name="connsiteY4" fmla="*/ 297073 h 1410656"/>
                  <a:gd name="connsiteX5" fmla="*/ 5048107 w 5260975"/>
                  <a:gd name="connsiteY5" fmla="*/ 361307 h 1410656"/>
                  <a:gd name="connsiteX6" fmla="*/ 4992899 w 5260975"/>
                  <a:gd name="connsiteY6" fmla="*/ 437542 h 1410656"/>
                  <a:gd name="connsiteX7" fmla="*/ 4977440 w 5260975"/>
                  <a:gd name="connsiteY7" fmla="*/ 455690 h 1410656"/>
                  <a:gd name="connsiteX8" fmla="*/ 4935193 w 5260975"/>
                  <a:gd name="connsiteY8" fmla="*/ 478445 h 1410656"/>
                  <a:gd name="connsiteX9" fmla="*/ 4897844 w 5260975"/>
                  <a:gd name="connsiteY9" fmla="*/ 495535 h 1410656"/>
                  <a:gd name="connsiteX10" fmla="*/ 4870767 w 5260975"/>
                  <a:gd name="connsiteY10" fmla="*/ 514451 h 1410656"/>
                  <a:gd name="connsiteX11" fmla="*/ 4847916 w 5260975"/>
                  <a:gd name="connsiteY11" fmla="*/ 531830 h 1410656"/>
                  <a:gd name="connsiteX12" fmla="*/ 4796163 w 5260975"/>
                  <a:gd name="connsiteY12" fmla="*/ 576765 h 1410656"/>
                  <a:gd name="connsiteX13" fmla="*/ 4738843 w 5260975"/>
                  <a:gd name="connsiteY13" fmla="*/ 614691 h 1410656"/>
                  <a:gd name="connsiteX14" fmla="*/ 4692755 w 5260975"/>
                  <a:gd name="connsiteY14" fmla="*/ 661162 h 1410656"/>
                  <a:gd name="connsiteX15" fmla="*/ 4673744 w 5260975"/>
                  <a:gd name="connsiteY15" fmla="*/ 686318 h 1410656"/>
                  <a:gd name="connsiteX16" fmla="*/ 4633801 w 5260975"/>
                  <a:gd name="connsiteY16" fmla="*/ 703505 h 1410656"/>
                  <a:gd name="connsiteX17" fmla="*/ 4590499 w 5260975"/>
                  <a:gd name="connsiteY17" fmla="*/ 730389 h 1410656"/>
                  <a:gd name="connsiteX18" fmla="*/ 4559773 w 5260975"/>
                  <a:gd name="connsiteY18" fmla="*/ 757081 h 1410656"/>
                  <a:gd name="connsiteX19" fmla="*/ 4536059 w 5260975"/>
                  <a:gd name="connsiteY19" fmla="*/ 774940 h 1410656"/>
                  <a:gd name="connsiteX20" fmla="*/ 4502549 w 5260975"/>
                  <a:gd name="connsiteY20" fmla="*/ 792895 h 1410656"/>
                  <a:gd name="connsiteX21" fmla="*/ 4468944 w 5260975"/>
                  <a:gd name="connsiteY21" fmla="*/ 816419 h 1410656"/>
                  <a:gd name="connsiteX22" fmla="*/ 4452622 w 5260975"/>
                  <a:gd name="connsiteY22" fmla="*/ 830917 h 1410656"/>
                  <a:gd name="connsiteX23" fmla="*/ 4421032 w 5260975"/>
                  <a:gd name="connsiteY23" fmla="*/ 855016 h 1410656"/>
                  <a:gd name="connsiteX24" fmla="*/ 4388483 w 5260975"/>
                  <a:gd name="connsiteY24" fmla="*/ 877484 h 1410656"/>
                  <a:gd name="connsiteX25" fmla="*/ 4327321 w 5260975"/>
                  <a:gd name="connsiteY25" fmla="*/ 903216 h 1410656"/>
                  <a:gd name="connsiteX26" fmla="*/ 4271633 w 5260975"/>
                  <a:gd name="connsiteY26" fmla="*/ 941046 h 1410656"/>
                  <a:gd name="connsiteX27" fmla="*/ 4227465 w 5260975"/>
                  <a:gd name="connsiteY27" fmla="*/ 968698 h 1410656"/>
                  <a:gd name="connsiteX28" fmla="*/ 4201733 w 5260975"/>
                  <a:gd name="connsiteY28" fmla="*/ 986846 h 1410656"/>
                  <a:gd name="connsiteX29" fmla="*/ 4154494 w 5260975"/>
                  <a:gd name="connsiteY29" fmla="*/ 1027364 h 1410656"/>
                  <a:gd name="connsiteX30" fmla="*/ 4081234 w 5260975"/>
                  <a:gd name="connsiteY30" fmla="*/ 1069994 h 1410656"/>
                  <a:gd name="connsiteX31" fmla="*/ 4036971 w 5260975"/>
                  <a:gd name="connsiteY31" fmla="*/ 1093038 h 1410656"/>
                  <a:gd name="connsiteX32" fmla="*/ 3941725 w 5260975"/>
                  <a:gd name="connsiteY32" fmla="*/ 1127796 h 1410656"/>
                  <a:gd name="connsiteX33" fmla="*/ 3910999 w 5260975"/>
                  <a:gd name="connsiteY33" fmla="*/ 1140182 h 1410656"/>
                  <a:gd name="connsiteX34" fmla="*/ 3875859 w 5260975"/>
                  <a:gd name="connsiteY34" fmla="*/ 1148343 h 1410656"/>
                  <a:gd name="connsiteX35" fmla="*/ 3819401 w 5260975"/>
                  <a:gd name="connsiteY35" fmla="*/ 1167642 h 1410656"/>
                  <a:gd name="connsiteX36" fmla="*/ 3709176 w 5260975"/>
                  <a:gd name="connsiteY36" fmla="*/ 1200863 h 1410656"/>
                  <a:gd name="connsiteX37" fmla="*/ 3684981 w 5260975"/>
                  <a:gd name="connsiteY37" fmla="*/ 1205952 h 1410656"/>
                  <a:gd name="connsiteX38" fmla="*/ 3623338 w 5260975"/>
                  <a:gd name="connsiteY38" fmla="*/ 1227363 h 1410656"/>
                  <a:gd name="connsiteX39" fmla="*/ 3586373 w 5260975"/>
                  <a:gd name="connsiteY39" fmla="*/ 1241765 h 1410656"/>
                  <a:gd name="connsiteX40" fmla="*/ 3555743 w 5260975"/>
                  <a:gd name="connsiteY40" fmla="*/ 1250023 h 1410656"/>
                  <a:gd name="connsiteX41" fmla="*/ 3528667 w 5260975"/>
                  <a:gd name="connsiteY41" fmla="*/ 1253864 h 1410656"/>
                  <a:gd name="connsiteX42" fmla="*/ 3457424 w 5260975"/>
                  <a:gd name="connsiteY42" fmla="*/ 1272874 h 1410656"/>
                  <a:gd name="connsiteX43" fmla="*/ 3429003 w 5260975"/>
                  <a:gd name="connsiteY43" fmla="*/ 1280364 h 1410656"/>
                  <a:gd name="connsiteX44" fmla="*/ 3355264 w 5260975"/>
                  <a:gd name="connsiteY44" fmla="*/ 1306096 h 1410656"/>
                  <a:gd name="connsiteX45" fmla="*/ 3292757 w 5260975"/>
                  <a:gd name="connsiteY45" fmla="*/ 1323090 h 1410656"/>
                  <a:gd name="connsiteX46" fmla="*/ 3266643 w 5260975"/>
                  <a:gd name="connsiteY46" fmla="*/ 1331251 h 1410656"/>
                  <a:gd name="connsiteX47" fmla="*/ 3206921 w 5260975"/>
                  <a:gd name="connsiteY47" fmla="*/ 1344886 h 1410656"/>
                  <a:gd name="connsiteX48" fmla="*/ 3173123 w 5260975"/>
                  <a:gd name="connsiteY48" fmla="*/ 1354488 h 1410656"/>
                  <a:gd name="connsiteX49" fmla="*/ 3090646 w 5260975"/>
                  <a:gd name="connsiteY49" fmla="*/ 1365337 h 1410656"/>
                  <a:gd name="connsiteX50" fmla="*/ 3005480 w 5260975"/>
                  <a:gd name="connsiteY50" fmla="*/ 1375802 h 1410656"/>
                  <a:gd name="connsiteX51" fmla="*/ 2958721 w 5260975"/>
                  <a:gd name="connsiteY51" fmla="*/ 1379259 h 1410656"/>
                  <a:gd name="connsiteX52" fmla="*/ 2917915 w 5260975"/>
                  <a:gd name="connsiteY52" fmla="*/ 1384733 h 1410656"/>
                  <a:gd name="connsiteX53" fmla="*/ 2882389 w 5260975"/>
                  <a:gd name="connsiteY53" fmla="*/ 1388189 h 1410656"/>
                  <a:gd name="connsiteX54" fmla="*/ 2825837 w 5260975"/>
                  <a:gd name="connsiteY54" fmla="*/ 1395198 h 1410656"/>
                  <a:gd name="connsiteX55" fmla="*/ 2802313 w 5260975"/>
                  <a:gd name="connsiteY55" fmla="*/ 1397023 h 1410656"/>
                  <a:gd name="connsiteX56" fmla="*/ 2746816 w 5260975"/>
                  <a:gd name="connsiteY56" fmla="*/ 1396926 h 1410656"/>
                  <a:gd name="connsiteX57" fmla="*/ 2727517 w 5260975"/>
                  <a:gd name="connsiteY57" fmla="*/ 1395966 h 1410656"/>
                  <a:gd name="connsiteX58" fmla="*/ 2690359 w 5260975"/>
                  <a:gd name="connsiteY58" fmla="*/ 1384060 h 1410656"/>
                  <a:gd name="connsiteX59" fmla="*/ 2685943 w 5260975"/>
                  <a:gd name="connsiteY59" fmla="*/ 1383196 h 1410656"/>
                  <a:gd name="connsiteX60" fmla="*/ 2661554 w 5260975"/>
                  <a:gd name="connsiteY60" fmla="*/ 1378491 h 1410656"/>
                  <a:gd name="connsiteX61" fmla="*/ 2648208 w 5260975"/>
                  <a:gd name="connsiteY61" fmla="*/ 1376955 h 1410656"/>
                  <a:gd name="connsiteX62" fmla="*/ 2597512 w 5260975"/>
                  <a:gd name="connsiteY62" fmla="*/ 1367162 h 1410656"/>
                  <a:gd name="connsiteX63" fmla="*/ 2568324 w 5260975"/>
                  <a:gd name="connsiteY63" fmla="*/ 1362553 h 1410656"/>
                  <a:gd name="connsiteX64" fmla="*/ 2544704 w 5260975"/>
                  <a:gd name="connsiteY64" fmla="*/ 1363225 h 1410656"/>
                  <a:gd name="connsiteX65" fmla="*/ 2503225 w 5260975"/>
                  <a:gd name="connsiteY65" fmla="*/ 1364089 h 1410656"/>
                  <a:gd name="connsiteX66" fmla="*/ 2489975 w 5260975"/>
                  <a:gd name="connsiteY66" fmla="*/ 1366298 h 1410656"/>
                  <a:gd name="connsiteX67" fmla="*/ 2430061 w 5260975"/>
                  <a:gd name="connsiteY67" fmla="*/ 1359960 h 1410656"/>
                  <a:gd name="connsiteX68" fmla="*/ 2395880 w 5260975"/>
                  <a:gd name="connsiteY68" fmla="*/ 1359480 h 1410656"/>
                  <a:gd name="connsiteX69" fmla="*/ 2357378 w 5260975"/>
                  <a:gd name="connsiteY69" fmla="*/ 1351607 h 1410656"/>
                  <a:gd name="connsiteX70" fmla="*/ 2346145 w 5260975"/>
                  <a:gd name="connsiteY70" fmla="*/ 1351991 h 1410656"/>
                  <a:gd name="connsiteX71" fmla="*/ 2333567 w 5260975"/>
                  <a:gd name="connsiteY71" fmla="*/ 1352663 h 1410656"/>
                  <a:gd name="connsiteX72" fmla="*/ 2294968 w 5260975"/>
                  <a:gd name="connsiteY72" fmla="*/ 1353240 h 1410656"/>
                  <a:gd name="connsiteX73" fmla="*/ 2271540 w 5260975"/>
                  <a:gd name="connsiteY73" fmla="*/ 1356120 h 1410656"/>
                  <a:gd name="connsiteX74" fmla="*/ 2226895 w 5260975"/>
                  <a:gd name="connsiteY74" fmla="*/ 1354392 h 1410656"/>
                  <a:gd name="connsiteX75" fmla="*/ 2210379 w 5260975"/>
                  <a:gd name="connsiteY75" fmla="*/ 1356888 h 1410656"/>
                  <a:gd name="connsiteX76" fmla="*/ 2168613 w 5260975"/>
                  <a:gd name="connsiteY76" fmla="*/ 1357176 h 1410656"/>
                  <a:gd name="connsiteX77" fmla="*/ 2131167 w 5260975"/>
                  <a:gd name="connsiteY77" fmla="*/ 1355736 h 1410656"/>
                  <a:gd name="connsiteX78" fmla="*/ 2095065 w 5260975"/>
                  <a:gd name="connsiteY78" fmla="*/ 1356504 h 1410656"/>
                  <a:gd name="connsiteX79" fmla="*/ 2069237 w 5260975"/>
                  <a:gd name="connsiteY79" fmla="*/ 1359672 h 1410656"/>
                  <a:gd name="connsiteX80" fmla="*/ 2041201 w 5260975"/>
                  <a:gd name="connsiteY80" fmla="*/ 1361592 h 1410656"/>
                  <a:gd name="connsiteX81" fmla="*/ 1963909 w 5260975"/>
                  <a:gd name="connsiteY81" fmla="*/ 1373018 h 1410656"/>
                  <a:gd name="connsiteX82" fmla="*/ 1949603 w 5260975"/>
                  <a:gd name="connsiteY82" fmla="*/ 1370234 h 1410656"/>
                  <a:gd name="connsiteX83" fmla="*/ 1868373 w 5260975"/>
                  <a:gd name="connsiteY83" fmla="*/ 1367641 h 1410656"/>
                  <a:gd name="connsiteX84" fmla="*/ 1850707 w 5260975"/>
                  <a:gd name="connsiteY84" fmla="*/ 1367834 h 1410656"/>
                  <a:gd name="connsiteX85" fmla="*/ 1803275 w 5260975"/>
                  <a:gd name="connsiteY85" fmla="*/ 1356504 h 1410656"/>
                  <a:gd name="connsiteX86" fmla="*/ 1730112 w 5260975"/>
                  <a:gd name="connsiteY86" fmla="*/ 1374459 h 1410656"/>
                  <a:gd name="connsiteX87" fmla="*/ 1661652 w 5260975"/>
                  <a:gd name="connsiteY87" fmla="*/ 1396926 h 1410656"/>
                  <a:gd name="connsiteX88" fmla="*/ 1653011 w 5260975"/>
                  <a:gd name="connsiteY88" fmla="*/ 1399807 h 1410656"/>
                  <a:gd name="connsiteX89" fmla="*/ 1628431 w 5260975"/>
                  <a:gd name="connsiteY89" fmla="*/ 1404704 h 1410656"/>
                  <a:gd name="connsiteX90" fmla="*/ 1597995 w 5260975"/>
                  <a:gd name="connsiteY90" fmla="*/ 1406432 h 1410656"/>
                  <a:gd name="connsiteX91" fmla="*/ 1559396 w 5260975"/>
                  <a:gd name="connsiteY91" fmla="*/ 1410656 h 1410656"/>
                  <a:gd name="connsiteX92" fmla="*/ 1528480 w 5260975"/>
                  <a:gd name="connsiteY92" fmla="*/ 1405375 h 1410656"/>
                  <a:gd name="connsiteX93" fmla="*/ 1485272 w 5260975"/>
                  <a:gd name="connsiteY93" fmla="*/ 1397502 h 1410656"/>
                  <a:gd name="connsiteX94" fmla="*/ 1444562 w 5260975"/>
                  <a:gd name="connsiteY94" fmla="*/ 1390013 h 1410656"/>
                  <a:gd name="connsiteX95" fmla="*/ 1431696 w 5260975"/>
                  <a:gd name="connsiteY95" fmla="*/ 1398846 h 1410656"/>
                  <a:gd name="connsiteX96" fmla="*/ 1411821 w 5260975"/>
                  <a:gd name="connsiteY96" fmla="*/ 1406527 h 1410656"/>
                  <a:gd name="connsiteX97" fmla="*/ 1389738 w 5260975"/>
                  <a:gd name="connsiteY97" fmla="*/ 1397310 h 1410656"/>
                  <a:gd name="connsiteX98" fmla="*/ 1338081 w 5260975"/>
                  <a:gd name="connsiteY98" fmla="*/ 1378204 h 1410656"/>
                  <a:gd name="connsiteX99" fmla="*/ 1305436 w 5260975"/>
                  <a:gd name="connsiteY99" fmla="*/ 1377339 h 1410656"/>
                  <a:gd name="connsiteX100" fmla="*/ 1234481 w 5260975"/>
                  <a:gd name="connsiteY100" fmla="*/ 1369178 h 1410656"/>
                  <a:gd name="connsiteX101" fmla="*/ 1188106 w 5260975"/>
                  <a:gd name="connsiteY101" fmla="*/ 1357560 h 1410656"/>
                  <a:gd name="connsiteX102" fmla="*/ 1154790 w 5260975"/>
                  <a:gd name="connsiteY102" fmla="*/ 1344406 h 1410656"/>
                  <a:gd name="connsiteX103" fmla="*/ 1107069 w 5260975"/>
                  <a:gd name="connsiteY103" fmla="*/ 1327219 h 1410656"/>
                  <a:gd name="connsiteX104" fmla="*/ 1059158 w 5260975"/>
                  <a:gd name="connsiteY104" fmla="*/ 1318290 h 1410656"/>
                  <a:gd name="connsiteX105" fmla="*/ 1024496 w 5260975"/>
                  <a:gd name="connsiteY105" fmla="*/ 1307056 h 1410656"/>
                  <a:gd name="connsiteX106" fmla="*/ 982153 w 5260975"/>
                  <a:gd name="connsiteY106" fmla="*/ 1299374 h 1410656"/>
                  <a:gd name="connsiteX107" fmla="*/ 946628 w 5260975"/>
                  <a:gd name="connsiteY107" fmla="*/ 1299087 h 1410656"/>
                  <a:gd name="connsiteX108" fmla="*/ 890939 w 5260975"/>
                  <a:gd name="connsiteY108" fmla="*/ 1300431 h 1410656"/>
                  <a:gd name="connsiteX109" fmla="*/ 822769 w 5260975"/>
                  <a:gd name="connsiteY109" fmla="*/ 1277196 h 1410656"/>
                  <a:gd name="connsiteX110" fmla="*/ 795212 w 5260975"/>
                  <a:gd name="connsiteY110" fmla="*/ 1272010 h 1410656"/>
                  <a:gd name="connsiteX111" fmla="*/ 769288 w 5260975"/>
                  <a:gd name="connsiteY111" fmla="*/ 1269610 h 1410656"/>
                  <a:gd name="connsiteX112" fmla="*/ 714271 w 5260975"/>
                  <a:gd name="connsiteY112" fmla="*/ 1254152 h 1410656"/>
                  <a:gd name="connsiteX113" fmla="*/ 691900 w 5260975"/>
                  <a:gd name="connsiteY113" fmla="*/ 1249062 h 1410656"/>
                  <a:gd name="connsiteX114" fmla="*/ 660598 w 5260975"/>
                  <a:gd name="connsiteY114" fmla="*/ 1249159 h 1410656"/>
                  <a:gd name="connsiteX115" fmla="*/ 603662 w 5260975"/>
                  <a:gd name="connsiteY115" fmla="*/ 1242054 h 1410656"/>
                  <a:gd name="connsiteX116" fmla="*/ 546821 w 5260975"/>
                  <a:gd name="connsiteY116" fmla="*/ 1221314 h 1410656"/>
                  <a:gd name="connsiteX117" fmla="*/ 522721 w 5260975"/>
                  <a:gd name="connsiteY117" fmla="*/ 1223330 h 1410656"/>
                  <a:gd name="connsiteX118" fmla="*/ 514080 w 5260975"/>
                  <a:gd name="connsiteY118" fmla="*/ 1222851 h 1410656"/>
                  <a:gd name="connsiteX119" fmla="*/ 436404 w 5260975"/>
                  <a:gd name="connsiteY119" fmla="*/ 1211424 h 1410656"/>
                  <a:gd name="connsiteX120" fmla="*/ 428626 w 5260975"/>
                  <a:gd name="connsiteY120" fmla="*/ 1210177 h 1410656"/>
                  <a:gd name="connsiteX121" fmla="*/ 392141 w 5260975"/>
                  <a:gd name="connsiteY121" fmla="*/ 1199999 h 1410656"/>
                  <a:gd name="connsiteX122" fmla="*/ 300157 w 5260975"/>
                  <a:gd name="connsiteY122" fmla="*/ 1193662 h 1410656"/>
                  <a:gd name="connsiteX123" fmla="*/ 294493 w 5260975"/>
                  <a:gd name="connsiteY123" fmla="*/ 1192894 h 1410656"/>
                  <a:gd name="connsiteX124" fmla="*/ 263671 w 5260975"/>
                  <a:gd name="connsiteY124" fmla="*/ 1197982 h 1410656"/>
                  <a:gd name="connsiteX125" fmla="*/ 248406 w 5260975"/>
                  <a:gd name="connsiteY125" fmla="*/ 1205184 h 1410656"/>
                  <a:gd name="connsiteX126" fmla="*/ 224594 w 5260975"/>
                  <a:gd name="connsiteY126" fmla="*/ 1212673 h 1410656"/>
                  <a:gd name="connsiteX127" fmla="*/ 200398 w 5260975"/>
                  <a:gd name="connsiteY127" fmla="*/ 1215458 h 1410656"/>
                  <a:gd name="connsiteX128" fmla="*/ 159783 w 5260975"/>
                  <a:gd name="connsiteY128" fmla="*/ 1204127 h 1410656"/>
                  <a:gd name="connsiteX129" fmla="*/ 144997 w 5260975"/>
                  <a:gd name="connsiteY129" fmla="*/ 1202975 h 1410656"/>
                  <a:gd name="connsiteX130" fmla="*/ 112064 w 5260975"/>
                  <a:gd name="connsiteY130" fmla="*/ 1197503 h 1410656"/>
                  <a:gd name="connsiteX131" fmla="*/ 83259 w 5260975"/>
                  <a:gd name="connsiteY131" fmla="*/ 1197887 h 1410656"/>
                  <a:gd name="connsiteX132" fmla="*/ 60120 w 5260975"/>
                  <a:gd name="connsiteY132" fmla="*/ 1206624 h 1410656"/>
                  <a:gd name="connsiteX133" fmla="*/ 26514 w 5260975"/>
                  <a:gd name="connsiteY133" fmla="*/ 1208352 h 1410656"/>
                  <a:gd name="connsiteX134" fmla="*/ 4814 w 5260975"/>
                  <a:gd name="connsiteY134" fmla="*/ 1202015 h 1410656"/>
                  <a:gd name="connsiteX135" fmla="*/ 398 w 5260975"/>
                  <a:gd name="connsiteY135" fmla="*/ 1201152 h 1410656"/>
                  <a:gd name="connsiteX136" fmla="*/ 0 w 5260975"/>
                  <a:gd name="connsiteY136" fmla="*/ 1201150 h 1410656"/>
                  <a:gd name="connsiteX137" fmla="*/ 0 w 5260975"/>
                  <a:gd name="connsiteY137" fmla="*/ 1004512 h 1410656"/>
                  <a:gd name="connsiteX138" fmla="*/ 30355 w 5260975"/>
                  <a:gd name="connsiteY138" fmla="*/ 1002784 h 1410656"/>
                  <a:gd name="connsiteX139" fmla="*/ 52151 w 5260975"/>
                  <a:gd name="connsiteY139" fmla="*/ 997695 h 1410656"/>
                  <a:gd name="connsiteX140" fmla="*/ 64248 w 5260975"/>
                  <a:gd name="connsiteY140" fmla="*/ 994430 h 1410656"/>
                  <a:gd name="connsiteX141" fmla="*/ 126370 w 5260975"/>
                  <a:gd name="connsiteY141" fmla="*/ 985405 h 1410656"/>
                  <a:gd name="connsiteX142" fmla="*/ 154022 w 5260975"/>
                  <a:gd name="connsiteY142" fmla="*/ 975708 h 1410656"/>
                  <a:gd name="connsiteX143" fmla="*/ 161512 w 5260975"/>
                  <a:gd name="connsiteY143" fmla="*/ 974268 h 1410656"/>
                  <a:gd name="connsiteX144" fmla="*/ 202510 w 5260975"/>
                  <a:gd name="connsiteY144" fmla="*/ 978300 h 1410656"/>
                  <a:gd name="connsiteX145" fmla="*/ 233235 w 5260975"/>
                  <a:gd name="connsiteY145" fmla="*/ 993950 h 1410656"/>
                  <a:gd name="connsiteX146" fmla="*/ 239188 w 5260975"/>
                  <a:gd name="connsiteY146" fmla="*/ 999231 h 1410656"/>
                  <a:gd name="connsiteX147" fmla="*/ 324834 w 5260975"/>
                  <a:gd name="connsiteY147" fmla="*/ 997407 h 1410656"/>
                  <a:gd name="connsiteX148" fmla="*/ 337987 w 5260975"/>
                  <a:gd name="connsiteY148" fmla="*/ 995198 h 1410656"/>
                  <a:gd name="connsiteX149" fmla="*/ 401550 w 5260975"/>
                  <a:gd name="connsiteY149" fmla="*/ 1004416 h 1410656"/>
                  <a:gd name="connsiteX150" fmla="*/ 420081 w 5260975"/>
                  <a:gd name="connsiteY150" fmla="*/ 1006240 h 1410656"/>
                  <a:gd name="connsiteX151" fmla="*/ 486523 w 5260975"/>
                  <a:gd name="connsiteY151" fmla="*/ 1014498 h 1410656"/>
                  <a:gd name="connsiteX152" fmla="*/ 495932 w 5260975"/>
                  <a:gd name="connsiteY152" fmla="*/ 1006817 h 1410656"/>
                  <a:gd name="connsiteX153" fmla="*/ 523009 w 5260975"/>
                  <a:gd name="connsiteY153" fmla="*/ 987517 h 1410656"/>
                  <a:gd name="connsiteX154" fmla="*/ 576393 w 5260975"/>
                  <a:gd name="connsiteY154" fmla="*/ 970427 h 1410656"/>
                  <a:gd name="connsiteX155" fmla="*/ 590892 w 5260975"/>
                  <a:gd name="connsiteY155" fmla="*/ 971387 h 1410656"/>
                  <a:gd name="connsiteX156" fmla="*/ 627569 w 5260975"/>
                  <a:gd name="connsiteY156" fmla="*/ 999904 h 1410656"/>
                  <a:gd name="connsiteX157" fmla="*/ 645429 w 5260975"/>
                  <a:gd name="connsiteY157" fmla="*/ 1011329 h 1410656"/>
                  <a:gd name="connsiteX158" fmla="*/ 696125 w 5260975"/>
                  <a:gd name="connsiteY158" fmla="*/ 1032356 h 1410656"/>
                  <a:gd name="connsiteX159" fmla="*/ 700349 w 5260975"/>
                  <a:gd name="connsiteY159" fmla="*/ 1036197 h 1410656"/>
                  <a:gd name="connsiteX160" fmla="*/ 737795 w 5260975"/>
                  <a:gd name="connsiteY160" fmla="*/ 1081804 h 1410656"/>
                  <a:gd name="connsiteX161" fmla="*/ 746244 w 5260975"/>
                  <a:gd name="connsiteY161" fmla="*/ 1089581 h 1410656"/>
                  <a:gd name="connsiteX162" fmla="*/ 756422 w 5260975"/>
                  <a:gd name="connsiteY162" fmla="*/ 1101680 h 1410656"/>
                  <a:gd name="connsiteX163" fmla="*/ 788202 w 5260975"/>
                  <a:gd name="connsiteY163" fmla="*/ 1125108 h 1410656"/>
                  <a:gd name="connsiteX164" fmla="*/ 827569 w 5260975"/>
                  <a:gd name="connsiteY164" fmla="*/ 1132596 h 1410656"/>
                  <a:gd name="connsiteX165" fmla="*/ 875097 w 5260975"/>
                  <a:gd name="connsiteY165" fmla="*/ 1144022 h 1410656"/>
                  <a:gd name="connsiteX166" fmla="*/ 894972 w 5260975"/>
                  <a:gd name="connsiteY166" fmla="*/ 1151704 h 1410656"/>
                  <a:gd name="connsiteX167" fmla="*/ 948260 w 5260975"/>
                  <a:gd name="connsiteY167" fmla="*/ 1166298 h 1410656"/>
                  <a:gd name="connsiteX168" fmla="*/ 986282 w 5260975"/>
                  <a:gd name="connsiteY168" fmla="*/ 1178588 h 1410656"/>
                  <a:gd name="connsiteX169" fmla="*/ 1041107 w 5260975"/>
                  <a:gd name="connsiteY169" fmla="*/ 1185789 h 1410656"/>
                  <a:gd name="connsiteX170" fmla="*/ 1067703 w 5260975"/>
                  <a:gd name="connsiteY170" fmla="*/ 1186076 h 1410656"/>
                  <a:gd name="connsiteX171" fmla="*/ 1116574 w 5260975"/>
                  <a:gd name="connsiteY171" fmla="*/ 1222946 h 1410656"/>
                  <a:gd name="connsiteX172" fmla="*/ 1155557 w 5260975"/>
                  <a:gd name="connsiteY172" fmla="*/ 1247335 h 1410656"/>
                  <a:gd name="connsiteX173" fmla="*/ 1196556 w 5260975"/>
                  <a:gd name="connsiteY173" fmla="*/ 1235525 h 1410656"/>
                  <a:gd name="connsiteX174" fmla="*/ 1207693 w 5260975"/>
                  <a:gd name="connsiteY174" fmla="*/ 1224387 h 1410656"/>
                  <a:gd name="connsiteX175" fmla="*/ 1274904 w 5260975"/>
                  <a:gd name="connsiteY175" fmla="*/ 1213826 h 1410656"/>
                  <a:gd name="connsiteX176" fmla="*/ 1370919 w 5260975"/>
                  <a:gd name="connsiteY176" fmla="*/ 1213442 h 1410656"/>
                  <a:gd name="connsiteX177" fmla="*/ 1530593 w 5260975"/>
                  <a:gd name="connsiteY177" fmla="*/ 1189437 h 1410656"/>
                  <a:gd name="connsiteX178" fmla="*/ 1558436 w 5260975"/>
                  <a:gd name="connsiteY178" fmla="*/ 1178299 h 1410656"/>
                  <a:gd name="connsiteX179" fmla="*/ 1589737 w 5260975"/>
                  <a:gd name="connsiteY179" fmla="*/ 1175515 h 1410656"/>
                  <a:gd name="connsiteX180" fmla="*/ 1601740 w 5260975"/>
                  <a:gd name="connsiteY180" fmla="*/ 1182333 h 1410656"/>
                  <a:gd name="connsiteX181" fmla="*/ 1654259 w 5260975"/>
                  <a:gd name="connsiteY181" fmla="*/ 1192510 h 1410656"/>
                  <a:gd name="connsiteX182" fmla="*/ 1664246 w 5260975"/>
                  <a:gd name="connsiteY182" fmla="*/ 1192702 h 1410656"/>
                  <a:gd name="connsiteX183" fmla="*/ 1698427 w 5260975"/>
                  <a:gd name="connsiteY183" fmla="*/ 1188381 h 1410656"/>
                  <a:gd name="connsiteX184" fmla="*/ 1730112 w 5260975"/>
                  <a:gd name="connsiteY184" fmla="*/ 1185885 h 1410656"/>
                  <a:gd name="connsiteX185" fmla="*/ 1809996 w 5260975"/>
                  <a:gd name="connsiteY185" fmla="*/ 1194046 h 1410656"/>
                  <a:gd name="connsiteX186" fmla="*/ 1871254 w 5260975"/>
                  <a:gd name="connsiteY186" fmla="*/ 1192126 h 1410656"/>
                  <a:gd name="connsiteX187" fmla="*/ 1899482 w 5260975"/>
                  <a:gd name="connsiteY187" fmla="*/ 1194046 h 1410656"/>
                  <a:gd name="connsiteX188" fmla="*/ 1915420 w 5260975"/>
                  <a:gd name="connsiteY188" fmla="*/ 1196927 h 1410656"/>
                  <a:gd name="connsiteX189" fmla="*/ 1951522 w 5260975"/>
                  <a:gd name="connsiteY189" fmla="*/ 1216994 h 1410656"/>
                  <a:gd name="connsiteX190" fmla="*/ 1971302 w 5260975"/>
                  <a:gd name="connsiteY190" fmla="*/ 1221507 h 1410656"/>
                  <a:gd name="connsiteX191" fmla="*/ 2030831 w 5260975"/>
                  <a:gd name="connsiteY191" fmla="*/ 1221123 h 1410656"/>
                  <a:gd name="connsiteX192" fmla="*/ 2120125 w 5260975"/>
                  <a:gd name="connsiteY192" fmla="*/ 1190878 h 1410656"/>
                  <a:gd name="connsiteX193" fmla="*/ 2129439 w 5260975"/>
                  <a:gd name="connsiteY193" fmla="*/ 1186845 h 1410656"/>
                  <a:gd name="connsiteX194" fmla="*/ 2174854 w 5260975"/>
                  <a:gd name="connsiteY194" fmla="*/ 1181852 h 1410656"/>
                  <a:gd name="connsiteX195" fmla="*/ 2205674 w 5260975"/>
                  <a:gd name="connsiteY195" fmla="*/ 1188669 h 1410656"/>
                  <a:gd name="connsiteX196" fmla="*/ 2247634 w 5260975"/>
                  <a:gd name="connsiteY196" fmla="*/ 1202784 h 1410656"/>
                  <a:gd name="connsiteX197" fmla="*/ 2285367 w 5260975"/>
                  <a:gd name="connsiteY197" fmla="*/ 1214594 h 1410656"/>
                  <a:gd name="connsiteX198" fmla="*/ 2312827 w 5260975"/>
                  <a:gd name="connsiteY198" fmla="*/ 1227939 h 1410656"/>
                  <a:gd name="connsiteX199" fmla="*/ 2375622 w 5260975"/>
                  <a:gd name="connsiteY199" fmla="*/ 1237733 h 1410656"/>
                  <a:gd name="connsiteX200" fmla="*/ 2382151 w 5260975"/>
                  <a:gd name="connsiteY200" fmla="*/ 1239365 h 1410656"/>
                  <a:gd name="connsiteX201" fmla="*/ 2429390 w 5260975"/>
                  <a:gd name="connsiteY201" fmla="*/ 1227459 h 1410656"/>
                  <a:gd name="connsiteX202" fmla="*/ 2486134 w 5260975"/>
                  <a:gd name="connsiteY202" fmla="*/ 1215362 h 1410656"/>
                  <a:gd name="connsiteX203" fmla="*/ 2506394 w 5260975"/>
                  <a:gd name="connsiteY203" fmla="*/ 1219490 h 1410656"/>
                  <a:gd name="connsiteX204" fmla="*/ 2534142 w 5260975"/>
                  <a:gd name="connsiteY204" fmla="*/ 1225347 h 1410656"/>
                  <a:gd name="connsiteX205" fmla="*/ 2559874 w 5260975"/>
                  <a:gd name="connsiteY205" fmla="*/ 1222275 h 1410656"/>
                  <a:gd name="connsiteX206" fmla="*/ 2575525 w 5260975"/>
                  <a:gd name="connsiteY206" fmla="*/ 1221987 h 1410656"/>
                  <a:gd name="connsiteX207" fmla="*/ 2646960 w 5260975"/>
                  <a:gd name="connsiteY207" fmla="*/ 1257896 h 1410656"/>
                  <a:gd name="connsiteX208" fmla="*/ 2665107 w 5260975"/>
                  <a:gd name="connsiteY208" fmla="*/ 1260873 h 1410656"/>
                  <a:gd name="connsiteX209" fmla="*/ 2675381 w 5260975"/>
                  <a:gd name="connsiteY209" fmla="*/ 1265290 h 1410656"/>
                  <a:gd name="connsiteX210" fmla="*/ 2737311 w 5260975"/>
                  <a:gd name="connsiteY210" fmla="*/ 1309841 h 1410656"/>
                  <a:gd name="connsiteX211" fmla="*/ 2763619 w 5260975"/>
                  <a:gd name="connsiteY211" fmla="*/ 1318866 h 1410656"/>
                  <a:gd name="connsiteX212" fmla="*/ 2792519 w 5260975"/>
                  <a:gd name="connsiteY212" fmla="*/ 1317041 h 1410656"/>
                  <a:gd name="connsiteX213" fmla="*/ 2809226 w 5260975"/>
                  <a:gd name="connsiteY213" fmla="*/ 1313777 h 1410656"/>
                  <a:gd name="connsiteX214" fmla="*/ 2850705 w 5260975"/>
                  <a:gd name="connsiteY214" fmla="*/ 1285452 h 1410656"/>
                  <a:gd name="connsiteX215" fmla="*/ 2874324 w 5260975"/>
                  <a:gd name="connsiteY215" fmla="*/ 1286413 h 1410656"/>
                  <a:gd name="connsiteX216" fmla="*/ 2911194 w 5260975"/>
                  <a:gd name="connsiteY216" fmla="*/ 1305903 h 1410656"/>
                  <a:gd name="connsiteX217" fmla="*/ 2978116 w 5260975"/>
                  <a:gd name="connsiteY217" fmla="*/ 1314641 h 1410656"/>
                  <a:gd name="connsiteX218" fmla="*/ 3012106 w 5260975"/>
                  <a:gd name="connsiteY218" fmla="*/ 1287373 h 1410656"/>
                  <a:gd name="connsiteX219" fmla="*/ 3029676 w 5260975"/>
                  <a:gd name="connsiteY219" fmla="*/ 1261161 h 1410656"/>
                  <a:gd name="connsiteX220" fmla="*/ 3080469 w 5260975"/>
                  <a:gd name="connsiteY220" fmla="*/ 1230724 h 1410656"/>
                  <a:gd name="connsiteX221" fmla="*/ 3092567 w 5260975"/>
                  <a:gd name="connsiteY221" fmla="*/ 1242054 h 1410656"/>
                  <a:gd name="connsiteX222" fmla="*/ 3129821 w 5260975"/>
                  <a:gd name="connsiteY222" fmla="*/ 1246855 h 1410656"/>
                  <a:gd name="connsiteX223" fmla="*/ 3170147 w 5260975"/>
                  <a:gd name="connsiteY223" fmla="*/ 1246471 h 1410656"/>
                  <a:gd name="connsiteX224" fmla="*/ 3240429 w 5260975"/>
                  <a:gd name="connsiteY224" fmla="*/ 1251559 h 1410656"/>
                  <a:gd name="connsiteX225" fmla="*/ 3287189 w 5260975"/>
                  <a:gd name="connsiteY225" fmla="*/ 1222466 h 1410656"/>
                  <a:gd name="connsiteX226" fmla="*/ 3305049 w 5260975"/>
                  <a:gd name="connsiteY226" fmla="*/ 1210465 h 1410656"/>
                  <a:gd name="connsiteX227" fmla="*/ 3321755 w 5260975"/>
                  <a:gd name="connsiteY227" fmla="*/ 1202784 h 1410656"/>
                  <a:gd name="connsiteX228" fmla="*/ 3341055 w 5260975"/>
                  <a:gd name="connsiteY228" fmla="*/ 1198463 h 1410656"/>
                  <a:gd name="connsiteX229" fmla="*/ 3387621 w 5260975"/>
                  <a:gd name="connsiteY229" fmla="*/ 1182140 h 1410656"/>
                  <a:gd name="connsiteX230" fmla="*/ 3413161 w 5260975"/>
                  <a:gd name="connsiteY230" fmla="*/ 1166105 h 1410656"/>
                  <a:gd name="connsiteX231" fmla="*/ 3470579 w 5260975"/>
                  <a:gd name="connsiteY231" fmla="*/ 1150647 h 1410656"/>
                  <a:gd name="connsiteX232" fmla="*/ 3509657 w 5260975"/>
                  <a:gd name="connsiteY232" fmla="*/ 1136821 h 1410656"/>
                  <a:gd name="connsiteX233" fmla="*/ 3550847 w 5260975"/>
                  <a:gd name="connsiteY233" fmla="*/ 1113009 h 1410656"/>
                  <a:gd name="connsiteX234" fmla="*/ 3556608 w 5260975"/>
                  <a:gd name="connsiteY234" fmla="*/ 1109361 h 1410656"/>
                  <a:gd name="connsiteX235" fmla="*/ 3570435 w 5260975"/>
                  <a:gd name="connsiteY235" fmla="*/ 1093710 h 1410656"/>
                  <a:gd name="connsiteX236" fmla="*/ 3590501 w 5260975"/>
                  <a:gd name="connsiteY236" fmla="*/ 1039846 h 1410656"/>
                  <a:gd name="connsiteX237" fmla="*/ 3596263 w 5260975"/>
                  <a:gd name="connsiteY237" fmla="*/ 1028900 h 1410656"/>
                  <a:gd name="connsiteX238" fmla="*/ 3648591 w 5260975"/>
                  <a:gd name="connsiteY238" fmla="*/ 992030 h 1410656"/>
                  <a:gd name="connsiteX239" fmla="*/ 3667986 w 5260975"/>
                  <a:gd name="connsiteY239" fmla="*/ 995487 h 1410656"/>
                  <a:gd name="connsiteX240" fmla="*/ 3689397 w 5260975"/>
                  <a:gd name="connsiteY240" fmla="*/ 1007585 h 1410656"/>
                  <a:gd name="connsiteX241" fmla="*/ 3736349 w 5260975"/>
                  <a:gd name="connsiteY241" fmla="*/ 1010753 h 1410656"/>
                  <a:gd name="connsiteX242" fmla="*/ 3753919 w 5260975"/>
                  <a:gd name="connsiteY242" fmla="*/ 1004513 h 1410656"/>
                  <a:gd name="connsiteX243" fmla="*/ 3784643 w 5260975"/>
                  <a:gd name="connsiteY243" fmla="*/ 987710 h 1410656"/>
                  <a:gd name="connsiteX244" fmla="*/ 3808359 w 5260975"/>
                  <a:gd name="connsiteY244" fmla="*/ 961689 h 1410656"/>
                  <a:gd name="connsiteX245" fmla="*/ 3842829 w 5260975"/>
                  <a:gd name="connsiteY245" fmla="*/ 918674 h 1410656"/>
                  <a:gd name="connsiteX246" fmla="*/ 3908983 w 5260975"/>
                  <a:gd name="connsiteY246" fmla="*/ 902256 h 1410656"/>
                  <a:gd name="connsiteX247" fmla="*/ 3934428 w 5260975"/>
                  <a:gd name="connsiteY247" fmla="*/ 896783 h 1410656"/>
                  <a:gd name="connsiteX248" fmla="*/ 4026987 w 5260975"/>
                  <a:gd name="connsiteY248" fmla="*/ 873835 h 1410656"/>
                  <a:gd name="connsiteX249" fmla="*/ 4035051 w 5260975"/>
                  <a:gd name="connsiteY249" fmla="*/ 873067 h 1410656"/>
                  <a:gd name="connsiteX250" fmla="*/ 4099189 w 5260975"/>
                  <a:gd name="connsiteY250" fmla="*/ 846664 h 1410656"/>
                  <a:gd name="connsiteX251" fmla="*/ 4114647 w 5260975"/>
                  <a:gd name="connsiteY251" fmla="*/ 840134 h 1410656"/>
                  <a:gd name="connsiteX252" fmla="*/ 4133563 w 5260975"/>
                  <a:gd name="connsiteY252" fmla="*/ 823427 h 1410656"/>
                  <a:gd name="connsiteX253" fmla="*/ 4151039 w 5260975"/>
                  <a:gd name="connsiteY253" fmla="*/ 776284 h 1410656"/>
                  <a:gd name="connsiteX254" fmla="*/ 4171489 w 5260975"/>
                  <a:gd name="connsiteY254" fmla="*/ 754776 h 1410656"/>
                  <a:gd name="connsiteX255" fmla="*/ 4186372 w 5260975"/>
                  <a:gd name="connsiteY255" fmla="*/ 741718 h 1410656"/>
                  <a:gd name="connsiteX256" fmla="*/ 4199429 w 5260975"/>
                  <a:gd name="connsiteY256" fmla="*/ 721940 h 1410656"/>
                  <a:gd name="connsiteX257" fmla="*/ 4212487 w 5260975"/>
                  <a:gd name="connsiteY257" fmla="*/ 674604 h 1410656"/>
                  <a:gd name="connsiteX258" fmla="*/ 4232555 w 5260975"/>
                  <a:gd name="connsiteY258" fmla="*/ 632645 h 1410656"/>
                  <a:gd name="connsiteX259" fmla="*/ 4268657 w 5260975"/>
                  <a:gd name="connsiteY259" fmla="*/ 609410 h 1410656"/>
                  <a:gd name="connsiteX260" fmla="*/ 4291028 w 5260975"/>
                  <a:gd name="connsiteY260" fmla="*/ 597216 h 1410656"/>
                  <a:gd name="connsiteX261" fmla="*/ 4379651 w 5260975"/>
                  <a:gd name="connsiteY261" fmla="*/ 609506 h 1410656"/>
                  <a:gd name="connsiteX262" fmla="*/ 4440139 w 5260975"/>
                  <a:gd name="connsiteY262" fmla="*/ 621507 h 1410656"/>
                  <a:gd name="connsiteX263" fmla="*/ 4460015 w 5260975"/>
                  <a:gd name="connsiteY263" fmla="*/ 616899 h 1410656"/>
                  <a:gd name="connsiteX264" fmla="*/ 4516183 w 5260975"/>
                  <a:gd name="connsiteY264" fmla="*/ 577724 h 1410656"/>
                  <a:gd name="connsiteX265" fmla="*/ 4571681 w 5260975"/>
                  <a:gd name="connsiteY265" fmla="*/ 560250 h 1410656"/>
                  <a:gd name="connsiteX266" fmla="*/ 4613447 w 5260975"/>
                  <a:gd name="connsiteY266" fmla="*/ 555257 h 1410656"/>
                  <a:gd name="connsiteX267" fmla="*/ 4649355 w 5260975"/>
                  <a:gd name="connsiteY267" fmla="*/ 551417 h 1410656"/>
                  <a:gd name="connsiteX268" fmla="*/ 4692467 w 5260975"/>
                  <a:gd name="connsiteY268" fmla="*/ 540663 h 1410656"/>
                  <a:gd name="connsiteX269" fmla="*/ 4716855 w 5260975"/>
                  <a:gd name="connsiteY269" fmla="*/ 528949 h 1410656"/>
                  <a:gd name="connsiteX270" fmla="*/ 4755645 w 5260975"/>
                  <a:gd name="connsiteY270" fmla="*/ 512147 h 1410656"/>
                  <a:gd name="connsiteX271" fmla="*/ 4795395 w 5260975"/>
                  <a:gd name="connsiteY271" fmla="*/ 490351 h 1410656"/>
                  <a:gd name="connsiteX272" fmla="*/ 4825928 w 5260975"/>
                  <a:gd name="connsiteY272" fmla="*/ 459818 h 1410656"/>
                  <a:gd name="connsiteX273" fmla="*/ 4842347 w 5260975"/>
                  <a:gd name="connsiteY273" fmla="*/ 434086 h 1410656"/>
                  <a:gd name="connsiteX274" fmla="*/ 4890451 w 5260975"/>
                  <a:gd name="connsiteY274" fmla="*/ 397216 h 1410656"/>
                  <a:gd name="connsiteX275" fmla="*/ 4933945 w 5260975"/>
                  <a:gd name="connsiteY275" fmla="*/ 327701 h 1410656"/>
                  <a:gd name="connsiteX276" fmla="*/ 4961214 w 5260975"/>
                  <a:gd name="connsiteY276" fmla="*/ 298801 h 1410656"/>
                  <a:gd name="connsiteX277" fmla="*/ 4976672 w 5260975"/>
                  <a:gd name="connsiteY277" fmla="*/ 290639 h 1410656"/>
                  <a:gd name="connsiteX278" fmla="*/ 5002979 w 5260975"/>
                  <a:gd name="connsiteY278" fmla="*/ 270573 h 1410656"/>
                  <a:gd name="connsiteX279" fmla="*/ 5018535 w 5260975"/>
                  <a:gd name="connsiteY279" fmla="*/ 255690 h 1410656"/>
                  <a:gd name="connsiteX280" fmla="*/ 5061069 w 5260975"/>
                  <a:gd name="connsiteY280" fmla="*/ 200961 h 1410656"/>
                  <a:gd name="connsiteX281" fmla="*/ 5074127 w 5260975"/>
                  <a:gd name="connsiteY281" fmla="*/ 184735 h 1410656"/>
                  <a:gd name="connsiteX282" fmla="*/ 5101108 w 5260975"/>
                  <a:gd name="connsiteY282" fmla="*/ 156891 h 1410656"/>
                  <a:gd name="connsiteX283" fmla="*/ 5112918 w 5260975"/>
                  <a:gd name="connsiteY283" fmla="*/ 148441 h 1410656"/>
                  <a:gd name="connsiteX284" fmla="*/ 5133753 w 5260975"/>
                  <a:gd name="connsiteY284" fmla="*/ 125782 h 1410656"/>
                  <a:gd name="connsiteX285" fmla="*/ 5183393 w 5260975"/>
                  <a:gd name="connsiteY285" fmla="*/ 66348 h 1410656"/>
                  <a:gd name="connsiteX286" fmla="*/ 5204709 w 5260975"/>
                  <a:gd name="connsiteY286" fmla="*/ 33030 h 1410656"/>
                  <a:gd name="connsiteX287" fmla="*/ 5247243 w 5260975"/>
                  <a:gd name="connsiteY287" fmla="*/ 8451 h 1410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5260975" h="1410656">
                    <a:moveTo>
                      <a:pt x="5260975" y="0"/>
                    </a:moveTo>
                    <a:lnTo>
                      <a:pt x="5260975" y="221634"/>
                    </a:lnTo>
                    <a:lnTo>
                      <a:pt x="5226503" y="237063"/>
                    </a:lnTo>
                    <a:cubicBezTo>
                      <a:pt x="5219783" y="239848"/>
                      <a:pt x="5212389" y="241384"/>
                      <a:pt x="5206341" y="245128"/>
                    </a:cubicBezTo>
                    <a:cubicBezTo>
                      <a:pt x="5178495" y="262219"/>
                      <a:pt x="5151515" y="280654"/>
                      <a:pt x="5123287" y="297073"/>
                    </a:cubicBezTo>
                    <a:cubicBezTo>
                      <a:pt x="5094195" y="314067"/>
                      <a:pt x="5068175" y="334134"/>
                      <a:pt x="5048107" y="361307"/>
                    </a:cubicBezTo>
                    <a:cubicBezTo>
                      <a:pt x="5029480" y="386559"/>
                      <a:pt x="5011429" y="412194"/>
                      <a:pt x="4992899" y="437542"/>
                    </a:cubicBezTo>
                    <a:cubicBezTo>
                      <a:pt x="4988194" y="443975"/>
                      <a:pt x="4983873" y="451561"/>
                      <a:pt x="4977440" y="455690"/>
                    </a:cubicBezTo>
                    <a:cubicBezTo>
                      <a:pt x="4964094" y="464331"/>
                      <a:pt x="4949499" y="471340"/>
                      <a:pt x="4935193" y="478445"/>
                    </a:cubicBezTo>
                    <a:cubicBezTo>
                      <a:pt x="4922903" y="484494"/>
                      <a:pt x="4909845" y="489006"/>
                      <a:pt x="4897844" y="495535"/>
                    </a:cubicBezTo>
                    <a:cubicBezTo>
                      <a:pt x="4888243" y="500721"/>
                      <a:pt x="4879697" y="507922"/>
                      <a:pt x="4870767" y="514451"/>
                    </a:cubicBezTo>
                    <a:cubicBezTo>
                      <a:pt x="4862990" y="520115"/>
                      <a:pt x="4854445" y="525012"/>
                      <a:pt x="4847916" y="531830"/>
                    </a:cubicBezTo>
                    <a:cubicBezTo>
                      <a:pt x="4831977" y="548344"/>
                      <a:pt x="4815942" y="564571"/>
                      <a:pt x="4796163" y="576765"/>
                    </a:cubicBezTo>
                    <a:cubicBezTo>
                      <a:pt x="4776672" y="588862"/>
                      <a:pt x="4758237" y="602401"/>
                      <a:pt x="4738843" y="614691"/>
                    </a:cubicBezTo>
                    <a:cubicBezTo>
                      <a:pt x="4719831" y="626693"/>
                      <a:pt x="4702645" y="639846"/>
                      <a:pt x="4692755" y="661162"/>
                    </a:cubicBezTo>
                    <a:cubicBezTo>
                      <a:pt x="4688339" y="670571"/>
                      <a:pt x="4682097" y="680845"/>
                      <a:pt x="4673744" y="686318"/>
                    </a:cubicBezTo>
                    <a:cubicBezTo>
                      <a:pt x="4661838" y="694095"/>
                      <a:pt x="4646764" y="696880"/>
                      <a:pt x="4633801" y="703505"/>
                    </a:cubicBezTo>
                    <a:cubicBezTo>
                      <a:pt x="4618535" y="711282"/>
                      <a:pt x="4600869" y="718003"/>
                      <a:pt x="4590499" y="730389"/>
                    </a:cubicBezTo>
                    <a:cubicBezTo>
                      <a:pt x="4581281" y="741431"/>
                      <a:pt x="4571968" y="750072"/>
                      <a:pt x="4559773" y="757081"/>
                    </a:cubicBezTo>
                    <a:cubicBezTo>
                      <a:pt x="4551229" y="761978"/>
                      <a:pt x="4544892" y="770907"/>
                      <a:pt x="4536059" y="774940"/>
                    </a:cubicBezTo>
                    <a:cubicBezTo>
                      <a:pt x="4524441" y="780317"/>
                      <a:pt x="4512727" y="784542"/>
                      <a:pt x="4502549" y="792895"/>
                    </a:cubicBezTo>
                    <a:cubicBezTo>
                      <a:pt x="4491987" y="801536"/>
                      <a:pt x="4479986" y="808353"/>
                      <a:pt x="4468944" y="816419"/>
                    </a:cubicBezTo>
                    <a:cubicBezTo>
                      <a:pt x="4463087" y="820739"/>
                      <a:pt x="4458286" y="826404"/>
                      <a:pt x="4452622" y="830917"/>
                    </a:cubicBezTo>
                    <a:cubicBezTo>
                      <a:pt x="4442252" y="839174"/>
                      <a:pt x="4431690" y="847239"/>
                      <a:pt x="4421032" y="855016"/>
                    </a:cubicBezTo>
                    <a:cubicBezTo>
                      <a:pt x="4410375" y="862794"/>
                      <a:pt x="4400197" y="871819"/>
                      <a:pt x="4388483" y="877484"/>
                    </a:cubicBezTo>
                    <a:cubicBezTo>
                      <a:pt x="4368513" y="887086"/>
                      <a:pt x="4346717" y="892847"/>
                      <a:pt x="4327321" y="903216"/>
                    </a:cubicBezTo>
                    <a:cubicBezTo>
                      <a:pt x="4307639" y="913777"/>
                      <a:pt x="4289107" y="927028"/>
                      <a:pt x="4271633" y="941046"/>
                    </a:cubicBezTo>
                    <a:cubicBezTo>
                      <a:pt x="4257807" y="952088"/>
                      <a:pt x="4244845" y="963034"/>
                      <a:pt x="4227465" y="968698"/>
                    </a:cubicBezTo>
                    <a:cubicBezTo>
                      <a:pt x="4217768" y="971867"/>
                      <a:pt x="4207591" y="978780"/>
                      <a:pt x="4201733" y="986846"/>
                    </a:cubicBezTo>
                    <a:cubicBezTo>
                      <a:pt x="4189059" y="1004416"/>
                      <a:pt x="4172833" y="1016802"/>
                      <a:pt x="4154494" y="1027364"/>
                    </a:cubicBezTo>
                    <a:cubicBezTo>
                      <a:pt x="4130010" y="1041574"/>
                      <a:pt x="4105814" y="1056072"/>
                      <a:pt x="4081234" y="1069994"/>
                    </a:cubicBezTo>
                    <a:cubicBezTo>
                      <a:pt x="4066737" y="1078252"/>
                      <a:pt x="4052335" y="1086989"/>
                      <a:pt x="4036971" y="1093038"/>
                    </a:cubicBezTo>
                    <a:cubicBezTo>
                      <a:pt x="4005575" y="1105520"/>
                      <a:pt x="3973410" y="1116177"/>
                      <a:pt x="3941725" y="1127796"/>
                    </a:cubicBezTo>
                    <a:cubicBezTo>
                      <a:pt x="3931355" y="1131540"/>
                      <a:pt x="3921561" y="1136917"/>
                      <a:pt x="3910999" y="1140182"/>
                    </a:cubicBezTo>
                    <a:cubicBezTo>
                      <a:pt x="3899573" y="1143734"/>
                      <a:pt x="3887285" y="1144790"/>
                      <a:pt x="3875859" y="1148343"/>
                    </a:cubicBezTo>
                    <a:cubicBezTo>
                      <a:pt x="3856847" y="1154199"/>
                      <a:pt x="3838412" y="1161689"/>
                      <a:pt x="3819401" y="1167642"/>
                    </a:cubicBezTo>
                    <a:cubicBezTo>
                      <a:pt x="3782723" y="1179068"/>
                      <a:pt x="3745949" y="1190014"/>
                      <a:pt x="3709176" y="1200863"/>
                    </a:cubicBezTo>
                    <a:cubicBezTo>
                      <a:pt x="3701303" y="1203168"/>
                      <a:pt x="3692757" y="1203456"/>
                      <a:pt x="3684981" y="1205952"/>
                    </a:cubicBezTo>
                    <a:cubicBezTo>
                      <a:pt x="3664337" y="1212673"/>
                      <a:pt x="3643789" y="1219970"/>
                      <a:pt x="3623338" y="1227363"/>
                    </a:cubicBezTo>
                    <a:cubicBezTo>
                      <a:pt x="3610953" y="1231876"/>
                      <a:pt x="3598854" y="1237445"/>
                      <a:pt x="3586373" y="1241765"/>
                    </a:cubicBezTo>
                    <a:cubicBezTo>
                      <a:pt x="3576387" y="1245222"/>
                      <a:pt x="3566113" y="1247910"/>
                      <a:pt x="3555743" y="1250023"/>
                    </a:cubicBezTo>
                    <a:cubicBezTo>
                      <a:pt x="3546814" y="1251848"/>
                      <a:pt x="3537501" y="1251655"/>
                      <a:pt x="3528667" y="1253864"/>
                    </a:cubicBezTo>
                    <a:cubicBezTo>
                      <a:pt x="3504759" y="1259816"/>
                      <a:pt x="3481140" y="1266538"/>
                      <a:pt x="3457424" y="1272874"/>
                    </a:cubicBezTo>
                    <a:cubicBezTo>
                      <a:pt x="3447919" y="1275371"/>
                      <a:pt x="3438221" y="1277196"/>
                      <a:pt x="3429003" y="1280364"/>
                    </a:cubicBezTo>
                    <a:cubicBezTo>
                      <a:pt x="3404327" y="1288717"/>
                      <a:pt x="3380036" y="1298222"/>
                      <a:pt x="3355264" y="1306096"/>
                    </a:cubicBezTo>
                    <a:cubicBezTo>
                      <a:pt x="3334717" y="1312625"/>
                      <a:pt x="3313593" y="1317329"/>
                      <a:pt x="3292757" y="1323090"/>
                    </a:cubicBezTo>
                    <a:cubicBezTo>
                      <a:pt x="3283924" y="1325587"/>
                      <a:pt x="3275475" y="1329140"/>
                      <a:pt x="3266643" y="1331251"/>
                    </a:cubicBezTo>
                    <a:cubicBezTo>
                      <a:pt x="3246863" y="1336053"/>
                      <a:pt x="3226796" y="1340085"/>
                      <a:pt x="3206921" y="1344886"/>
                    </a:cubicBezTo>
                    <a:cubicBezTo>
                      <a:pt x="3195590" y="1347670"/>
                      <a:pt x="3184645" y="1352663"/>
                      <a:pt x="3173123" y="1354488"/>
                    </a:cubicBezTo>
                    <a:cubicBezTo>
                      <a:pt x="3145759" y="1358808"/>
                      <a:pt x="3118203" y="1361880"/>
                      <a:pt x="3090646" y="1365337"/>
                    </a:cubicBezTo>
                    <a:cubicBezTo>
                      <a:pt x="3062227" y="1368889"/>
                      <a:pt x="3033902" y="1372634"/>
                      <a:pt x="3005480" y="1375802"/>
                    </a:cubicBezTo>
                    <a:cubicBezTo>
                      <a:pt x="2989926" y="1377435"/>
                      <a:pt x="2974275" y="1377723"/>
                      <a:pt x="2958721" y="1379259"/>
                    </a:cubicBezTo>
                    <a:cubicBezTo>
                      <a:pt x="2945087" y="1380604"/>
                      <a:pt x="2931549" y="1383100"/>
                      <a:pt x="2917915" y="1384733"/>
                    </a:cubicBezTo>
                    <a:cubicBezTo>
                      <a:pt x="2906105" y="1386076"/>
                      <a:pt x="2894199" y="1386844"/>
                      <a:pt x="2882389" y="1388189"/>
                    </a:cubicBezTo>
                    <a:cubicBezTo>
                      <a:pt x="2863475" y="1390397"/>
                      <a:pt x="2844655" y="1392894"/>
                      <a:pt x="2825837" y="1395198"/>
                    </a:cubicBezTo>
                    <a:cubicBezTo>
                      <a:pt x="2817964" y="1396062"/>
                      <a:pt x="2809706" y="1398462"/>
                      <a:pt x="2802313" y="1397023"/>
                    </a:cubicBezTo>
                    <a:cubicBezTo>
                      <a:pt x="2783686" y="1393373"/>
                      <a:pt x="2765347" y="1394430"/>
                      <a:pt x="2746816" y="1396926"/>
                    </a:cubicBezTo>
                    <a:cubicBezTo>
                      <a:pt x="2740479" y="1397791"/>
                      <a:pt x="2733662" y="1397598"/>
                      <a:pt x="2727517" y="1395966"/>
                    </a:cubicBezTo>
                    <a:cubicBezTo>
                      <a:pt x="2714939" y="1392701"/>
                      <a:pt x="2702745" y="1388092"/>
                      <a:pt x="2690359" y="1384060"/>
                    </a:cubicBezTo>
                    <a:cubicBezTo>
                      <a:pt x="2689014" y="1383580"/>
                      <a:pt x="2687382" y="1383484"/>
                      <a:pt x="2685943" y="1383196"/>
                    </a:cubicBezTo>
                    <a:cubicBezTo>
                      <a:pt x="2677781" y="1381563"/>
                      <a:pt x="2669717" y="1379931"/>
                      <a:pt x="2661554" y="1378491"/>
                    </a:cubicBezTo>
                    <a:cubicBezTo>
                      <a:pt x="2657138" y="1377723"/>
                      <a:pt x="2652625" y="1377627"/>
                      <a:pt x="2648208" y="1376955"/>
                    </a:cubicBezTo>
                    <a:cubicBezTo>
                      <a:pt x="2631118" y="1374266"/>
                      <a:pt x="2612299" y="1378779"/>
                      <a:pt x="2597512" y="1367162"/>
                    </a:cubicBezTo>
                    <a:cubicBezTo>
                      <a:pt x="2587911" y="1359672"/>
                      <a:pt x="2578597" y="1361401"/>
                      <a:pt x="2568324" y="1362553"/>
                    </a:cubicBezTo>
                    <a:cubicBezTo>
                      <a:pt x="2560547" y="1363417"/>
                      <a:pt x="2552577" y="1363128"/>
                      <a:pt x="2544704" y="1363225"/>
                    </a:cubicBezTo>
                    <a:cubicBezTo>
                      <a:pt x="2530878" y="1363512"/>
                      <a:pt x="2517052" y="1363609"/>
                      <a:pt x="2503225" y="1364089"/>
                    </a:cubicBezTo>
                    <a:cubicBezTo>
                      <a:pt x="2498808" y="1364281"/>
                      <a:pt x="2494297" y="1366682"/>
                      <a:pt x="2489975" y="1366298"/>
                    </a:cubicBezTo>
                    <a:cubicBezTo>
                      <a:pt x="2470004" y="1364473"/>
                      <a:pt x="2450033" y="1361592"/>
                      <a:pt x="2430061" y="1359960"/>
                    </a:cubicBezTo>
                    <a:cubicBezTo>
                      <a:pt x="2418732" y="1359001"/>
                      <a:pt x="2407114" y="1360824"/>
                      <a:pt x="2395880" y="1359480"/>
                    </a:cubicBezTo>
                    <a:cubicBezTo>
                      <a:pt x="2382919" y="1357944"/>
                      <a:pt x="2370245" y="1354008"/>
                      <a:pt x="2357378" y="1351607"/>
                    </a:cubicBezTo>
                    <a:cubicBezTo>
                      <a:pt x="2353826" y="1350935"/>
                      <a:pt x="2349889" y="1351799"/>
                      <a:pt x="2346145" y="1351991"/>
                    </a:cubicBezTo>
                    <a:cubicBezTo>
                      <a:pt x="2341920" y="1352183"/>
                      <a:pt x="2337791" y="1352567"/>
                      <a:pt x="2333567" y="1352663"/>
                    </a:cubicBezTo>
                    <a:cubicBezTo>
                      <a:pt x="2320700" y="1352856"/>
                      <a:pt x="2307835" y="1352567"/>
                      <a:pt x="2294968" y="1353240"/>
                    </a:cubicBezTo>
                    <a:cubicBezTo>
                      <a:pt x="2287095" y="1353624"/>
                      <a:pt x="2278839" y="1357560"/>
                      <a:pt x="2271540" y="1356120"/>
                    </a:cubicBezTo>
                    <a:cubicBezTo>
                      <a:pt x="2256659" y="1353335"/>
                      <a:pt x="2241776" y="1359576"/>
                      <a:pt x="2226895" y="1354392"/>
                    </a:cubicBezTo>
                    <a:cubicBezTo>
                      <a:pt x="2222285" y="1352856"/>
                      <a:pt x="2215948" y="1356696"/>
                      <a:pt x="2210379" y="1356888"/>
                    </a:cubicBezTo>
                    <a:cubicBezTo>
                      <a:pt x="2196457" y="1357368"/>
                      <a:pt x="2182535" y="1357272"/>
                      <a:pt x="2168613" y="1357176"/>
                    </a:cubicBezTo>
                    <a:cubicBezTo>
                      <a:pt x="2156131" y="1357080"/>
                      <a:pt x="2143168" y="1358424"/>
                      <a:pt x="2131167" y="1355736"/>
                    </a:cubicBezTo>
                    <a:cubicBezTo>
                      <a:pt x="2118588" y="1352856"/>
                      <a:pt x="2107259" y="1353240"/>
                      <a:pt x="2095065" y="1356504"/>
                    </a:cubicBezTo>
                    <a:cubicBezTo>
                      <a:pt x="2086711" y="1358712"/>
                      <a:pt x="2077878" y="1359001"/>
                      <a:pt x="2069237" y="1359672"/>
                    </a:cubicBezTo>
                    <a:cubicBezTo>
                      <a:pt x="2059924" y="1360440"/>
                      <a:pt x="2049650" y="1358424"/>
                      <a:pt x="2041201" y="1361592"/>
                    </a:cubicBezTo>
                    <a:cubicBezTo>
                      <a:pt x="2016044" y="1371002"/>
                      <a:pt x="1990216" y="1373018"/>
                      <a:pt x="1963909" y="1373018"/>
                    </a:cubicBezTo>
                    <a:cubicBezTo>
                      <a:pt x="1959107" y="1373018"/>
                      <a:pt x="1954210" y="1371675"/>
                      <a:pt x="1949603" y="1370234"/>
                    </a:cubicBezTo>
                    <a:cubicBezTo>
                      <a:pt x="1922717" y="1361592"/>
                      <a:pt x="1895737" y="1362360"/>
                      <a:pt x="1868373" y="1367641"/>
                    </a:cubicBezTo>
                    <a:cubicBezTo>
                      <a:pt x="1862708" y="1368794"/>
                      <a:pt x="1856372" y="1368986"/>
                      <a:pt x="1850707" y="1367834"/>
                    </a:cubicBezTo>
                    <a:cubicBezTo>
                      <a:pt x="1834768" y="1364473"/>
                      <a:pt x="1819309" y="1358904"/>
                      <a:pt x="1803275" y="1356504"/>
                    </a:cubicBezTo>
                    <a:cubicBezTo>
                      <a:pt x="1776775" y="1352567"/>
                      <a:pt x="1753828" y="1365817"/>
                      <a:pt x="1730112" y="1374459"/>
                    </a:cubicBezTo>
                    <a:cubicBezTo>
                      <a:pt x="1707548" y="1382620"/>
                      <a:pt x="1688345" y="1401055"/>
                      <a:pt x="1661652" y="1396926"/>
                    </a:cubicBezTo>
                    <a:cubicBezTo>
                      <a:pt x="1658965" y="1396542"/>
                      <a:pt x="1655988" y="1399134"/>
                      <a:pt x="1653011" y="1399807"/>
                    </a:cubicBezTo>
                    <a:cubicBezTo>
                      <a:pt x="1644850" y="1401631"/>
                      <a:pt x="1636689" y="1403839"/>
                      <a:pt x="1628431" y="1404704"/>
                    </a:cubicBezTo>
                    <a:cubicBezTo>
                      <a:pt x="1618350" y="1405856"/>
                      <a:pt x="1608076" y="1405472"/>
                      <a:pt x="1597995" y="1406432"/>
                    </a:cubicBezTo>
                    <a:cubicBezTo>
                      <a:pt x="1585032" y="1407584"/>
                      <a:pt x="1572263" y="1410656"/>
                      <a:pt x="1559396" y="1410656"/>
                    </a:cubicBezTo>
                    <a:cubicBezTo>
                      <a:pt x="1549026" y="1410656"/>
                      <a:pt x="1538753" y="1407104"/>
                      <a:pt x="1528480" y="1405375"/>
                    </a:cubicBezTo>
                    <a:cubicBezTo>
                      <a:pt x="1513981" y="1402975"/>
                      <a:pt x="1498042" y="1403647"/>
                      <a:pt x="1485272" y="1397502"/>
                    </a:cubicBezTo>
                    <a:cubicBezTo>
                      <a:pt x="1471639" y="1390973"/>
                      <a:pt x="1458676" y="1387997"/>
                      <a:pt x="1444562" y="1390013"/>
                    </a:cubicBezTo>
                    <a:cubicBezTo>
                      <a:pt x="1439857" y="1390685"/>
                      <a:pt x="1433808" y="1394718"/>
                      <a:pt x="1431696" y="1398846"/>
                    </a:cubicBezTo>
                    <a:cubicBezTo>
                      <a:pt x="1426991" y="1408064"/>
                      <a:pt x="1420559" y="1409697"/>
                      <a:pt x="1411821" y="1406527"/>
                    </a:cubicBezTo>
                    <a:cubicBezTo>
                      <a:pt x="1404236" y="1403839"/>
                      <a:pt x="1394922" y="1402495"/>
                      <a:pt x="1389738" y="1397310"/>
                    </a:cubicBezTo>
                    <a:cubicBezTo>
                      <a:pt x="1375047" y="1382620"/>
                      <a:pt x="1356324" y="1382140"/>
                      <a:pt x="1338081" y="1378204"/>
                    </a:cubicBezTo>
                    <a:cubicBezTo>
                      <a:pt x="1326945" y="1375802"/>
                      <a:pt x="1316574" y="1375707"/>
                      <a:pt x="1305436" y="1377339"/>
                    </a:cubicBezTo>
                    <a:cubicBezTo>
                      <a:pt x="1281241" y="1380988"/>
                      <a:pt x="1257717" y="1375802"/>
                      <a:pt x="1234481" y="1369178"/>
                    </a:cubicBezTo>
                    <a:cubicBezTo>
                      <a:pt x="1219118" y="1364761"/>
                      <a:pt x="1203372" y="1362073"/>
                      <a:pt x="1188106" y="1357560"/>
                    </a:cubicBezTo>
                    <a:cubicBezTo>
                      <a:pt x="1176680" y="1354104"/>
                      <a:pt x="1165255" y="1349975"/>
                      <a:pt x="1154790" y="1344406"/>
                    </a:cubicBezTo>
                    <a:cubicBezTo>
                      <a:pt x="1139618" y="1336244"/>
                      <a:pt x="1126369" y="1323954"/>
                      <a:pt x="1107069" y="1327219"/>
                    </a:cubicBezTo>
                    <a:cubicBezTo>
                      <a:pt x="1090074" y="1330099"/>
                      <a:pt x="1074713" y="1324051"/>
                      <a:pt x="1059158" y="1318290"/>
                    </a:cubicBezTo>
                    <a:cubicBezTo>
                      <a:pt x="1047732" y="1314065"/>
                      <a:pt x="1036308" y="1309744"/>
                      <a:pt x="1024496" y="1307056"/>
                    </a:cubicBezTo>
                    <a:cubicBezTo>
                      <a:pt x="1010478" y="1303887"/>
                      <a:pt x="994635" y="1305232"/>
                      <a:pt x="982153" y="1299374"/>
                    </a:cubicBezTo>
                    <a:cubicBezTo>
                      <a:pt x="969095" y="1293229"/>
                      <a:pt x="958246" y="1297358"/>
                      <a:pt x="946628" y="1299087"/>
                    </a:cubicBezTo>
                    <a:cubicBezTo>
                      <a:pt x="928097" y="1301775"/>
                      <a:pt x="909661" y="1306768"/>
                      <a:pt x="890939" y="1300431"/>
                    </a:cubicBezTo>
                    <a:cubicBezTo>
                      <a:pt x="868184" y="1292750"/>
                      <a:pt x="845620" y="1284493"/>
                      <a:pt x="822769" y="1277196"/>
                    </a:cubicBezTo>
                    <a:cubicBezTo>
                      <a:pt x="813934" y="1274410"/>
                      <a:pt x="804431" y="1273258"/>
                      <a:pt x="795212" y="1272010"/>
                    </a:cubicBezTo>
                    <a:cubicBezTo>
                      <a:pt x="786476" y="1270954"/>
                      <a:pt x="776010" y="1273642"/>
                      <a:pt x="769288" y="1269610"/>
                    </a:cubicBezTo>
                    <a:cubicBezTo>
                      <a:pt x="752005" y="1259241"/>
                      <a:pt x="734243" y="1254152"/>
                      <a:pt x="714271" y="1254152"/>
                    </a:cubicBezTo>
                    <a:cubicBezTo>
                      <a:pt x="706781" y="1254152"/>
                      <a:pt x="699484" y="1249831"/>
                      <a:pt x="691900" y="1249062"/>
                    </a:cubicBezTo>
                    <a:cubicBezTo>
                      <a:pt x="681529" y="1248103"/>
                      <a:pt x="669623" y="1245510"/>
                      <a:pt x="660598" y="1249159"/>
                    </a:cubicBezTo>
                    <a:cubicBezTo>
                      <a:pt x="639379" y="1257800"/>
                      <a:pt x="622193" y="1250599"/>
                      <a:pt x="603662" y="1242054"/>
                    </a:cubicBezTo>
                    <a:cubicBezTo>
                      <a:pt x="585418" y="1233604"/>
                      <a:pt x="566215" y="1226884"/>
                      <a:pt x="546821" y="1221314"/>
                    </a:cubicBezTo>
                    <a:cubicBezTo>
                      <a:pt x="539524" y="1219298"/>
                      <a:pt x="530787" y="1222659"/>
                      <a:pt x="522721" y="1223330"/>
                    </a:cubicBezTo>
                    <a:cubicBezTo>
                      <a:pt x="519840" y="1223523"/>
                      <a:pt x="516671" y="1223811"/>
                      <a:pt x="514080" y="1222851"/>
                    </a:cubicBezTo>
                    <a:cubicBezTo>
                      <a:pt x="489020" y="1213633"/>
                      <a:pt x="463575" y="1206624"/>
                      <a:pt x="436404" y="1211424"/>
                    </a:cubicBezTo>
                    <a:cubicBezTo>
                      <a:pt x="433908" y="1211905"/>
                      <a:pt x="431123" y="1210849"/>
                      <a:pt x="428626" y="1210177"/>
                    </a:cubicBezTo>
                    <a:cubicBezTo>
                      <a:pt x="416432" y="1206720"/>
                      <a:pt x="404526" y="1201247"/>
                      <a:pt x="392141" y="1199999"/>
                    </a:cubicBezTo>
                    <a:cubicBezTo>
                      <a:pt x="361608" y="1196927"/>
                      <a:pt x="330884" y="1195678"/>
                      <a:pt x="300157" y="1193662"/>
                    </a:cubicBezTo>
                    <a:cubicBezTo>
                      <a:pt x="298237" y="1193566"/>
                      <a:pt x="296221" y="1193566"/>
                      <a:pt x="294493" y="1192894"/>
                    </a:cubicBezTo>
                    <a:cubicBezTo>
                      <a:pt x="283163" y="1188765"/>
                      <a:pt x="273274" y="1190110"/>
                      <a:pt x="263671" y="1197982"/>
                    </a:cubicBezTo>
                    <a:cubicBezTo>
                      <a:pt x="259447" y="1201439"/>
                      <a:pt x="253686" y="1203263"/>
                      <a:pt x="248406" y="1205184"/>
                    </a:cubicBezTo>
                    <a:cubicBezTo>
                      <a:pt x="240628" y="1208065"/>
                      <a:pt x="232659" y="1210849"/>
                      <a:pt x="224594" y="1212673"/>
                    </a:cubicBezTo>
                    <a:cubicBezTo>
                      <a:pt x="216624" y="1214401"/>
                      <a:pt x="208079" y="1216801"/>
                      <a:pt x="200398" y="1215458"/>
                    </a:cubicBezTo>
                    <a:cubicBezTo>
                      <a:pt x="186572" y="1213057"/>
                      <a:pt x="173417" y="1207681"/>
                      <a:pt x="159783" y="1204127"/>
                    </a:cubicBezTo>
                    <a:cubicBezTo>
                      <a:pt x="155079" y="1202879"/>
                      <a:pt x="149893" y="1203072"/>
                      <a:pt x="144997" y="1202975"/>
                    </a:cubicBezTo>
                    <a:cubicBezTo>
                      <a:pt x="133763" y="1202688"/>
                      <a:pt x="122241" y="1205472"/>
                      <a:pt x="112064" y="1197503"/>
                    </a:cubicBezTo>
                    <a:cubicBezTo>
                      <a:pt x="102655" y="1190014"/>
                      <a:pt x="93148" y="1192221"/>
                      <a:pt x="83259" y="1197887"/>
                    </a:cubicBezTo>
                    <a:cubicBezTo>
                      <a:pt x="76154" y="1201920"/>
                      <a:pt x="68090" y="1205088"/>
                      <a:pt x="60120" y="1206624"/>
                    </a:cubicBezTo>
                    <a:cubicBezTo>
                      <a:pt x="49174" y="1208736"/>
                      <a:pt x="38324" y="1209601"/>
                      <a:pt x="26514" y="1208352"/>
                    </a:cubicBezTo>
                    <a:cubicBezTo>
                      <a:pt x="18161" y="1207488"/>
                      <a:pt x="11343" y="1207104"/>
                      <a:pt x="4814" y="1202015"/>
                    </a:cubicBezTo>
                    <a:cubicBezTo>
                      <a:pt x="3759" y="1201247"/>
                      <a:pt x="1839" y="1201055"/>
                      <a:pt x="398" y="1201152"/>
                    </a:cubicBezTo>
                    <a:lnTo>
                      <a:pt x="0" y="1201150"/>
                    </a:lnTo>
                    <a:lnTo>
                      <a:pt x="0" y="1004512"/>
                    </a:lnTo>
                    <a:lnTo>
                      <a:pt x="30355" y="1002784"/>
                    </a:lnTo>
                    <a:cubicBezTo>
                      <a:pt x="37748" y="1002111"/>
                      <a:pt x="44853" y="999520"/>
                      <a:pt x="52151" y="997695"/>
                    </a:cubicBezTo>
                    <a:cubicBezTo>
                      <a:pt x="56183" y="996639"/>
                      <a:pt x="60504" y="993855"/>
                      <a:pt x="64248" y="994430"/>
                    </a:cubicBezTo>
                    <a:cubicBezTo>
                      <a:pt x="85948" y="997791"/>
                      <a:pt x="105823" y="989534"/>
                      <a:pt x="126370" y="985405"/>
                    </a:cubicBezTo>
                    <a:cubicBezTo>
                      <a:pt x="135876" y="983485"/>
                      <a:pt x="144805" y="978876"/>
                      <a:pt x="154022" y="975708"/>
                    </a:cubicBezTo>
                    <a:cubicBezTo>
                      <a:pt x="156423" y="974843"/>
                      <a:pt x="159111" y="974075"/>
                      <a:pt x="161512" y="974268"/>
                    </a:cubicBezTo>
                    <a:cubicBezTo>
                      <a:pt x="175242" y="975420"/>
                      <a:pt x="188876" y="977052"/>
                      <a:pt x="202510" y="978300"/>
                    </a:cubicBezTo>
                    <a:cubicBezTo>
                      <a:pt x="214896" y="979452"/>
                      <a:pt x="227378" y="979836"/>
                      <a:pt x="233235" y="993950"/>
                    </a:cubicBezTo>
                    <a:cubicBezTo>
                      <a:pt x="234100" y="996159"/>
                      <a:pt x="236979" y="997791"/>
                      <a:pt x="239188" y="999231"/>
                    </a:cubicBezTo>
                    <a:cubicBezTo>
                      <a:pt x="273274" y="1021411"/>
                      <a:pt x="291516" y="1020835"/>
                      <a:pt x="324834" y="997407"/>
                    </a:cubicBezTo>
                    <a:cubicBezTo>
                      <a:pt x="328290" y="995007"/>
                      <a:pt x="335683" y="993278"/>
                      <a:pt x="337987" y="995198"/>
                    </a:cubicBezTo>
                    <a:cubicBezTo>
                      <a:pt x="357575" y="1011137"/>
                      <a:pt x="378986" y="1009409"/>
                      <a:pt x="401550" y="1004416"/>
                    </a:cubicBezTo>
                    <a:cubicBezTo>
                      <a:pt x="407407" y="1003072"/>
                      <a:pt x="415664" y="1003072"/>
                      <a:pt x="420081" y="1006240"/>
                    </a:cubicBezTo>
                    <a:cubicBezTo>
                      <a:pt x="441108" y="1020930"/>
                      <a:pt x="463672" y="1018819"/>
                      <a:pt x="486523" y="1014498"/>
                    </a:cubicBezTo>
                    <a:cubicBezTo>
                      <a:pt x="490075" y="1013826"/>
                      <a:pt x="494397" y="1010177"/>
                      <a:pt x="495932" y="1006817"/>
                    </a:cubicBezTo>
                    <a:cubicBezTo>
                      <a:pt x="501406" y="994911"/>
                      <a:pt x="511680" y="990878"/>
                      <a:pt x="523009" y="987517"/>
                    </a:cubicBezTo>
                    <a:cubicBezTo>
                      <a:pt x="540868" y="982044"/>
                      <a:pt x="558438" y="975611"/>
                      <a:pt x="576393" y="970427"/>
                    </a:cubicBezTo>
                    <a:cubicBezTo>
                      <a:pt x="580811" y="969179"/>
                      <a:pt x="586283" y="969947"/>
                      <a:pt x="590892" y="971387"/>
                    </a:cubicBezTo>
                    <a:cubicBezTo>
                      <a:pt x="606638" y="976284"/>
                      <a:pt x="616624" y="988574"/>
                      <a:pt x="627569" y="999904"/>
                    </a:cubicBezTo>
                    <a:cubicBezTo>
                      <a:pt x="632370" y="1004897"/>
                      <a:pt x="638995" y="1008449"/>
                      <a:pt x="645429" y="1011329"/>
                    </a:cubicBezTo>
                    <a:cubicBezTo>
                      <a:pt x="662135" y="1018723"/>
                      <a:pt x="679226" y="1025348"/>
                      <a:pt x="696125" y="1032356"/>
                    </a:cubicBezTo>
                    <a:cubicBezTo>
                      <a:pt x="697757" y="1033029"/>
                      <a:pt x="699100" y="1034757"/>
                      <a:pt x="700349" y="1036197"/>
                    </a:cubicBezTo>
                    <a:cubicBezTo>
                      <a:pt x="712831" y="1051368"/>
                      <a:pt x="725216" y="1066634"/>
                      <a:pt x="737795" y="1081804"/>
                    </a:cubicBezTo>
                    <a:cubicBezTo>
                      <a:pt x="740195" y="1084684"/>
                      <a:pt x="743652" y="1086797"/>
                      <a:pt x="746244" y="1089581"/>
                    </a:cubicBezTo>
                    <a:cubicBezTo>
                      <a:pt x="749893" y="1093422"/>
                      <a:pt x="754502" y="1097071"/>
                      <a:pt x="756422" y="1101680"/>
                    </a:cubicBezTo>
                    <a:cubicBezTo>
                      <a:pt x="762374" y="1116177"/>
                      <a:pt x="773801" y="1122419"/>
                      <a:pt x="788202" y="1125108"/>
                    </a:cubicBezTo>
                    <a:cubicBezTo>
                      <a:pt x="801357" y="1127603"/>
                      <a:pt x="814511" y="1129716"/>
                      <a:pt x="827569" y="1132596"/>
                    </a:cubicBezTo>
                    <a:cubicBezTo>
                      <a:pt x="843507" y="1136053"/>
                      <a:pt x="859350" y="1139798"/>
                      <a:pt x="875097" y="1144022"/>
                    </a:cubicBezTo>
                    <a:cubicBezTo>
                      <a:pt x="881913" y="1145847"/>
                      <a:pt x="889115" y="1147959"/>
                      <a:pt x="894972" y="1151704"/>
                    </a:cubicBezTo>
                    <a:cubicBezTo>
                      <a:pt x="911390" y="1162073"/>
                      <a:pt x="928961" y="1169082"/>
                      <a:pt x="948260" y="1166298"/>
                    </a:cubicBezTo>
                    <a:cubicBezTo>
                      <a:pt x="963718" y="1164089"/>
                      <a:pt x="976680" y="1169754"/>
                      <a:pt x="986282" y="1178588"/>
                    </a:cubicBezTo>
                    <a:cubicBezTo>
                      <a:pt x="1003757" y="1194623"/>
                      <a:pt x="1022479" y="1190973"/>
                      <a:pt x="1041107" y="1185789"/>
                    </a:cubicBezTo>
                    <a:cubicBezTo>
                      <a:pt x="1050708" y="1183101"/>
                      <a:pt x="1058581" y="1183485"/>
                      <a:pt x="1067703" y="1186076"/>
                    </a:cubicBezTo>
                    <a:cubicBezTo>
                      <a:pt x="1088826" y="1192126"/>
                      <a:pt x="1102941" y="1208544"/>
                      <a:pt x="1116574" y="1222946"/>
                    </a:cubicBezTo>
                    <a:cubicBezTo>
                      <a:pt x="1128193" y="1235236"/>
                      <a:pt x="1141251" y="1242149"/>
                      <a:pt x="1155557" y="1247335"/>
                    </a:cubicBezTo>
                    <a:cubicBezTo>
                      <a:pt x="1173608" y="1253959"/>
                      <a:pt x="1187914" y="1251464"/>
                      <a:pt x="1196556" y="1235525"/>
                    </a:cubicBezTo>
                    <a:cubicBezTo>
                      <a:pt x="1198956" y="1231012"/>
                      <a:pt x="1203180" y="1225730"/>
                      <a:pt x="1207693" y="1224387"/>
                    </a:cubicBezTo>
                    <a:cubicBezTo>
                      <a:pt x="1229488" y="1217666"/>
                      <a:pt x="1251572" y="1207872"/>
                      <a:pt x="1274904" y="1213826"/>
                    </a:cubicBezTo>
                    <a:cubicBezTo>
                      <a:pt x="1307165" y="1221987"/>
                      <a:pt x="1338658" y="1221507"/>
                      <a:pt x="1370919" y="1213442"/>
                    </a:cubicBezTo>
                    <a:cubicBezTo>
                      <a:pt x="1423247" y="1200383"/>
                      <a:pt x="1475575" y="1186557"/>
                      <a:pt x="1530593" y="1189437"/>
                    </a:cubicBezTo>
                    <a:cubicBezTo>
                      <a:pt x="1539713" y="1189917"/>
                      <a:pt x="1550563" y="1184060"/>
                      <a:pt x="1558436" y="1178299"/>
                    </a:cubicBezTo>
                    <a:cubicBezTo>
                      <a:pt x="1573511" y="1167354"/>
                      <a:pt x="1572838" y="1166489"/>
                      <a:pt x="1589737" y="1175515"/>
                    </a:cubicBezTo>
                    <a:cubicBezTo>
                      <a:pt x="1593770" y="1177724"/>
                      <a:pt x="1598763" y="1179068"/>
                      <a:pt x="1601740" y="1182333"/>
                    </a:cubicBezTo>
                    <a:cubicBezTo>
                      <a:pt x="1616909" y="1198943"/>
                      <a:pt x="1635633" y="1194910"/>
                      <a:pt x="1654259" y="1192510"/>
                    </a:cubicBezTo>
                    <a:cubicBezTo>
                      <a:pt x="1657524" y="1192030"/>
                      <a:pt x="1661460" y="1191358"/>
                      <a:pt x="1664246" y="1192702"/>
                    </a:cubicBezTo>
                    <a:cubicBezTo>
                      <a:pt x="1676823" y="1198750"/>
                      <a:pt x="1687481" y="1196639"/>
                      <a:pt x="1698427" y="1188381"/>
                    </a:cubicBezTo>
                    <a:cubicBezTo>
                      <a:pt x="1707932" y="1181276"/>
                      <a:pt x="1718878" y="1177052"/>
                      <a:pt x="1730112" y="1185885"/>
                    </a:cubicBezTo>
                    <a:cubicBezTo>
                      <a:pt x="1755076" y="1205472"/>
                      <a:pt x="1781767" y="1206432"/>
                      <a:pt x="1809996" y="1194046"/>
                    </a:cubicBezTo>
                    <a:cubicBezTo>
                      <a:pt x="1830159" y="1185213"/>
                      <a:pt x="1850034" y="1183196"/>
                      <a:pt x="1871254" y="1192126"/>
                    </a:cubicBezTo>
                    <a:cubicBezTo>
                      <a:pt x="1879415" y="1195582"/>
                      <a:pt x="1889977" y="1193278"/>
                      <a:pt x="1899482" y="1194046"/>
                    </a:cubicBezTo>
                    <a:cubicBezTo>
                      <a:pt x="1904859" y="1194430"/>
                      <a:pt x="1910813" y="1194526"/>
                      <a:pt x="1915420" y="1196927"/>
                    </a:cubicBezTo>
                    <a:cubicBezTo>
                      <a:pt x="1927711" y="1203072"/>
                      <a:pt x="1939136" y="1210945"/>
                      <a:pt x="1951522" y="1216994"/>
                    </a:cubicBezTo>
                    <a:cubicBezTo>
                      <a:pt x="1957475" y="1219874"/>
                      <a:pt x="1964580" y="1221410"/>
                      <a:pt x="1971302" y="1221507"/>
                    </a:cubicBezTo>
                    <a:cubicBezTo>
                      <a:pt x="1991177" y="1221987"/>
                      <a:pt x="2011052" y="1221987"/>
                      <a:pt x="2030831" y="1221123"/>
                    </a:cubicBezTo>
                    <a:cubicBezTo>
                      <a:pt x="2063476" y="1219778"/>
                      <a:pt x="2096601" y="1219490"/>
                      <a:pt x="2120125" y="1190878"/>
                    </a:cubicBezTo>
                    <a:cubicBezTo>
                      <a:pt x="2122046" y="1188573"/>
                      <a:pt x="2126174" y="1187229"/>
                      <a:pt x="2129439" y="1186845"/>
                    </a:cubicBezTo>
                    <a:cubicBezTo>
                      <a:pt x="2144513" y="1185021"/>
                      <a:pt x="2159971" y="1184828"/>
                      <a:pt x="2174854" y="1181852"/>
                    </a:cubicBezTo>
                    <a:cubicBezTo>
                      <a:pt x="2186760" y="1179452"/>
                      <a:pt x="2196650" y="1180220"/>
                      <a:pt x="2205674" y="1188669"/>
                    </a:cubicBezTo>
                    <a:cubicBezTo>
                      <a:pt x="2217485" y="1199807"/>
                      <a:pt x="2231887" y="1206336"/>
                      <a:pt x="2247634" y="1202784"/>
                    </a:cubicBezTo>
                    <a:cubicBezTo>
                      <a:pt x="2263379" y="1199327"/>
                      <a:pt x="2273749" y="1206816"/>
                      <a:pt x="2285367" y="1214594"/>
                    </a:cubicBezTo>
                    <a:cubicBezTo>
                      <a:pt x="2293817" y="1220258"/>
                      <a:pt x="2303418" y="1227363"/>
                      <a:pt x="2312827" y="1227939"/>
                    </a:cubicBezTo>
                    <a:cubicBezTo>
                      <a:pt x="2334143" y="1229187"/>
                      <a:pt x="2352482" y="1248967"/>
                      <a:pt x="2375622" y="1237733"/>
                    </a:cubicBezTo>
                    <a:cubicBezTo>
                      <a:pt x="2377158" y="1236965"/>
                      <a:pt x="2379942" y="1238885"/>
                      <a:pt x="2382151" y="1239365"/>
                    </a:cubicBezTo>
                    <a:cubicBezTo>
                      <a:pt x="2399817" y="1243014"/>
                      <a:pt x="2416428" y="1239461"/>
                      <a:pt x="2429390" y="1227459"/>
                    </a:cubicBezTo>
                    <a:cubicBezTo>
                      <a:pt x="2446385" y="1211809"/>
                      <a:pt x="2465203" y="1210272"/>
                      <a:pt x="2486134" y="1215362"/>
                    </a:cubicBezTo>
                    <a:cubicBezTo>
                      <a:pt x="2492856" y="1216994"/>
                      <a:pt x="2499577" y="1218146"/>
                      <a:pt x="2506394" y="1219490"/>
                    </a:cubicBezTo>
                    <a:cubicBezTo>
                      <a:pt x="2515611" y="1221410"/>
                      <a:pt x="2524925" y="1223427"/>
                      <a:pt x="2534142" y="1225347"/>
                    </a:cubicBezTo>
                    <a:cubicBezTo>
                      <a:pt x="2543072" y="1227268"/>
                      <a:pt x="2552962" y="1230532"/>
                      <a:pt x="2559874" y="1222275"/>
                    </a:cubicBezTo>
                    <a:cubicBezTo>
                      <a:pt x="2565827" y="1215169"/>
                      <a:pt x="2570052" y="1215842"/>
                      <a:pt x="2575525" y="1221987"/>
                    </a:cubicBezTo>
                    <a:cubicBezTo>
                      <a:pt x="2594536" y="1243494"/>
                      <a:pt x="2617580" y="1256936"/>
                      <a:pt x="2646960" y="1257896"/>
                    </a:cubicBezTo>
                    <a:cubicBezTo>
                      <a:pt x="2653009" y="1258088"/>
                      <a:pt x="2659154" y="1259432"/>
                      <a:pt x="2665107" y="1260873"/>
                    </a:cubicBezTo>
                    <a:cubicBezTo>
                      <a:pt x="2668756" y="1261736"/>
                      <a:pt x="2673173" y="1262697"/>
                      <a:pt x="2675381" y="1265290"/>
                    </a:cubicBezTo>
                    <a:cubicBezTo>
                      <a:pt x="2692567" y="1285068"/>
                      <a:pt x="2713979" y="1298799"/>
                      <a:pt x="2737311" y="1309841"/>
                    </a:cubicBezTo>
                    <a:cubicBezTo>
                      <a:pt x="2745664" y="1313777"/>
                      <a:pt x="2754594" y="1317713"/>
                      <a:pt x="2763619" y="1318866"/>
                    </a:cubicBezTo>
                    <a:cubicBezTo>
                      <a:pt x="2773028" y="1320018"/>
                      <a:pt x="2782917" y="1318098"/>
                      <a:pt x="2792519" y="1317041"/>
                    </a:cubicBezTo>
                    <a:cubicBezTo>
                      <a:pt x="2798184" y="1316466"/>
                      <a:pt x="2804713" y="1316561"/>
                      <a:pt x="2809226" y="1313777"/>
                    </a:cubicBezTo>
                    <a:cubicBezTo>
                      <a:pt x="2823532" y="1305039"/>
                      <a:pt x="2837358" y="1295631"/>
                      <a:pt x="2850705" y="1285452"/>
                    </a:cubicBezTo>
                    <a:cubicBezTo>
                      <a:pt x="2862131" y="1276715"/>
                      <a:pt x="2864435" y="1275467"/>
                      <a:pt x="2874324" y="1286413"/>
                    </a:cubicBezTo>
                    <a:cubicBezTo>
                      <a:pt x="2884502" y="1297647"/>
                      <a:pt x="2897176" y="1303503"/>
                      <a:pt x="2911194" y="1305903"/>
                    </a:cubicBezTo>
                    <a:cubicBezTo>
                      <a:pt x="2933373" y="1309648"/>
                      <a:pt x="2955745" y="1312816"/>
                      <a:pt x="2978116" y="1314641"/>
                    </a:cubicBezTo>
                    <a:cubicBezTo>
                      <a:pt x="2998375" y="1316273"/>
                      <a:pt x="3008073" y="1307440"/>
                      <a:pt x="3012106" y="1287373"/>
                    </a:cubicBezTo>
                    <a:cubicBezTo>
                      <a:pt x="3014410" y="1276235"/>
                      <a:pt x="3017387" y="1264137"/>
                      <a:pt x="3029676" y="1261161"/>
                    </a:cubicBezTo>
                    <a:cubicBezTo>
                      <a:pt x="3049744" y="1256360"/>
                      <a:pt x="3070579" y="1254248"/>
                      <a:pt x="3080469" y="1230724"/>
                    </a:cubicBezTo>
                    <a:cubicBezTo>
                      <a:pt x="3085941" y="1235909"/>
                      <a:pt x="3089302" y="1238981"/>
                      <a:pt x="3092567" y="1242054"/>
                    </a:cubicBezTo>
                    <a:cubicBezTo>
                      <a:pt x="3101592" y="1250599"/>
                      <a:pt x="3120314" y="1254248"/>
                      <a:pt x="3129821" y="1246855"/>
                    </a:cubicBezTo>
                    <a:cubicBezTo>
                      <a:pt x="3143839" y="1236101"/>
                      <a:pt x="3156705" y="1238117"/>
                      <a:pt x="3170147" y="1246471"/>
                    </a:cubicBezTo>
                    <a:cubicBezTo>
                      <a:pt x="3192615" y="1260297"/>
                      <a:pt x="3217674" y="1257128"/>
                      <a:pt x="3240429" y="1251559"/>
                    </a:cubicBezTo>
                    <a:cubicBezTo>
                      <a:pt x="3257617" y="1247430"/>
                      <a:pt x="3275956" y="1239845"/>
                      <a:pt x="3287189" y="1222466"/>
                    </a:cubicBezTo>
                    <a:cubicBezTo>
                      <a:pt x="3290741" y="1216898"/>
                      <a:pt x="3298711" y="1214113"/>
                      <a:pt x="3305049" y="1210465"/>
                    </a:cubicBezTo>
                    <a:cubicBezTo>
                      <a:pt x="3310329" y="1207488"/>
                      <a:pt x="3315898" y="1204704"/>
                      <a:pt x="3321755" y="1202784"/>
                    </a:cubicBezTo>
                    <a:cubicBezTo>
                      <a:pt x="3327995" y="1200671"/>
                      <a:pt x="3334909" y="1197598"/>
                      <a:pt x="3341055" y="1198463"/>
                    </a:cubicBezTo>
                    <a:cubicBezTo>
                      <a:pt x="3359681" y="1200959"/>
                      <a:pt x="3374467" y="1196062"/>
                      <a:pt x="3387621" y="1182140"/>
                    </a:cubicBezTo>
                    <a:cubicBezTo>
                      <a:pt x="3394439" y="1174939"/>
                      <a:pt x="3404520" y="1166202"/>
                      <a:pt x="3413161" y="1166105"/>
                    </a:cubicBezTo>
                    <a:cubicBezTo>
                      <a:pt x="3434189" y="1165818"/>
                      <a:pt x="3451663" y="1158905"/>
                      <a:pt x="3470579" y="1150647"/>
                    </a:cubicBezTo>
                    <a:cubicBezTo>
                      <a:pt x="3482772" y="1145366"/>
                      <a:pt x="3496598" y="1141718"/>
                      <a:pt x="3509657" y="1136821"/>
                    </a:cubicBezTo>
                    <a:cubicBezTo>
                      <a:pt x="3524923" y="1131060"/>
                      <a:pt x="3541534" y="1128948"/>
                      <a:pt x="3550847" y="1113009"/>
                    </a:cubicBezTo>
                    <a:cubicBezTo>
                      <a:pt x="3551903" y="1111281"/>
                      <a:pt x="3555072" y="1110993"/>
                      <a:pt x="3556608" y="1109361"/>
                    </a:cubicBezTo>
                    <a:cubicBezTo>
                      <a:pt x="3561505" y="1104368"/>
                      <a:pt x="3567842" y="1099760"/>
                      <a:pt x="3570435" y="1093710"/>
                    </a:cubicBezTo>
                    <a:cubicBezTo>
                      <a:pt x="3577923" y="1076044"/>
                      <a:pt x="3583780" y="1057800"/>
                      <a:pt x="3590501" y="1039846"/>
                    </a:cubicBezTo>
                    <a:cubicBezTo>
                      <a:pt x="3591942" y="1036005"/>
                      <a:pt x="3593285" y="1031108"/>
                      <a:pt x="3596263" y="1028900"/>
                    </a:cubicBezTo>
                    <a:cubicBezTo>
                      <a:pt x="3613449" y="1016226"/>
                      <a:pt x="3630925" y="1004032"/>
                      <a:pt x="3648591" y="992030"/>
                    </a:cubicBezTo>
                    <a:cubicBezTo>
                      <a:pt x="3655696" y="987229"/>
                      <a:pt x="3661649" y="989918"/>
                      <a:pt x="3667986" y="995487"/>
                    </a:cubicBezTo>
                    <a:cubicBezTo>
                      <a:pt x="3674131" y="1000768"/>
                      <a:pt x="3681717" y="1006240"/>
                      <a:pt x="3689397" y="1007585"/>
                    </a:cubicBezTo>
                    <a:cubicBezTo>
                      <a:pt x="3704760" y="1010177"/>
                      <a:pt x="3720698" y="1010753"/>
                      <a:pt x="3736349" y="1010753"/>
                    </a:cubicBezTo>
                    <a:cubicBezTo>
                      <a:pt x="3742205" y="1010753"/>
                      <a:pt x="3748446" y="1007297"/>
                      <a:pt x="3753919" y="1004513"/>
                    </a:cubicBezTo>
                    <a:cubicBezTo>
                      <a:pt x="3764289" y="999231"/>
                      <a:pt x="3773890" y="992126"/>
                      <a:pt x="3784643" y="987710"/>
                    </a:cubicBezTo>
                    <a:cubicBezTo>
                      <a:pt x="3797126" y="982621"/>
                      <a:pt x="3804615" y="974459"/>
                      <a:pt x="3808359" y="961689"/>
                    </a:cubicBezTo>
                    <a:cubicBezTo>
                      <a:pt x="3813929" y="942679"/>
                      <a:pt x="3827179" y="929428"/>
                      <a:pt x="3842829" y="918674"/>
                    </a:cubicBezTo>
                    <a:cubicBezTo>
                      <a:pt x="3862705" y="904944"/>
                      <a:pt x="3886421" y="905616"/>
                      <a:pt x="3908983" y="902256"/>
                    </a:cubicBezTo>
                    <a:cubicBezTo>
                      <a:pt x="3917625" y="901008"/>
                      <a:pt x="3926555" y="899951"/>
                      <a:pt x="3934428" y="896783"/>
                    </a:cubicBezTo>
                    <a:cubicBezTo>
                      <a:pt x="3964288" y="884877"/>
                      <a:pt x="3994149" y="873548"/>
                      <a:pt x="4026987" y="873835"/>
                    </a:cubicBezTo>
                    <a:cubicBezTo>
                      <a:pt x="4029674" y="873835"/>
                      <a:pt x="4032363" y="873548"/>
                      <a:pt x="4035051" y="873067"/>
                    </a:cubicBezTo>
                    <a:cubicBezTo>
                      <a:pt x="4058383" y="869131"/>
                      <a:pt x="4082483" y="867594"/>
                      <a:pt x="4099189" y="846664"/>
                    </a:cubicBezTo>
                    <a:cubicBezTo>
                      <a:pt x="4102261" y="842823"/>
                      <a:pt x="4109271" y="841671"/>
                      <a:pt x="4114647" y="840134"/>
                    </a:cubicBezTo>
                    <a:cubicBezTo>
                      <a:pt x="4123961" y="837638"/>
                      <a:pt x="4130203" y="832549"/>
                      <a:pt x="4133563" y="823427"/>
                    </a:cubicBezTo>
                    <a:cubicBezTo>
                      <a:pt x="4139229" y="807681"/>
                      <a:pt x="4145949" y="792223"/>
                      <a:pt x="4151039" y="776284"/>
                    </a:cubicBezTo>
                    <a:cubicBezTo>
                      <a:pt x="4154591" y="765338"/>
                      <a:pt x="4161215" y="759289"/>
                      <a:pt x="4171489" y="754776"/>
                    </a:cubicBezTo>
                    <a:cubicBezTo>
                      <a:pt x="4177251" y="752280"/>
                      <a:pt x="4182243" y="746808"/>
                      <a:pt x="4186372" y="741718"/>
                    </a:cubicBezTo>
                    <a:cubicBezTo>
                      <a:pt x="4191365" y="735573"/>
                      <a:pt x="4193957" y="727412"/>
                      <a:pt x="4199429" y="721940"/>
                    </a:cubicBezTo>
                    <a:cubicBezTo>
                      <a:pt x="4212775" y="708305"/>
                      <a:pt x="4216905" y="693231"/>
                      <a:pt x="4212487" y="674604"/>
                    </a:cubicBezTo>
                    <a:cubicBezTo>
                      <a:pt x="4208551" y="658090"/>
                      <a:pt x="4218921" y="636006"/>
                      <a:pt x="4232555" y="632645"/>
                    </a:cubicBezTo>
                    <a:cubicBezTo>
                      <a:pt x="4247629" y="628900"/>
                      <a:pt x="4257999" y="619684"/>
                      <a:pt x="4268657" y="609410"/>
                    </a:cubicBezTo>
                    <a:cubicBezTo>
                      <a:pt x="4274609" y="603649"/>
                      <a:pt x="4282963" y="598656"/>
                      <a:pt x="4291028" y="597216"/>
                    </a:cubicBezTo>
                    <a:cubicBezTo>
                      <a:pt x="4321657" y="591647"/>
                      <a:pt x="4350557" y="598464"/>
                      <a:pt x="4379651" y="609506"/>
                    </a:cubicBezTo>
                    <a:cubicBezTo>
                      <a:pt x="4398661" y="616707"/>
                      <a:pt x="4419784" y="618627"/>
                      <a:pt x="4440139" y="621507"/>
                    </a:cubicBezTo>
                    <a:cubicBezTo>
                      <a:pt x="4446477" y="622371"/>
                      <a:pt x="4454542" y="620452"/>
                      <a:pt x="4460015" y="616899"/>
                    </a:cubicBezTo>
                    <a:cubicBezTo>
                      <a:pt x="4479218" y="604609"/>
                      <a:pt x="4498325" y="591935"/>
                      <a:pt x="4516183" y="577724"/>
                    </a:cubicBezTo>
                    <a:cubicBezTo>
                      <a:pt x="4532795" y="564379"/>
                      <a:pt x="4551517" y="558810"/>
                      <a:pt x="4571681" y="560250"/>
                    </a:cubicBezTo>
                    <a:cubicBezTo>
                      <a:pt x="4586371" y="561306"/>
                      <a:pt x="4599621" y="558905"/>
                      <a:pt x="4613447" y="555257"/>
                    </a:cubicBezTo>
                    <a:cubicBezTo>
                      <a:pt x="4624969" y="552185"/>
                      <a:pt x="4637643" y="550072"/>
                      <a:pt x="4649355" y="551417"/>
                    </a:cubicBezTo>
                    <a:cubicBezTo>
                      <a:pt x="4665775" y="553337"/>
                      <a:pt x="4679313" y="550553"/>
                      <a:pt x="4692467" y="540663"/>
                    </a:cubicBezTo>
                    <a:cubicBezTo>
                      <a:pt x="4699476" y="535382"/>
                      <a:pt x="4708502" y="532598"/>
                      <a:pt x="4716855" y="528949"/>
                    </a:cubicBezTo>
                    <a:cubicBezTo>
                      <a:pt x="4729721" y="523284"/>
                      <a:pt x="4743067" y="518483"/>
                      <a:pt x="4755645" y="512147"/>
                    </a:cubicBezTo>
                    <a:cubicBezTo>
                      <a:pt x="4769183" y="505425"/>
                      <a:pt x="4781569" y="496112"/>
                      <a:pt x="4795395" y="490351"/>
                    </a:cubicBezTo>
                    <a:cubicBezTo>
                      <a:pt x="4810278" y="484110"/>
                      <a:pt x="4819879" y="474605"/>
                      <a:pt x="4825928" y="459818"/>
                    </a:cubicBezTo>
                    <a:cubicBezTo>
                      <a:pt x="4829769" y="450504"/>
                      <a:pt x="4835049" y="440615"/>
                      <a:pt x="4842347" y="434086"/>
                    </a:cubicBezTo>
                    <a:cubicBezTo>
                      <a:pt x="4857422" y="420740"/>
                      <a:pt x="4875087" y="410370"/>
                      <a:pt x="4890451" y="397216"/>
                    </a:cubicBezTo>
                    <a:cubicBezTo>
                      <a:pt x="4912054" y="378781"/>
                      <a:pt x="4932025" y="359194"/>
                      <a:pt x="4933945" y="327701"/>
                    </a:cubicBezTo>
                    <a:cubicBezTo>
                      <a:pt x="4935001" y="310322"/>
                      <a:pt x="4944219" y="302929"/>
                      <a:pt x="4961214" y="298801"/>
                    </a:cubicBezTo>
                    <a:cubicBezTo>
                      <a:pt x="4966878" y="297457"/>
                      <a:pt x="4974945" y="294864"/>
                      <a:pt x="4976672" y="290639"/>
                    </a:cubicBezTo>
                    <a:cubicBezTo>
                      <a:pt x="4981857" y="278061"/>
                      <a:pt x="4992610" y="275565"/>
                      <a:pt x="5002979" y="270573"/>
                    </a:cubicBezTo>
                    <a:cubicBezTo>
                      <a:pt x="5009221" y="267596"/>
                      <a:pt x="5016903" y="261739"/>
                      <a:pt x="5018535" y="255690"/>
                    </a:cubicBezTo>
                    <a:cubicBezTo>
                      <a:pt x="5025255" y="231206"/>
                      <a:pt x="5043690" y="216804"/>
                      <a:pt x="5061069" y="200961"/>
                    </a:cubicBezTo>
                    <a:cubicBezTo>
                      <a:pt x="5066158" y="196256"/>
                      <a:pt x="5071631" y="190879"/>
                      <a:pt x="5074127" y="184735"/>
                    </a:cubicBezTo>
                    <a:cubicBezTo>
                      <a:pt x="5079409" y="171484"/>
                      <a:pt x="5087281" y="161882"/>
                      <a:pt x="5101108" y="156891"/>
                    </a:cubicBezTo>
                    <a:cubicBezTo>
                      <a:pt x="5105524" y="155354"/>
                      <a:pt x="5109557" y="151801"/>
                      <a:pt x="5112918" y="148441"/>
                    </a:cubicBezTo>
                    <a:cubicBezTo>
                      <a:pt x="5120119" y="141144"/>
                      <a:pt x="5126167" y="132598"/>
                      <a:pt x="5133753" y="125782"/>
                    </a:cubicBezTo>
                    <a:cubicBezTo>
                      <a:pt x="5153051" y="108211"/>
                      <a:pt x="5172159" y="90928"/>
                      <a:pt x="5183393" y="66348"/>
                    </a:cubicBezTo>
                    <a:cubicBezTo>
                      <a:pt x="5188865" y="54346"/>
                      <a:pt x="5195107" y="41288"/>
                      <a:pt x="5204709" y="33030"/>
                    </a:cubicBezTo>
                    <a:cubicBezTo>
                      <a:pt x="5216903" y="22565"/>
                      <a:pt x="5232937" y="16612"/>
                      <a:pt x="5247243" y="84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81FA6FA-3CB6-4F57-8871-82DDE5BE86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6096000" y="4138312"/>
                <a:ext cx="5260975" cy="1410656"/>
              </a:xfrm>
              <a:custGeom>
                <a:avLst/>
                <a:gdLst>
                  <a:gd name="connsiteX0" fmla="*/ 5260975 w 5260975"/>
                  <a:gd name="connsiteY0" fmla="*/ 0 h 1410656"/>
                  <a:gd name="connsiteX1" fmla="*/ 5260975 w 5260975"/>
                  <a:gd name="connsiteY1" fmla="*/ 221634 h 1410656"/>
                  <a:gd name="connsiteX2" fmla="*/ 5226503 w 5260975"/>
                  <a:gd name="connsiteY2" fmla="*/ 237063 h 1410656"/>
                  <a:gd name="connsiteX3" fmla="*/ 5206341 w 5260975"/>
                  <a:gd name="connsiteY3" fmla="*/ 245128 h 1410656"/>
                  <a:gd name="connsiteX4" fmla="*/ 5123287 w 5260975"/>
                  <a:gd name="connsiteY4" fmla="*/ 297073 h 1410656"/>
                  <a:gd name="connsiteX5" fmla="*/ 5048107 w 5260975"/>
                  <a:gd name="connsiteY5" fmla="*/ 361307 h 1410656"/>
                  <a:gd name="connsiteX6" fmla="*/ 4992899 w 5260975"/>
                  <a:gd name="connsiteY6" fmla="*/ 437542 h 1410656"/>
                  <a:gd name="connsiteX7" fmla="*/ 4977440 w 5260975"/>
                  <a:gd name="connsiteY7" fmla="*/ 455690 h 1410656"/>
                  <a:gd name="connsiteX8" fmla="*/ 4935193 w 5260975"/>
                  <a:gd name="connsiteY8" fmla="*/ 478445 h 1410656"/>
                  <a:gd name="connsiteX9" fmla="*/ 4897844 w 5260975"/>
                  <a:gd name="connsiteY9" fmla="*/ 495535 h 1410656"/>
                  <a:gd name="connsiteX10" fmla="*/ 4870767 w 5260975"/>
                  <a:gd name="connsiteY10" fmla="*/ 514451 h 1410656"/>
                  <a:gd name="connsiteX11" fmla="*/ 4847916 w 5260975"/>
                  <a:gd name="connsiteY11" fmla="*/ 531830 h 1410656"/>
                  <a:gd name="connsiteX12" fmla="*/ 4796163 w 5260975"/>
                  <a:gd name="connsiteY12" fmla="*/ 576765 h 1410656"/>
                  <a:gd name="connsiteX13" fmla="*/ 4738843 w 5260975"/>
                  <a:gd name="connsiteY13" fmla="*/ 614691 h 1410656"/>
                  <a:gd name="connsiteX14" fmla="*/ 4692755 w 5260975"/>
                  <a:gd name="connsiteY14" fmla="*/ 661162 h 1410656"/>
                  <a:gd name="connsiteX15" fmla="*/ 4673744 w 5260975"/>
                  <a:gd name="connsiteY15" fmla="*/ 686318 h 1410656"/>
                  <a:gd name="connsiteX16" fmla="*/ 4633801 w 5260975"/>
                  <a:gd name="connsiteY16" fmla="*/ 703505 h 1410656"/>
                  <a:gd name="connsiteX17" fmla="*/ 4590499 w 5260975"/>
                  <a:gd name="connsiteY17" fmla="*/ 730389 h 1410656"/>
                  <a:gd name="connsiteX18" fmla="*/ 4559773 w 5260975"/>
                  <a:gd name="connsiteY18" fmla="*/ 757081 h 1410656"/>
                  <a:gd name="connsiteX19" fmla="*/ 4536059 w 5260975"/>
                  <a:gd name="connsiteY19" fmla="*/ 774940 h 1410656"/>
                  <a:gd name="connsiteX20" fmla="*/ 4502549 w 5260975"/>
                  <a:gd name="connsiteY20" fmla="*/ 792895 h 1410656"/>
                  <a:gd name="connsiteX21" fmla="*/ 4468944 w 5260975"/>
                  <a:gd name="connsiteY21" fmla="*/ 816419 h 1410656"/>
                  <a:gd name="connsiteX22" fmla="*/ 4452622 w 5260975"/>
                  <a:gd name="connsiteY22" fmla="*/ 830917 h 1410656"/>
                  <a:gd name="connsiteX23" fmla="*/ 4421032 w 5260975"/>
                  <a:gd name="connsiteY23" fmla="*/ 855016 h 1410656"/>
                  <a:gd name="connsiteX24" fmla="*/ 4388483 w 5260975"/>
                  <a:gd name="connsiteY24" fmla="*/ 877484 h 1410656"/>
                  <a:gd name="connsiteX25" fmla="*/ 4327321 w 5260975"/>
                  <a:gd name="connsiteY25" fmla="*/ 903216 h 1410656"/>
                  <a:gd name="connsiteX26" fmla="*/ 4271633 w 5260975"/>
                  <a:gd name="connsiteY26" fmla="*/ 941046 h 1410656"/>
                  <a:gd name="connsiteX27" fmla="*/ 4227465 w 5260975"/>
                  <a:gd name="connsiteY27" fmla="*/ 968698 h 1410656"/>
                  <a:gd name="connsiteX28" fmla="*/ 4201733 w 5260975"/>
                  <a:gd name="connsiteY28" fmla="*/ 986846 h 1410656"/>
                  <a:gd name="connsiteX29" fmla="*/ 4154494 w 5260975"/>
                  <a:gd name="connsiteY29" fmla="*/ 1027364 h 1410656"/>
                  <a:gd name="connsiteX30" fmla="*/ 4081234 w 5260975"/>
                  <a:gd name="connsiteY30" fmla="*/ 1069994 h 1410656"/>
                  <a:gd name="connsiteX31" fmla="*/ 4036971 w 5260975"/>
                  <a:gd name="connsiteY31" fmla="*/ 1093038 h 1410656"/>
                  <a:gd name="connsiteX32" fmla="*/ 3941725 w 5260975"/>
                  <a:gd name="connsiteY32" fmla="*/ 1127796 h 1410656"/>
                  <a:gd name="connsiteX33" fmla="*/ 3910999 w 5260975"/>
                  <a:gd name="connsiteY33" fmla="*/ 1140182 h 1410656"/>
                  <a:gd name="connsiteX34" fmla="*/ 3875859 w 5260975"/>
                  <a:gd name="connsiteY34" fmla="*/ 1148343 h 1410656"/>
                  <a:gd name="connsiteX35" fmla="*/ 3819401 w 5260975"/>
                  <a:gd name="connsiteY35" fmla="*/ 1167642 h 1410656"/>
                  <a:gd name="connsiteX36" fmla="*/ 3709176 w 5260975"/>
                  <a:gd name="connsiteY36" fmla="*/ 1200863 h 1410656"/>
                  <a:gd name="connsiteX37" fmla="*/ 3684981 w 5260975"/>
                  <a:gd name="connsiteY37" fmla="*/ 1205952 h 1410656"/>
                  <a:gd name="connsiteX38" fmla="*/ 3623338 w 5260975"/>
                  <a:gd name="connsiteY38" fmla="*/ 1227363 h 1410656"/>
                  <a:gd name="connsiteX39" fmla="*/ 3586373 w 5260975"/>
                  <a:gd name="connsiteY39" fmla="*/ 1241765 h 1410656"/>
                  <a:gd name="connsiteX40" fmla="*/ 3555743 w 5260975"/>
                  <a:gd name="connsiteY40" fmla="*/ 1250023 h 1410656"/>
                  <a:gd name="connsiteX41" fmla="*/ 3528667 w 5260975"/>
                  <a:gd name="connsiteY41" fmla="*/ 1253864 h 1410656"/>
                  <a:gd name="connsiteX42" fmla="*/ 3457424 w 5260975"/>
                  <a:gd name="connsiteY42" fmla="*/ 1272874 h 1410656"/>
                  <a:gd name="connsiteX43" fmla="*/ 3429003 w 5260975"/>
                  <a:gd name="connsiteY43" fmla="*/ 1280364 h 1410656"/>
                  <a:gd name="connsiteX44" fmla="*/ 3355264 w 5260975"/>
                  <a:gd name="connsiteY44" fmla="*/ 1306096 h 1410656"/>
                  <a:gd name="connsiteX45" fmla="*/ 3292757 w 5260975"/>
                  <a:gd name="connsiteY45" fmla="*/ 1323090 h 1410656"/>
                  <a:gd name="connsiteX46" fmla="*/ 3266643 w 5260975"/>
                  <a:gd name="connsiteY46" fmla="*/ 1331251 h 1410656"/>
                  <a:gd name="connsiteX47" fmla="*/ 3206921 w 5260975"/>
                  <a:gd name="connsiteY47" fmla="*/ 1344886 h 1410656"/>
                  <a:gd name="connsiteX48" fmla="*/ 3173123 w 5260975"/>
                  <a:gd name="connsiteY48" fmla="*/ 1354488 h 1410656"/>
                  <a:gd name="connsiteX49" fmla="*/ 3090646 w 5260975"/>
                  <a:gd name="connsiteY49" fmla="*/ 1365337 h 1410656"/>
                  <a:gd name="connsiteX50" fmla="*/ 3005480 w 5260975"/>
                  <a:gd name="connsiteY50" fmla="*/ 1375802 h 1410656"/>
                  <a:gd name="connsiteX51" fmla="*/ 2958721 w 5260975"/>
                  <a:gd name="connsiteY51" fmla="*/ 1379259 h 1410656"/>
                  <a:gd name="connsiteX52" fmla="*/ 2917915 w 5260975"/>
                  <a:gd name="connsiteY52" fmla="*/ 1384733 h 1410656"/>
                  <a:gd name="connsiteX53" fmla="*/ 2882389 w 5260975"/>
                  <a:gd name="connsiteY53" fmla="*/ 1388189 h 1410656"/>
                  <a:gd name="connsiteX54" fmla="*/ 2825837 w 5260975"/>
                  <a:gd name="connsiteY54" fmla="*/ 1395198 h 1410656"/>
                  <a:gd name="connsiteX55" fmla="*/ 2802313 w 5260975"/>
                  <a:gd name="connsiteY55" fmla="*/ 1397023 h 1410656"/>
                  <a:gd name="connsiteX56" fmla="*/ 2746816 w 5260975"/>
                  <a:gd name="connsiteY56" fmla="*/ 1396926 h 1410656"/>
                  <a:gd name="connsiteX57" fmla="*/ 2727517 w 5260975"/>
                  <a:gd name="connsiteY57" fmla="*/ 1395966 h 1410656"/>
                  <a:gd name="connsiteX58" fmla="*/ 2690359 w 5260975"/>
                  <a:gd name="connsiteY58" fmla="*/ 1384060 h 1410656"/>
                  <a:gd name="connsiteX59" fmla="*/ 2685943 w 5260975"/>
                  <a:gd name="connsiteY59" fmla="*/ 1383196 h 1410656"/>
                  <a:gd name="connsiteX60" fmla="*/ 2661554 w 5260975"/>
                  <a:gd name="connsiteY60" fmla="*/ 1378491 h 1410656"/>
                  <a:gd name="connsiteX61" fmla="*/ 2648208 w 5260975"/>
                  <a:gd name="connsiteY61" fmla="*/ 1376955 h 1410656"/>
                  <a:gd name="connsiteX62" fmla="*/ 2597512 w 5260975"/>
                  <a:gd name="connsiteY62" fmla="*/ 1367162 h 1410656"/>
                  <a:gd name="connsiteX63" fmla="*/ 2568324 w 5260975"/>
                  <a:gd name="connsiteY63" fmla="*/ 1362553 h 1410656"/>
                  <a:gd name="connsiteX64" fmla="*/ 2544704 w 5260975"/>
                  <a:gd name="connsiteY64" fmla="*/ 1363225 h 1410656"/>
                  <a:gd name="connsiteX65" fmla="*/ 2503225 w 5260975"/>
                  <a:gd name="connsiteY65" fmla="*/ 1364089 h 1410656"/>
                  <a:gd name="connsiteX66" fmla="*/ 2489975 w 5260975"/>
                  <a:gd name="connsiteY66" fmla="*/ 1366298 h 1410656"/>
                  <a:gd name="connsiteX67" fmla="*/ 2430061 w 5260975"/>
                  <a:gd name="connsiteY67" fmla="*/ 1359960 h 1410656"/>
                  <a:gd name="connsiteX68" fmla="*/ 2395880 w 5260975"/>
                  <a:gd name="connsiteY68" fmla="*/ 1359480 h 1410656"/>
                  <a:gd name="connsiteX69" fmla="*/ 2357378 w 5260975"/>
                  <a:gd name="connsiteY69" fmla="*/ 1351607 h 1410656"/>
                  <a:gd name="connsiteX70" fmla="*/ 2346145 w 5260975"/>
                  <a:gd name="connsiteY70" fmla="*/ 1351991 h 1410656"/>
                  <a:gd name="connsiteX71" fmla="*/ 2333567 w 5260975"/>
                  <a:gd name="connsiteY71" fmla="*/ 1352663 h 1410656"/>
                  <a:gd name="connsiteX72" fmla="*/ 2294968 w 5260975"/>
                  <a:gd name="connsiteY72" fmla="*/ 1353240 h 1410656"/>
                  <a:gd name="connsiteX73" fmla="*/ 2271540 w 5260975"/>
                  <a:gd name="connsiteY73" fmla="*/ 1356120 h 1410656"/>
                  <a:gd name="connsiteX74" fmla="*/ 2226895 w 5260975"/>
                  <a:gd name="connsiteY74" fmla="*/ 1354392 h 1410656"/>
                  <a:gd name="connsiteX75" fmla="*/ 2210379 w 5260975"/>
                  <a:gd name="connsiteY75" fmla="*/ 1356888 h 1410656"/>
                  <a:gd name="connsiteX76" fmla="*/ 2168613 w 5260975"/>
                  <a:gd name="connsiteY76" fmla="*/ 1357176 h 1410656"/>
                  <a:gd name="connsiteX77" fmla="*/ 2131167 w 5260975"/>
                  <a:gd name="connsiteY77" fmla="*/ 1355736 h 1410656"/>
                  <a:gd name="connsiteX78" fmla="*/ 2095065 w 5260975"/>
                  <a:gd name="connsiteY78" fmla="*/ 1356504 h 1410656"/>
                  <a:gd name="connsiteX79" fmla="*/ 2069237 w 5260975"/>
                  <a:gd name="connsiteY79" fmla="*/ 1359672 h 1410656"/>
                  <a:gd name="connsiteX80" fmla="*/ 2041201 w 5260975"/>
                  <a:gd name="connsiteY80" fmla="*/ 1361592 h 1410656"/>
                  <a:gd name="connsiteX81" fmla="*/ 1963909 w 5260975"/>
                  <a:gd name="connsiteY81" fmla="*/ 1373018 h 1410656"/>
                  <a:gd name="connsiteX82" fmla="*/ 1949603 w 5260975"/>
                  <a:gd name="connsiteY82" fmla="*/ 1370234 h 1410656"/>
                  <a:gd name="connsiteX83" fmla="*/ 1868373 w 5260975"/>
                  <a:gd name="connsiteY83" fmla="*/ 1367641 h 1410656"/>
                  <a:gd name="connsiteX84" fmla="*/ 1850707 w 5260975"/>
                  <a:gd name="connsiteY84" fmla="*/ 1367834 h 1410656"/>
                  <a:gd name="connsiteX85" fmla="*/ 1803275 w 5260975"/>
                  <a:gd name="connsiteY85" fmla="*/ 1356504 h 1410656"/>
                  <a:gd name="connsiteX86" fmla="*/ 1730112 w 5260975"/>
                  <a:gd name="connsiteY86" fmla="*/ 1374459 h 1410656"/>
                  <a:gd name="connsiteX87" fmla="*/ 1661652 w 5260975"/>
                  <a:gd name="connsiteY87" fmla="*/ 1396926 h 1410656"/>
                  <a:gd name="connsiteX88" fmla="*/ 1653011 w 5260975"/>
                  <a:gd name="connsiteY88" fmla="*/ 1399807 h 1410656"/>
                  <a:gd name="connsiteX89" fmla="*/ 1628431 w 5260975"/>
                  <a:gd name="connsiteY89" fmla="*/ 1404704 h 1410656"/>
                  <a:gd name="connsiteX90" fmla="*/ 1597995 w 5260975"/>
                  <a:gd name="connsiteY90" fmla="*/ 1406432 h 1410656"/>
                  <a:gd name="connsiteX91" fmla="*/ 1559396 w 5260975"/>
                  <a:gd name="connsiteY91" fmla="*/ 1410656 h 1410656"/>
                  <a:gd name="connsiteX92" fmla="*/ 1528480 w 5260975"/>
                  <a:gd name="connsiteY92" fmla="*/ 1405375 h 1410656"/>
                  <a:gd name="connsiteX93" fmla="*/ 1485272 w 5260975"/>
                  <a:gd name="connsiteY93" fmla="*/ 1397502 h 1410656"/>
                  <a:gd name="connsiteX94" fmla="*/ 1444562 w 5260975"/>
                  <a:gd name="connsiteY94" fmla="*/ 1390013 h 1410656"/>
                  <a:gd name="connsiteX95" fmla="*/ 1431696 w 5260975"/>
                  <a:gd name="connsiteY95" fmla="*/ 1398846 h 1410656"/>
                  <a:gd name="connsiteX96" fmla="*/ 1411821 w 5260975"/>
                  <a:gd name="connsiteY96" fmla="*/ 1406527 h 1410656"/>
                  <a:gd name="connsiteX97" fmla="*/ 1389738 w 5260975"/>
                  <a:gd name="connsiteY97" fmla="*/ 1397310 h 1410656"/>
                  <a:gd name="connsiteX98" fmla="*/ 1338081 w 5260975"/>
                  <a:gd name="connsiteY98" fmla="*/ 1378204 h 1410656"/>
                  <a:gd name="connsiteX99" fmla="*/ 1305436 w 5260975"/>
                  <a:gd name="connsiteY99" fmla="*/ 1377339 h 1410656"/>
                  <a:gd name="connsiteX100" fmla="*/ 1234481 w 5260975"/>
                  <a:gd name="connsiteY100" fmla="*/ 1369178 h 1410656"/>
                  <a:gd name="connsiteX101" fmla="*/ 1188106 w 5260975"/>
                  <a:gd name="connsiteY101" fmla="*/ 1357560 h 1410656"/>
                  <a:gd name="connsiteX102" fmla="*/ 1154790 w 5260975"/>
                  <a:gd name="connsiteY102" fmla="*/ 1344406 h 1410656"/>
                  <a:gd name="connsiteX103" fmla="*/ 1107069 w 5260975"/>
                  <a:gd name="connsiteY103" fmla="*/ 1327219 h 1410656"/>
                  <a:gd name="connsiteX104" fmla="*/ 1059158 w 5260975"/>
                  <a:gd name="connsiteY104" fmla="*/ 1318290 h 1410656"/>
                  <a:gd name="connsiteX105" fmla="*/ 1024496 w 5260975"/>
                  <a:gd name="connsiteY105" fmla="*/ 1307056 h 1410656"/>
                  <a:gd name="connsiteX106" fmla="*/ 982153 w 5260975"/>
                  <a:gd name="connsiteY106" fmla="*/ 1299374 h 1410656"/>
                  <a:gd name="connsiteX107" fmla="*/ 946628 w 5260975"/>
                  <a:gd name="connsiteY107" fmla="*/ 1299087 h 1410656"/>
                  <a:gd name="connsiteX108" fmla="*/ 890939 w 5260975"/>
                  <a:gd name="connsiteY108" fmla="*/ 1300431 h 1410656"/>
                  <a:gd name="connsiteX109" fmla="*/ 822769 w 5260975"/>
                  <a:gd name="connsiteY109" fmla="*/ 1277196 h 1410656"/>
                  <a:gd name="connsiteX110" fmla="*/ 795212 w 5260975"/>
                  <a:gd name="connsiteY110" fmla="*/ 1272010 h 1410656"/>
                  <a:gd name="connsiteX111" fmla="*/ 769288 w 5260975"/>
                  <a:gd name="connsiteY111" fmla="*/ 1269610 h 1410656"/>
                  <a:gd name="connsiteX112" fmla="*/ 714271 w 5260975"/>
                  <a:gd name="connsiteY112" fmla="*/ 1254152 h 1410656"/>
                  <a:gd name="connsiteX113" fmla="*/ 691900 w 5260975"/>
                  <a:gd name="connsiteY113" fmla="*/ 1249062 h 1410656"/>
                  <a:gd name="connsiteX114" fmla="*/ 660598 w 5260975"/>
                  <a:gd name="connsiteY114" fmla="*/ 1249159 h 1410656"/>
                  <a:gd name="connsiteX115" fmla="*/ 603662 w 5260975"/>
                  <a:gd name="connsiteY115" fmla="*/ 1242054 h 1410656"/>
                  <a:gd name="connsiteX116" fmla="*/ 546821 w 5260975"/>
                  <a:gd name="connsiteY116" fmla="*/ 1221314 h 1410656"/>
                  <a:gd name="connsiteX117" fmla="*/ 522721 w 5260975"/>
                  <a:gd name="connsiteY117" fmla="*/ 1223330 h 1410656"/>
                  <a:gd name="connsiteX118" fmla="*/ 514080 w 5260975"/>
                  <a:gd name="connsiteY118" fmla="*/ 1222851 h 1410656"/>
                  <a:gd name="connsiteX119" fmla="*/ 436404 w 5260975"/>
                  <a:gd name="connsiteY119" fmla="*/ 1211424 h 1410656"/>
                  <a:gd name="connsiteX120" fmla="*/ 428626 w 5260975"/>
                  <a:gd name="connsiteY120" fmla="*/ 1210177 h 1410656"/>
                  <a:gd name="connsiteX121" fmla="*/ 392141 w 5260975"/>
                  <a:gd name="connsiteY121" fmla="*/ 1199999 h 1410656"/>
                  <a:gd name="connsiteX122" fmla="*/ 300157 w 5260975"/>
                  <a:gd name="connsiteY122" fmla="*/ 1193662 h 1410656"/>
                  <a:gd name="connsiteX123" fmla="*/ 294493 w 5260975"/>
                  <a:gd name="connsiteY123" fmla="*/ 1192894 h 1410656"/>
                  <a:gd name="connsiteX124" fmla="*/ 263671 w 5260975"/>
                  <a:gd name="connsiteY124" fmla="*/ 1197982 h 1410656"/>
                  <a:gd name="connsiteX125" fmla="*/ 248406 w 5260975"/>
                  <a:gd name="connsiteY125" fmla="*/ 1205184 h 1410656"/>
                  <a:gd name="connsiteX126" fmla="*/ 224594 w 5260975"/>
                  <a:gd name="connsiteY126" fmla="*/ 1212673 h 1410656"/>
                  <a:gd name="connsiteX127" fmla="*/ 200398 w 5260975"/>
                  <a:gd name="connsiteY127" fmla="*/ 1215458 h 1410656"/>
                  <a:gd name="connsiteX128" fmla="*/ 159783 w 5260975"/>
                  <a:gd name="connsiteY128" fmla="*/ 1204127 h 1410656"/>
                  <a:gd name="connsiteX129" fmla="*/ 144997 w 5260975"/>
                  <a:gd name="connsiteY129" fmla="*/ 1202975 h 1410656"/>
                  <a:gd name="connsiteX130" fmla="*/ 112064 w 5260975"/>
                  <a:gd name="connsiteY130" fmla="*/ 1197503 h 1410656"/>
                  <a:gd name="connsiteX131" fmla="*/ 83259 w 5260975"/>
                  <a:gd name="connsiteY131" fmla="*/ 1197887 h 1410656"/>
                  <a:gd name="connsiteX132" fmla="*/ 60120 w 5260975"/>
                  <a:gd name="connsiteY132" fmla="*/ 1206624 h 1410656"/>
                  <a:gd name="connsiteX133" fmla="*/ 26514 w 5260975"/>
                  <a:gd name="connsiteY133" fmla="*/ 1208352 h 1410656"/>
                  <a:gd name="connsiteX134" fmla="*/ 4814 w 5260975"/>
                  <a:gd name="connsiteY134" fmla="*/ 1202015 h 1410656"/>
                  <a:gd name="connsiteX135" fmla="*/ 398 w 5260975"/>
                  <a:gd name="connsiteY135" fmla="*/ 1201152 h 1410656"/>
                  <a:gd name="connsiteX136" fmla="*/ 0 w 5260975"/>
                  <a:gd name="connsiteY136" fmla="*/ 1201150 h 1410656"/>
                  <a:gd name="connsiteX137" fmla="*/ 0 w 5260975"/>
                  <a:gd name="connsiteY137" fmla="*/ 1004512 h 1410656"/>
                  <a:gd name="connsiteX138" fmla="*/ 30355 w 5260975"/>
                  <a:gd name="connsiteY138" fmla="*/ 1002784 h 1410656"/>
                  <a:gd name="connsiteX139" fmla="*/ 52151 w 5260975"/>
                  <a:gd name="connsiteY139" fmla="*/ 997695 h 1410656"/>
                  <a:gd name="connsiteX140" fmla="*/ 64248 w 5260975"/>
                  <a:gd name="connsiteY140" fmla="*/ 994430 h 1410656"/>
                  <a:gd name="connsiteX141" fmla="*/ 126370 w 5260975"/>
                  <a:gd name="connsiteY141" fmla="*/ 985405 h 1410656"/>
                  <a:gd name="connsiteX142" fmla="*/ 154022 w 5260975"/>
                  <a:gd name="connsiteY142" fmla="*/ 975708 h 1410656"/>
                  <a:gd name="connsiteX143" fmla="*/ 161512 w 5260975"/>
                  <a:gd name="connsiteY143" fmla="*/ 974268 h 1410656"/>
                  <a:gd name="connsiteX144" fmla="*/ 202510 w 5260975"/>
                  <a:gd name="connsiteY144" fmla="*/ 978300 h 1410656"/>
                  <a:gd name="connsiteX145" fmla="*/ 233235 w 5260975"/>
                  <a:gd name="connsiteY145" fmla="*/ 993950 h 1410656"/>
                  <a:gd name="connsiteX146" fmla="*/ 239188 w 5260975"/>
                  <a:gd name="connsiteY146" fmla="*/ 999231 h 1410656"/>
                  <a:gd name="connsiteX147" fmla="*/ 324834 w 5260975"/>
                  <a:gd name="connsiteY147" fmla="*/ 997407 h 1410656"/>
                  <a:gd name="connsiteX148" fmla="*/ 337987 w 5260975"/>
                  <a:gd name="connsiteY148" fmla="*/ 995198 h 1410656"/>
                  <a:gd name="connsiteX149" fmla="*/ 401550 w 5260975"/>
                  <a:gd name="connsiteY149" fmla="*/ 1004416 h 1410656"/>
                  <a:gd name="connsiteX150" fmla="*/ 420081 w 5260975"/>
                  <a:gd name="connsiteY150" fmla="*/ 1006240 h 1410656"/>
                  <a:gd name="connsiteX151" fmla="*/ 486523 w 5260975"/>
                  <a:gd name="connsiteY151" fmla="*/ 1014498 h 1410656"/>
                  <a:gd name="connsiteX152" fmla="*/ 495932 w 5260975"/>
                  <a:gd name="connsiteY152" fmla="*/ 1006817 h 1410656"/>
                  <a:gd name="connsiteX153" fmla="*/ 523009 w 5260975"/>
                  <a:gd name="connsiteY153" fmla="*/ 987517 h 1410656"/>
                  <a:gd name="connsiteX154" fmla="*/ 576393 w 5260975"/>
                  <a:gd name="connsiteY154" fmla="*/ 970427 h 1410656"/>
                  <a:gd name="connsiteX155" fmla="*/ 590892 w 5260975"/>
                  <a:gd name="connsiteY155" fmla="*/ 971387 h 1410656"/>
                  <a:gd name="connsiteX156" fmla="*/ 627569 w 5260975"/>
                  <a:gd name="connsiteY156" fmla="*/ 999904 h 1410656"/>
                  <a:gd name="connsiteX157" fmla="*/ 645429 w 5260975"/>
                  <a:gd name="connsiteY157" fmla="*/ 1011329 h 1410656"/>
                  <a:gd name="connsiteX158" fmla="*/ 696125 w 5260975"/>
                  <a:gd name="connsiteY158" fmla="*/ 1032356 h 1410656"/>
                  <a:gd name="connsiteX159" fmla="*/ 700349 w 5260975"/>
                  <a:gd name="connsiteY159" fmla="*/ 1036197 h 1410656"/>
                  <a:gd name="connsiteX160" fmla="*/ 737795 w 5260975"/>
                  <a:gd name="connsiteY160" fmla="*/ 1081804 h 1410656"/>
                  <a:gd name="connsiteX161" fmla="*/ 746244 w 5260975"/>
                  <a:gd name="connsiteY161" fmla="*/ 1089581 h 1410656"/>
                  <a:gd name="connsiteX162" fmla="*/ 756422 w 5260975"/>
                  <a:gd name="connsiteY162" fmla="*/ 1101680 h 1410656"/>
                  <a:gd name="connsiteX163" fmla="*/ 788202 w 5260975"/>
                  <a:gd name="connsiteY163" fmla="*/ 1125108 h 1410656"/>
                  <a:gd name="connsiteX164" fmla="*/ 827569 w 5260975"/>
                  <a:gd name="connsiteY164" fmla="*/ 1132596 h 1410656"/>
                  <a:gd name="connsiteX165" fmla="*/ 875097 w 5260975"/>
                  <a:gd name="connsiteY165" fmla="*/ 1144022 h 1410656"/>
                  <a:gd name="connsiteX166" fmla="*/ 894972 w 5260975"/>
                  <a:gd name="connsiteY166" fmla="*/ 1151704 h 1410656"/>
                  <a:gd name="connsiteX167" fmla="*/ 948260 w 5260975"/>
                  <a:gd name="connsiteY167" fmla="*/ 1166298 h 1410656"/>
                  <a:gd name="connsiteX168" fmla="*/ 986282 w 5260975"/>
                  <a:gd name="connsiteY168" fmla="*/ 1178588 h 1410656"/>
                  <a:gd name="connsiteX169" fmla="*/ 1041107 w 5260975"/>
                  <a:gd name="connsiteY169" fmla="*/ 1185789 h 1410656"/>
                  <a:gd name="connsiteX170" fmla="*/ 1067703 w 5260975"/>
                  <a:gd name="connsiteY170" fmla="*/ 1186076 h 1410656"/>
                  <a:gd name="connsiteX171" fmla="*/ 1116574 w 5260975"/>
                  <a:gd name="connsiteY171" fmla="*/ 1222946 h 1410656"/>
                  <a:gd name="connsiteX172" fmla="*/ 1155557 w 5260975"/>
                  <a:gd name="connsiteY172" fmla="*/ 1247335 h 1410656"/>
                  <a:gd name="connsiteX173" fmla="*/ 1196556 w 5260975"/>
                  <a:gd name="connsiteY173" fmla="*/ 1235525 h 1410656"/>
                  <a:gd name="connsiteX174" fmla="*/ 1207693 w 5260975"/>
                  <a:gd name="connsiteY174" fmla="*/ 1224387 h 1410656"/>
                  <a:gd name="connsiteX175" fmla="*/ 1274904 w 5260975"/>
                  <a:gd name="connsiteY175" fmla="*/ 1213826 h 1410656"/>
                  <a:gd name="connsiteX176" fmla="*/ 1370919 w 5260975"/>
                  <a:gd name="connsiteY176" fmla="*/ 1213442 h 1410656"/>
                  <a:gd name="connsiteX177" fmla="*/ 1530593 w 5260975"/>
                  <a:gd name="connsiteY177" fmla="*/ 1189437 h 1410656"/>
                  <a:gd name="connsiteX178" fmla="*/ 1558436 w 5260975"/>
                  <a:gd name="connsiteY178" fmla="*/ 1178299 h 1410656"/>
                  <a:gd name="connsiteX179" fmla="*/ 1589737 w 5260975"/>
                  <a:gd name="connsiteY179" fmla="*/ 1175515 h 1410656"/>
                  <a:gd name="connsiteX180" fmla="*/ 1601740 w 5260975"/>
                  <a:gd name="connsiteY180" fmla="*/ 1182333 h 1410656"/>
                  <a:gd name="connsiteX181" fmla="*/ 1654259 w 5260975"/>
                  <a:gd name="connsiteY181" fmla="*/ 1192510 h 1410656"/>
                  <a:gd name="connsiteX182" fmla="*/ 1664246 w 5260975"/>
                  <a:gd name="connsiteY182" fmla="*/ 1192702 h 1410656"/>
                  <a:gd name="connsiteX183" fmla="*/ 1698427 w 5260975"/>
                  <a:gd name="connsiteY183" fmla="*/ 1188381 h 1410656"/>
                  <a:gd name="connsiteX184" fmla="*/ 1730112 w 5260975"/>
                  <a:gd name="connsiteY184" fmla="*/ 1185885 h 1410656"/>
                  <a:gd name="connsiteX185" fmla="*/ 1809996 w 5260975"/>
                  <a:gd name="connsiteY185" fmla="*/ 1194046 h 1410656"/>
                  <a:gd name="connsiteX186" fmla="*/ 1871254 w 5260975"/>
                  <a:gd name="connsiteY186" fmla="*/ 1192126 h 1410656"/>
                  <a:gd name="connsiteX187" fmla="*/ 1899482 w 5260975"/>
                  <a:gd name="connsiteY187" fmla="*/ 1194046 h 1410656"/>
                  <a:gd name="connsiteX188" fmla="*/ 1915420 w 5260975"/>
                  <a:gd name="connsiteY188" fmla="*/ 1196927 h 1410656"/>
                  <a:gd name="connsiteX189" fmla="*/ 1951522 w 5260975"/>
                  <a:gd name="connsiteY189" fmla="*/ 1216994 h 1410656"/>
                  <a:gd name="connsiteX190" fmla="*/ 1971302 w 5260975"/>
                  <a:gd name="connsiteY190" fmla="*/ 1221507 h 1410656"/>
                  <a:gd name="connsiteX191" fmla="*/ 2030831 w 5260975"/>
                  <a:gd name="connsiteY191" fmla="*/ 1221123 h 1410656"/>
                  <a:gd name="connsiteX192" fmla="*/ 2120125 w 5260975"/>
                  <a:gd name="connsiteY192" fmla="*/ 1190878 h 1410656"/>
                  <a:gd name="connsiteX193" fmla="*/ 2129439 w 5260975"/>
                  <a:gd name="connsiteY193" fmla="*/ 1186845 h 1410656"/>
                  <a:gd name="connsiteX194" fmla="*/ 2174854 w 5260975"/>
                  <a:gd name="connsiteY194" fmla="*/ 1181852 h 1410656"/>
                  <a:gd name="connsiteX195" fmla="*/ 2205674 w 5260975"/>
                  <a:gd name="connsiteY195" fmla="*/ 1188669 h 1410656"/>
                  <a:gd name="connsiteX196" fmla="*/ 2247634 w 5260975"/>
                  <a:gd name="connsiteY196" fmla="*/ 1202784 h 1410656"/>
                  <a:gd name="connsiteX197" fmla="*/ 2285367 w 5260975"/>
                  <a:gd name="connsiteY197" fmla="*/ 1214594 h 1410656"/>
                  <a:gd name="connsiteX198" fmla="*/ 2312827 w 5260975"/>
                  <a:gd name="connsiteY198" fmla="*/ 1227939 h 1410656"/>
                  <a:gd name="connsiteX199" fmla="*/ 2375622 w 5260975"/>
                  <a:gd name="connsiteY199" fmla="*/ 1237733 h 1410656"/>
                  <a:gd name="connsiteX200" fmla="*/ 2382151 w 5260975"/>
                  <a:gd name="connsiteY200" fmla="*/ 1239365 h 1410656"/>
                  <a:gd name="connsiteX201" fmla="*/ 2429390 w 5260975"/>
                  <a:gd name="connsiteY201" fmla="*/ 1227459 h 1410656"/>
                  <a:gd name="connsiteX202" fmla="*/ 2486134 w 5260975"/>
                  <a:gd name="connsiteY202" fmla="*/ 1215362 h 1410656"/>
                  <a:gd name="connsiteX203" fmla="*/ 2506394 w 5260975"/>
                  <a:gd name="connsiteY203" fmla="*/ 1219490 h 1410656"/>
                  <a:gd name="connsiteX204" fmla="*/ 2534142 w 5260975"/>
                  <a:gd name="connsiteY204" fmla="*/ 1225347 h 1410656"/>
                  <a:gd name="connsiteX205" fmla="*/ 2559874 w 5260975"/>
                  <a:gd name="connsiteY205" fmla="*/ 1222275 h 1410656"/>
                  <a:gd name="connsiteX206" fmla="*/ 2575525 w 5260975"/>
                  <a:gd name="connsiteY206" fmla="*/ 1221987 h 1410656"/>
                  <a:gd name="connsiteX207" fmla="*/ 2646960 w 5260975"/>
                  <a:gd name="connsiteY207" fmla="*/ 1257896 h 1410656"/>
                  <a:gd name="connsiteX208" fmla="*/ 2665107 w 5260975"/>
                  <a:gd name="connsiteY208" fmla="*/ 1260873 h 1410656"/>
                  <a:gd name="connsiteX209" fmla="*/ 2675381 w 5260975"/>
                  <a:gd name="connsiteY209" fmla="*/ 1265290 h 1410656"/>
                  <a:gd name="connsiteX210" fmla="*/ 2737311 w 5260975"/>
                  <a:gd name="connsiteY210" fmla="*/ 1309841 h 1410656"/>
                  <a:gd name="connsiteX211" fmla="*/ 2763619 w 5260975"/>
                  <a:gd name="connsiteY211" fmla="*/ 1318866 h 1410656"/>
                  <a:gd name="connsiteX212" fmla="*/ 2792519 w 5260975"/>
                  <a:gd name="connsiteY212" fmla="*/ 1317041 h 1410656"/>
                  <a:gd name="connsiteX213" fmla="*/ 2809226 w 5260975"/>
                  <a:gd name="connsiteY213" fmla="*/ 1313777 h 1410656"/>
                  <a:gd name="connsiteX214" fmla="*/ 2850705 w 5260975"/>
                  <a:gd name="connsiteY214" fmla="*/ 1285452 h 1410656"/>
                  <a:gd name="connsiteX215" fmla="*/ 2874324 w 5260975"/>
                  <a:gd name="connsiteY215" fmla="*/ 1286413 h 1410656"/>
                  <a:gd name="connsiteX216" fmla="*/ 2911194 w 5260975"/>
                  <a:gd name="connsiteY216" fmla="*/ 1305903 h 1410656"/>
                  <a:gd name="connsiteX217" fmla="*/ 2978116 w 5260975"/>
                  <a:gd name="connsiteY217" fmla="*/ 1314641 h 1410656"/>
                  <a:gd name="connsiteX218" fmla="*/ 3012106 w 5260975"/>
                  <a:gd name="connsiteY218" fmla="*/ 1287373 h 1410656"/>
                  <a:gd name="connsiteX219" fmla="*/ 3029676 w 5260975"/>
                  <a:gd name="connsiteY219" fmla="*/ 1261161 h 1410656"/>
                  <a:gd name="connsiteX220" fmla="*/ 3080469 w 5260975"/>
                  <a:gd name="connsiteY220" fmla="*/ 1230724 h 1410656"/>
                  <a:gd name="connsiteX221" fmla="*/ 3092567 w 5260975"/>
                  <a:gd name="connsiteY221" fmla="*/ 1242054 h 1410656"/>
                  <a:gd name="connsiteX222" fmla="*/ 3129821 w 5260975"/>
                  <a:gd name="connsiteY222" fmla="*/ 1246855 h 1410656"/>
                  <a:gd name="connsiteX223" fmla="*/ 3170147 w 5260975"/>
                  <a:gd name="connsiteY223" fmla="*/ 1246471 h 1410656"/>
                  <a:gd name="connsiteX224" fmla="*/ 3240429 w 5260975"/>
                  <a:gd name="connsiteY224" fmla="*/ 1251559 h 1410656"/>
                  <a:gd name="connsiteX225" fmla="*/ 3287189 w 5260975"/>
                  <a:gd name="connsiteY225" fmla="*/ 1222466 h 1410656"/>
                  <a:gd name="connsiteX226" fmla="*/ 3305049 w 5260975"/>
                  <a:gd name="connsiteY226" fmla="*/ 1210465 h 1410656"/>
                  <a:gd name="connsiteX227" fmla="*/ 3321755 w 5260975"/>
                  <a:gd name="connsiteY227" fmla="*/ 1202784 h 1410656"/>
                  <a:gd name="connsiteX228" fmla="*/ 3341055 w 5260975"/>
                  <a:gd name="connsiteY228" fmla="*/ 1198463 h 1410656"/>
                  <a:gd name="connsiteX229" fmla="*/ 3387621 w 5260975"/>
                  <a:gd name="connsiteY229" fmla="*/ 1182140 h 1410656"/>
                  <a:gd name="connsiteX230" fmla="*/ 3413161 w 5260975"/>
                  <a:gd name="connsiteY230" fmla="*/ 1166105 h 1410656"/>
                  <a:gd name="connsiteX231" fmla="*/ 3470579 w 5260975"/>
                  <a:gd name="connsiteY231" fmla="*/ 1150647 h 1410656"/>
                  <a:gd name="connsiteX232" fmla="*/ 3509657 w 5260975"/>
                  <a:gd name="connsiteY232" fmla="*/ 1136821 h 1410656"/>
                  <a:gd name="connsiteX233" fmla="*/ 3550847 w 5260975"/>
                  <a:gd name="connsiteY233" fmla="*/ 1113009 h 1410656"/>
                  <a:gd name="connsiteX234" fmla="*/ 3556608 w 5260975"/>
                  <a:gd name="connsiteY234" fmla="*/ 1109361 h 1410656"/>
                  <a:gd name="connsiteX235" fmla="*/ 3570435 w 5260975"/>
                  <a:gd name="connsiteY235" fmla="*/ 1093710 h 1410656"/>
                  <a:gd name="connsiteX236" fmla="*/ 3590501 w 5260975"/>
                  <a:gd name="connsiteY236" fmla="*/ 1039846 h 1410656"/>
                  <a:gd name="connsiteX237" fmla="*/ 3596263 w 5260975"/>
                  <a:gd name="connsiteY237" fmla="*/ 1028900 h 1410656"/>
                  <a:gd name="connsiteX238" fmla="*/ 3648591 w 5260975"/>
                  <a:gd name="connsiteY238" fmla="*/ 992030 h 1410656"/>
                  <a:gd name="connsiteX239" fmla="*/ 3667986 w 5260975"/>
                  <a:gd name="connsiteY239" fmla="*/ 995487 h 1410656"/>
                  <a:gd name="connsiteX240" fmla="*/ 3689397 w 5260975"/>
                  <a:gd name="connsiteY240" fmla="*/ 1007585 h 1410656"/>
                  <a:gd name="connsiteX241" fmla="*/ 3736349 w 5260975"/>
                  <a:gd name="connsiteY241" fmla="*/ 1010753 h 1410656"/>
                  <a:gd name="connsiteX242" fmla="*/ 3753919 w 5260975"/>
                  <a:gd name="connsiteY242" fmla="*/ 1004513 h 1410656"/>
                  <a:gd name="connsiteX243" fmla="*/ 3784643 w 5260975"/>
                  <a:gd name="connsiteY243" fmla="*/ 987710 h 1410656"/>
                  <a:gd name="connsiteX244" fmla="*/ 3808359 w 5260975"/>
                  <a:gd name="connsiteY244" fmla="*/ 961689 h 1410656"/>
                  <a:gd name="connsiteX245" fmla="*/ 3842829 w 5260975"/>
                  <a:gd name="connsiteY245" fmla="*/ 918674 h 1410656"/>
                  <a:gd name="connsiteX246" fmla="*/ 3908983 w 5260975"/>
                  <a:gd name="connsiteY246" fmla="*/ 902256 h 1410656"/>
                  <a:gd name="connsiteX247" fmla="*/ 3934428 w 5260975"/>
                  <a:gd name="connsiteY247" fmla="*/ 896783 h 1410656"/>
                  <a:gd name="connsiteX248" fmla="*/ 4026987 w 5260975"/>
                  <a:gd name="connsiteY248" fmla="*/ 873835 h 1410656"/>
                  <a:gd name="connsiteX249" fmla="*/ 4035051 w 5260975"/>
                  <a:gd name="connsiteY249" fmla="*/ 873067 h 1410656"/>
                  <a:gd name="connsiteX250" fmla="*/ 4099189 w 5260975"/>
                  <a:gd name="connsiteY250" fmla="*/ 846664 h 1410656"/>
                  <a:gd name="connsiteX251" fmla="*/ 4114647 w 5260975"/>
                  <a:gd name="connsiteY251" fmla="*/ 840134 h 1410656"/>
                  <a:gd name="connsiteX252" fmla="*/ 4133563 w 5260975"/>
                  <a:gd name="connsiteY252" fmla="*/ 823427 h 1410656"/>
                  <a:gd name="connsiteX253" fmla="*/ 4151039 w 5260975"/>
                  <a:gd name="connsiteY253" fmla="*/ 776284 h 1410656"/>
                  <a:gd name="connsiteX254" fmla="*/ 4171489 w 5260975"/>
                  <a:gd name="connsiteY254" fmla="*/ 754776 h 1410656"/>
                  <a:gd name="connsiteX255" fmla="*/ 4186372 w 5260975"/>
                  <a:gd name="connsiteY255" fmla="*/ 741718 h 1410656"/>
                  <a:gd name="connsiteX256" fmla="*/ 4199429 w 5260975"/>
                  <a:gd name="connsiteY256" fmla="*/ 721940 h 1410656"/>
                  <a:gd name="connsiteX257" fmla="*/ 4212487 w 5260975"/>
                  <a:gd name="connsiteY257" fmla="*/ 674604 h 1410656"/>
                  <a:gd name="connsiteX258" fmla="*/ 4232555 w 5260975"/>
                  <a:gd name="connsiteY258" fmla="*/ 632645 h 1410656"/>
                  <a:gd name="connsiteX259" fmla="*/ 4268657 w 5260975"/>
                  <a:gd name="connsiteY259" fmla="*/ 609410 h 1410656"/>
                  <a:gd name="connsiteX260" fmla="*/ 4291028 w 5260975"/>
                  <a:gd name="connsiteY260" fmla="*/ 597216 h 1410656"/>
                  <a:gd name="connsiteX261" fmla="*/ 4379651 w 5260975"/>
                  <a:gd name="connsiteY261" fmla="*/ 609506 h 1410656"/>
                  <a:gd name="connsiteX262" fmla="*/ 4440139 w 5260975"/>
                  <a:gd name="connsiteY262" fmla="*/ 621507 h 1410656"/>
                  <a:gd name="connsiteX263" fmla="*/ 4460015 w 5260975"/>
                  <a:gd name="connsiteY263" fmla="*/ 616899 h 1410656"/>
                  <a:gd name="connsiteX264" fmla="*/ 4516183 w 5260975"/>
                  <a:gd name="connsiteY264" fmla="*/ 577724 h 1410656"/>
                  <a:gd name="connsiteX265" fmla="*/ 4571681 w 5260975"/>
                  <a:gd name="connsiteY265" fmla="*/ 560250 h 1410656"/>
                  <a:gd name="connsiteX266" fmla="*/ 4613447 w 5260975"/>
                  <a:gd name="connsiteY266" fmla="*/ 555257 h 1410656"/>
                  <a:gd name="connsiteX267" fmla="*/ 4649355 w 5260975"/>
                  <a:gd name="connsiteY267" fmla="*/ 551417 h 1410656"/>
                  <a:gd name="connsiteX268" fmla="*/ 4692467 w 5260975"/>
                  <a:gd name="connsiteY268" fmla="*/ 540663 h 1410656"/>
                  <a:gd name="connsiteX269" fmla="*/ 4716855 w 5260975"/>
                  <a:gd name="connsiteY269" fmla="*/ 528949 h 1410656"/>
                  <a:gd name="connsiteX270" fmla="*/ 4755645 w 5260975"/>
                  <a:gd name="connsiteY270" fmla="*/ 512147 h 1410656"/>
                  <a:gd name="connsiteX271" fmla="*/ 4795395 w 5260975"/>
                  <a:gd name="connsiteY271" fmla="*/ 490351 h 1410656"/>
                  <a:gd name="connsiteX272" fmla="*/ 4825928 w 5260975"/>
                  <a:gd name="connsiteY272" fmla="*/ 459818 h 1410656"/>
                  <a:gd name="connsiteX273" fmla="*/ 4842347 w 5260975"/>
                  <a:gd name="connsiteY273" fmla="*/ 434086 h 1410656"/>
                  <a:gd name="connsiteX274" fmla="*/ 4890451 w 5260975"/>
                  <a:gd name="connsiteY274" fmla="*/ 397216 h 1410656"/>
                  <a:gd name="connsiteX275" fmla="*/ 4933945 w 5260975"/>
                  <a:gd name="connsiteY275" fmla="*/ 327701 h 1410656"/>
                  <a:gd name="connsiteX276" fmla="*/ 4961214 w 5260975"/>
                  <a:gd name="connsiteY276" fmla="*/ 298801 h 1410656"/>
                  <a:gd name="connsiteX277" fmla="*/ 4976672 w 5260975"/>
                  <a:gd name="connsiteY277" fmla="*/ 290639 h 1410656"/>
                  <a:gd name="connsiteX278" fmla="*/ 5002979 w 5260975"/>
                  <a:gd name="connsiteY278" fmla="*/ 270573 h 1410656"/>
                  <a:gd name="connsiteX279" fmla="*/ 5018535 w 5260975"/>
                  <a:gd name="connsiteY279" fmla="*/ 255690 h 1410656"/>
                  <a:gd name="connsiteX280" fmla="*/ 5061069 w 5260975"/>
                  <a:gd name="connsiteY280" fmla="*/ 200961 h 1410656"/>
                  <a:gd name="connsiteX281" fmla="*/ 5074127 w 5260975"/>
                  <a:gd name="connsiteY281" fmla="*/ 184735 h 1410656"/>
                  <a:gd name="connsiteX282" fmla="*/ 5101108 w 5260975"/>
                  <a:gd name="connsiteY282" fmla="*/ 156891 h 1410656"/>
                  <a:gd name="connsiteX283" fmla="*/ 5112918 w 5260975"/>
                  <a:gd name="connsiteY283" fmla="*/ 148441 h 1410656"/>
                  <a:gd name="connsiteX284" fmla="*/ 5133753 w 5260975"/>
                  <a:gd name="connsiteY284" fmla="*/ 125782 h 1410656"/>
                  <a:gd name="connsiteX285" fmla="*/ 5183393 w 5260975"/>
                  <a:gd name="connsiteY285" fmla="*/ 66348 h 1410656"/>
                  <a:gd name="connsiteX286" fmla="*/ 5204709 w 5260975"/>
                  <a:gd name="connsiteY286" fmla="*/ 33030 h 1410656"/>
                  <a:gd name="connsiteX287" fmla="*/ 5247243 w 5260975"/>
                  <a:gd name="connsiteY287" fmla="*/ 8451 h 1410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5260975" h="1410656">
                    <a:moveTo>
                      <a:pt x="5260975" y="0"/>
                    </a:moveTo>
                    <a:lnTo>
                      <a:pt x="5260975" y="221634"/>
                    </a:lnTo>
                    <a:lnTo>
                      <a:pt x="5226503" y="237063"/>
                    </a:lnTo>
                    <a:cubicBezTo>
                      <a:pt x="5219783" y="239848"/>
                      <a:pt x="5212389" y="241384"/>
                      <a:pt x="5206341" y="245128"/>
                    </a:cubicBezTo>
                    <a:cubicBezTo>
                      <a:pt x="5178495" y="262219"/>
                      <a:pt x="5151515" y="280654"/>
                      <a:pt x="5123287" y="297073"/>
                    </a:cubicBezTo>
                    <a:cubicBezTo>
                      <a:pt x="5094195" y="314067"/>
                      <a:pt x="5068175" y="334134"/>
                      <a:pt x="5048107" y="361307"/>
                    </a:cubicBezTo>
                    <a:cubicBezTo>
                      <a:pt x="5029480" y="386559"/>
                      <a:pt x="5011429" y="412194"/>
                      <a:pt x="4992899" y="437542"/>
                    </a:cubicBezTo>
                    <a:cubicBezTo>
                      <a:pt x="4988194" y="443975"/>
                      <a:pt x="4983873" y="451561"/>
                      <a:pt x="4977440" y="455690"/>
                    </a:cubicBezTo>
                    <a:cubicBezTo>
                      <a:pt x="4964094" y="464331"/>
                      <a:pt x="4949499" y="471340"/>
                      <a:pt x="4935193" y="478445"/>
                    </a:cubicBezTo>
                    <a:cubicBezTo>
                      <a:pt x="4922903" y="484494"/>
                      <a:pt x="4909845" y="489006"/>
                      <a:pt x="4897844" y="495535"/>
                    </a:cubicBezTo>
                    <a:cubicBezTo>
                      <a:pt x="4888243" y="500721"/>
                      <a:pt x="4879697" y="507922"/>
                      <a:pt x="4870767" y="514451"/>
                    </a:cubicBezTo>
                    <a:cubicBezTo>
                      <a:pt x="4862990" y="520115"/>
                      <a:pt x="4854445" y="525012"/>
                      <a:pt x="4847916" y="531830"/>
                    </a:cubicBezTo>
                    <a:cubicBezTo>
                      <a:pt x="4831977" y="548344"/>
                      <a:pt x="4815942" y="564571"/>
                      <a:pt x="4796163" y="576765"/>
                    </a:cubicBezTo>
                    <a:cubicBezTo>
                      <a:pt x="4776672" y="588862"/>
                      <a:pt x="4758237" y="602401"/>
                      <a:pt x="4738843" y="614691"/>
                    </a:cubicBezTo>
                    <a:cubicBezTo>
                      <a:pt x="4719831" y="626693"/>
                      <a:pt x="4702645" y="639846"/>
                      <a:pt x="4692755" y="661162"/>
                    </a:cubicBezTo>
                    <a:cubicBezTo>
                      <a:pt x="4688339" y="670571"/>
                      <a:pt x="4682097" y="680845"/>
                      <a:pt x="4673744" y="686318"/>
                    </a:cubicBezTo>
                    <a:cubicBezTo>
                      <a:pt x="4661838" y="694095"/>
                      <a:pt x="4646764" y="696880"/>
                      <a:pt x="4633801" y="703505"/>
                    </a:cubicBezTo>
                    <a:cubicBezTo>
                      <a:pt x="4618535" y="711282"/>
                      <a:pt x="4600869" y="718003"/>
                      <a:pt x="4590499" y="730389"/>
                    </a:cubicBezTo>
                    <a:cubicBezTo>
                      <a:pt x="4581281" y="741431"/>
                      <a:pt x="4571968" y="750072"/>
                      <a:pt x="4559773" y="757081"/>
                    </a:cubicBezTo>
                    <a:cubicBezTo>
                      <a:pt x="4551229" y="761978"/>
                      <a:pt x="4544892" y="770907"/>
                      <a:pt x="4536059" y="774940"/>
                    </a:cubicBezTo>
                    <a:cubicBezTo>
                      <a:pt x="4524441" y="780317"/>
                      <a:pt x="4512727" y="784542"/>
                      <a:pt x="4502549" y="792895"/>
                    </a:cubicBezTo>
                    <a:cubicBezTo>
                      <a:pt x="4491987" y="801536"/>
                      <a:pt x="4479986" y="808353"/>
                      <a:pt x="4468944" y="816419"/>
                    </a:cubicBezTo>
                    <a:cubicBezTo>
                      <a:pt x="4463087" y="820739"/>
                      <a:pt x="4458286" y="826404"/>
                      <a:pt x="4452622" y="830917"/>
                    </a:cubicBezTo>
                    <a:cubicBezTo>
                      <a:pt x="4442252" y="839174"/>
                      <a:pt x="4431690" y="847239"/>
                      <a:pt x="4421032" y="855016"/>
                    </a:cubicBezTo>
                    <a:cubicBezTo>
                      <a:pt x="4410375" y="862794"/>
                      <a:pt x="4400197" y="871819"/>
                      <a:pt x="4388483" y="877484"/>
                    </a:cubicBezTo>
                    <a:cubicBezTo>
                      <a:pt x="4368513" y="887086"/>
                      <a:pt x="4346717" y="892847"/>
                      <a:pt x="4327321" y="903216"/>
                    </a:cubicBezTo>
                    <a:cubicBezTo>
                      <a:pt x="4307639" y="913777"/>
                      <a:pt x="4289107" y="927028"/>
                      <a:pt x="4271633" y="941046"/>
                    </a:cubicBezTo>
                    <a:cubicBezTo>
                      <a:pt x="4257807" y="952088"/>
                      <a:pt x="4244845" y="963034"/>
                      <a:pt x="4227465" y="968698"/>
                    </a:cubicBezTo>
                    <a:cubicBezTo>
                      <a:pt x="4217768" y="971867"/>
                      <a:pt x="4207591" y="978780"/>
                      <a:pt x="4201733" y="986846"/>
                    </a:cubicBezTo>
                    <a:cubicBezTo>
                      <a:pt x="4189059" y="1004416"/>
                      <a:pt x="4172833" y="1016802"/>
                      <a:pt x="4154494" y="1027364"/>
                    </a:cubicBezTo>
                    <a:cubicBezTo>
                      <a:pt x="4130010" y="1041574"/>
                      <a:pt x="4105814" y="1056072"/>
                      <a:pt x="4081234" y="1069994"/>
                    </a:cubicBezTo>
                    <a:cubicBezTo>
                      <a:pt x="4066737" y="1078252"/>
                      <a:pt x="4052335" y="1086989"/>
                      <a:pt x="4036971" y="1093038"/>
                    </a:cubicBezTo>
                    <a:cubicBezTo>
                      <a:pt x="4005575" y="1105520"/>
                      <a:pt x="3973410" y="1116177"/>
                      <a:pt x="3941725" y="1127796"/>
                    </a:cubicBezTo>
                    <a:cubicBezTo>
                      <a:pt x="3931355" y="1131540"/>
                      <a:pt x="3921561" y="1136917"/>
                      <a:pt x="3910999" y="1140182"/>
                    </a:cubicBezTo>
                    <a:cubicBezTo>
                      <a:pt x="3899573" y="1143734"/>
                      <a:pt x="3887285" y="1144790"/>
                      <a:pt x="3875859" y="1148343"/>
                    </a:cubicBezTo>
                    <a:cubicBezTo>
                      <a:pt x="3856847" y="1154199"/>
                      <a:pt x="3838412" y="1161689"/>
                      <a:pt x="3819401" y="1167642"/>
                    </a:cubicBezTo>
                    <a:cubicBezTo>
                      <a:pt x="3782723" y="1179068"/>
                      <a:pt x="3745949" y="1190014"/>
                      <a:pt x="3709176" y="1200863"/>
                    </a:cubicBezTo>
                    <a:cubicBezTo>
                      <a:pt x="3701303" y="1203168"/>
                      <a:pt x="3692757" y="1203456"/>
                      <a:pt x="3684981" y="1205952"/>
                    </a:cubicBezTo>
                    <a:cubicBezTo>
                      <a:pt x="3664337" y="1212673"/>
                      <a:pt x="3643789" y="1219970"/>
                      <a:pt x="3623338" y="1227363"/>
                    </a:cubicBezTo>
                    <a:cubicBezTo>
                      <a:pt x="3610953" y="1231876"/>
                      <a:pt x="3598854" y="1237445"/>
                      <a:pt x="3586373" y="1241765"/>
                    </a:cubicBezTo>
                    <a:cubicBezTo>
                      <a:pt x="3576387" y="1245222"/>
                      <a:pt x="3566113" y="1247910"/>
                      <a:pt x="3555743" y="1250023"/>
                    </a:cubicBezTo>
                    <a:cubicBezTo>
                      <a:pt x="3546814" y="1251848"/>
                      <a:pt x="3537501" y="1251655"/>
                      <a:pt x="3528667" y="1253864"/>
                    </a:cubicBezTo>
                    <a:cubicBezTo>
                      <a:pt x="3504759" y="1259816"/>
                      <a:pt x="3481140" y="1266538"/>
                      <a:pt x="3457424" y="1272874"/>
                    </a:cubicBezTo>
                    <a:cubicBezTo>
                      <a:pt x="3447919" y="1275371"/>
                      <a:pt x="3438221" y="1277196"/>
                      <a:pt x="3429003" y="1280364"/>
                    </a:cubicBezTo>
                    <a:cubicBezTo>
                      <a:pt x="3404327" y="1288717"/>
                      <a:pt x="3380036" y="1298222"/>
                      <a:pt x="3355264" y="1306096"/>
                    </a:cubicBezTo>
                    <a:cubicBezTo>
                      <a:pt x="3334717" y="1312625"/>
                      <a:pt x="3313593" y="1317329"/>
                      <a:pt x="3292757" y="1323090"/>
                    </a:cubicBezTo>
                    <a:cubicBezTo>
                      <a:pt x="3283924" y="1325587"/>
                      <a:pt x="3275475" y="1329140"/>
                      <a:pt x="3266643" y="1331251"/>
                    </a:cubicBezTo>
                    <a:cubicBezTo>
                      <a:pt x="3246863" y="1336053"/>
                      <a:pt x="3226796" y="1340085"/>
                      <a:pt x="3206921" y="1344886"/>
                    </a:cubicBezTo>
                    <a:cubicBezTo>
                      <a:pt x="3195590" y="1347670"/>
                      <a:pt x="3184645" y="1352663"/>
                      <a:pt x="3173123" y="1354488"/>
                    </a:cubicBezTo>
                    <a:cubicBezTo>
                      <a:pt x="3145759" y="1358808"/>
                      <a:pt x="3118203" y="1361880"/>
                      <a:pt x="3090646" y="1365337"/>
                    </a:cubicBezTo>
                    <a:cubicBezTo>
                      <a:pt x="3062227" y="1368889"/>
                      <a:pt x="3033902" y="1372634"/>
                      <a:pt x="3005480" y="1375802"/>
                    </a:cubicBezTo>
                    <a:cubicBezTo>
                      <a:pt x="2989926" y="1377435"/>
                      <a:pt x="2974275" y="1377723"/>
                      <a:pt x="2958721" y="1379259"/>
                    </a:cubicBezTo>
                    <a:cubicBezTo>
                      <a:pt x="2945087" y="1380604"/>
                      <a:pt x="2931549" y="1383100"/>
                      <a:pt x="2917915" y="1384733"/>
                    </a:cubicBezTo>
                    <a:cubicBezTo>
                      <a:pt x="2906105" y="1386076"/>
                      <a:pt x="2894199" y="1386844"/>
                      <a:pt x="2882389" y="1388189"/>
                    </a:cubicBezTo>
                    <a:cubicBezTo>
                      <a:pt x="2863475" y="1390397"/>
                      <a:pt x="2844655" y="1392894"/>
                      <a:pt x="2825837" y="1395198"/>
                    </a:cubicBezTo>
                    <a:cubicBezTo>
                      <a:pt x="2817964" y="1396062"/>
                      <a:pt x="2809706" y="1398462"/>
                      <a:pt x="2802313" y="1397023"/>
                    </a:cubicBezTo>
                    <a:cubicBezTo>
                      <a:pt x="2783686" y="1393373"/>
                      <a:pt x="2765347" y="1394430"/>
                      <a:pt x="2746816" y="1396926"/>
                    </a:cubicBezTo>
                    <a:cubicBezTo>
                      <a:pt x="2740479" y="1397791"/>
                      <a:pt x="2733662" y="1397598"/>
                      <a:pt x="2727517" y="1395966"/>
                    </a:cubicBezTo>
                    <a:cubicBezTo>
                      <a:pt x="2714939" y="1392701"/>
                      <a:pt x="2702745" y="1388092"/>
                      <a:pt x="2690359" y="1384060"/>
                    </a:cubicBezTo>
                    <a:cubicBezTo>
                      <a:pt x="2689014" y="1383580"/>
                      <a:pt x="2687382" y="1383484"/>
                      <a:pt x="2685943" y="1383196"/>
                    </a:cubicBezTo>
                    <a:cubicBezTo>
                      <a:pt x="2677781" y="1381563"/>
                      <a:pt x="2669717" y="1379931"/>
                      <a:pt x="2661554" y="1378491"/>
                    </a:cubicBezTo>
                    <a:cubicBezTo>
                      <a:pt x="2657138" y="1377723"/>
                      <a:pt x="2652625" y="1377627"/>
                      <a:pt x="2648208" y="1376955"/>
                    </a:cubicBezTo>
                    <a:cubicBezTo>
                      <a:pt x="2631118" y="1374266"/>
                      <a:pt x="2612299" y="1378779"/>
                      <a:pt x="2597512" y="1367162"/>
                    </a:cubicBezTo>
                    <a:cubicBezTo>
                      <a:pt x="2587911" y="1359672"/>
                      <a:pt x="2578597" y="1361401"/>
                      <a:pt x="2568324" y="1362553"/>
                    </a:cubicBezTo>
                    <a:cubicBezTo>
                      <a:pt x="2560547" y="1363417"/>
                      <a:pt x="2552577" y="1363128"/>
                      <a:pt x="2544704" y="1363225"/>
                    </a:cubicBezTo>
                    <a:cubicBezTo>
                      <a:pt x="2530878" y="1363512"/>
                      <a:pt x="2517052" y="1363609"/>
                      <a:pt x="2503225" y="1364089"/>
                    </a:cubicBezTo>
                    <a:cubicBezTo>
                      <a:pt x="2498808" y="1364281"/>
                      <a:pt x="2494297" y="1366682"/>
                      <a:pt x="2489975" y="1366298"/>
                    </a:cubicBezTo>
                    <a:cubicBezTo>
                      <a:pt x="2470004" y="1364473"/>
                      <a:pt x="2450033" y="1361592"/>
                      <a:pt x="2430061" y="1359960"/>
                    </a:cubicBezTo>
                    <a:cubicBezTo>
                      <a:pt x="2418732" y="1359001"/>
                      <a:pt x="2407114" y="1360824"/>
                      <a:pt x="2395880" y="1359480"/>
                    </a:cubicBezTo>
                    <a:cubicBezTo>
                      <a:pt x="2382919" y="1357944"/>
                      <a:pt x="2370245" y="1354008"/>
                      <a:pt x="2357378" y="1351607"/>
                    </a:cubicBezTo>
                    <a:cubicBezTo>
                      <a:pt x="2353826" y="1350935"/>
                      <a:pt x="2349889" y="1351799"/>
                      <a:pt x="2346145" y="1351991"/>
                    </a:cubicBezTo>
                    <a:cubicBezTo>
                      <a:pt x="2341920" y="1352183"/>
                      <a:pt x="2337791" y="1352567"/>
                      <a:pt x="2333567" y="1352663"/>
                    </a:cubicBezTo>
                    <a:cubicBezTo>
                      <a:pt x="2320700" y="1352856"/>
                      <a:pt x="2307835" y="1352567"/>
                      <a:pt x="2294968" y="1353240"/>
                    </a:cubicBezTo>
                    <a:cubicBezTo>
                      <a:pt x="2287095" y="1353624"/>
                      <a:pt x="2278839" y="1357560"/>
                      <a:pt x="2271540" y="1356120"/>
                    </a:cubicBezTo>
                    <a:cubicBezTo>
                      <a:pt x="2256659" y="1353335"/>
                      <a:pt x="2241776" y="1359576"/>
                      <a:pt x="2226895" y="1354392"/>
                    </a:cubicBezTo>
                    <a:cubicBezTo>
                      <a:pt x="2222285" y="1352856"/>
                      <a:pt x="2215948" y="1356696"/>
                      <a:pt x="2210379" y="1356888"/>
                    </a:cubicBezTo>
                    <a:cubicBezTo>
                      <a:pt x="2196457" y="1357368"/>
                      <a:pt x="2182535" y="1357272"/>
                      <a:pt x="2168613" y="1357176"/>
                    </a:cubicBezTo>
                    <a:cubicBezTo>
                      <a:pt x="2156131" y="1357080"/>
                      <a:pt x="2143168" y="1358424"/>
                      <a:pt x="2131167" y="1355736"/>
                    </a:cubicBezTo>
                    <a:cubicBezTo>
                      <a:pt x="2118588" y="1352856"/>
                      <a:pt x="2107259" y="1353240"/>
                      <a:pt x="2095065" y="1356504"/>
                    </a:cubicBezTo>
                    <a:cubicBezTo>
                      <a:pt x="2086711" y="1358712"/>
                      <a:pt x="2077878" y="1359001"/>
                      <a:pt x="2069237" y="1359672"/>
                    </a:cubicBezTo>
                    <a:cubicBezTo>
                      <a:pt x="2059924" y="1360440"/>
                      <a:pt x="2049650" y="1358424"/>
                      <a:pt x="2041201" y="1361592"/>
                    </a:cubicBezTo>
                    <a:cubicBezTo>
                      <a:pt x="2016044" y="1371002"/>
                      <a:pt x="1990216" y="1373018"/>
                      <a:pt x="1963909" y="1373018"/>
                    </a:cubicBezTo>
                    <a:cubicBezTo>
                      <a:pt x="1959107" y="1373018"/>
                      <a:pt x="1954210" y="1371675"/>
                      <a:pt x="1949603" y="1370234"/>
                    </a:cubicBezTo>
                    <a:cubicBezTo>
                      <a:pt x="1922717" y="1361592"/>
                      <a:pt x="1895737" y="1362360"/>
                      <a:pt x="1868373" y="1367641"/>
                    </a:cubicBezTo>
                    <a:cubicBezTo>
                      <a:pt x="1862708" y="1368794"/>
                      <a:pt x="1856372" y="1368986"/>
                      <a:pt x="1850707" y="1367834"/>
                    </a:cubicBezTo>
                    <a:cubicBezTo>
                      <a:pt x="1834768" y="1364473"/>
                      <a:pt x="1819309" y="1358904"/>
                      <a:pt x="1803275" y="1356504"/>
                    </a:cubicBezTo>
                    <a:cubicBezTo>
                      <a:pt x="1776775" y="1352567"/>
                      <a:pt x="1753828" y="1365817"/>
                      <a:pt x="1730112" y="1374459"/>
                    </a:cubicBezTo>
                    <a:cubicBezTo>
                      <a:pt x="1707548" y="1382620"/>
                      <a:pt x="1688345" y="1401055"/>
                      <a:pt x="1661652" y="1396926"/>
                    </a:cubicBezTo>
                    <a:cubicBezTo>
                      <a:pt x="1658965" y="1396542"/>
                      <a:pt x="1655988" y="1399134"/>
                      <a:pt x="1653011" y="1399807"/>
                    </a:cubicBezTo>
                    <a:cubicBezTo>
                      <a:pt x="1644850" y="1401631"/>
                      <a:pt x="1636689" y="1403839"/>
                      <a:pt x="1628431" y="1404704"/>
                    </a:cubicBezTo>
                    <a:cubicBezTo>
                      <a:pt x="1618350" y="1405856"/>
                      <a:pt x="1608076" y="1405472"/>
                      <a:pt x="1597995" y="1406432"/>
                    </a:cubicBezTo>
                    <a:cubicBezTo>
                      <a:pt x="1585032" y="1407584"/>
                      <a:pt x="1572263" y="1410656"/>
                      <a:pt x="1559396" y="1410656"/>
                    </a:cubicBezTo>
                    <a:cubicBezTo>
                      <a:pt x="1549026" y="1410656"/>
                      <a:pt x="1538753" y="1407104"/>
                      <a:pt x="1528480" y="1405375"/>
                    </a:cubicBezTo>
                    <a:cubicBezTo>
                      <a:pt x="1513981" y="1402975"/>
                      <a:pt x="1498042" y="1403647"/>
                      <a:pt x="1485272" y="1397502"/>
                    </a:cubicBezTo>
                    <a:cubicBezTo>
                      <a:pt x="1471639" y="1390973"/>
                      <a:pt x="1458676" y="1387997"/>
                      <a:pt x="1444562" y="1390013"/>
                    </a:cubicBezTo>
                    <a:cubicBezTo>
                      <a:pt x="1439857" y="1390685"/>
                      <a:pt x="1433808" y="1394718"/>
                      <a:pt x="1431696" y="1398846"/>
                    </a:cubicBezTo>
                    <a:cubicBezTo>
                      <a:pt x="1426991" y="1408064"/>
                      <a:pt x="1420559" y="1409697"/>
                      <a:pt x="1411821" y="1406527"/>
                    </a:cubicBezTo>
                    <a:cubicBezTo>
                      <a:pt x="1404236" y="1403839"/>
                      <a:pt x="1394922" y="1402495"/>
                      <a:pt x="1389738" y="1397310"/>
                    </a:cubicBezTo>
                    <a:cubicBezTo>
                      <a:pt x="1375047" y="1382620"/>
                      <a:pt x="1356324" y="1382140"/>
                      <a:pt x="1338081" y="1378204"/>
                    </a:cubicBezTo>
                    <a:cubicBezTo>
                      <a:pt x="1326945" y="1375802"/>
                      <a:pt x="1316574" y="1375707"/>
                      <a:pt x="1305436" y="1377339"/>
                    </a:cubicBezTo>
                    <a:cubicBezTo>
                      <a:pt x="1281241" y="1380988"/>
                      <a:pt x="1257717" y="1375802"/>
                      <a:pt x="1234481" y="1369178"/>
                    </a:cubicBezTo>
                    <a:cubicBezTo>
                      <a:pt x="1219118" y="1364761"/>
                      <a:pt x="1203372" y="1362073"/>
                      <a:pt x="1188106" y="1357560"/>
                    </a:cubicBezTo>
                    <a:cubicBezTo>
                      <a:pt x="1176680" y="1354104"/>
                      <a:pt x="1165255" y="1349975"/>
                      <a:pt x="1154790" y="1344406"/>
                    </a:cubicBezTo>
                    <a:cubicBezTo>
                      <a:pt x="1139618" y="1336244"/>
                      <a:pt x="1126369" y="1323954"/>
                      <a:pt x="1107069" y="1327219"/>
                    </a:cubicBezTo>
                    <a:cubicBezTo>
                      <a:pt x="1090074" y="1330099"/>
                      <a:pt x="1074713" y="1324051"/>
                      <a:pt x="1059158" y="1318290"/>
                    </a:cubicBezTo>
                    <a:cubicBezTo>
                      <a:pt x="1047732" y="1314065"/>
                      <a:pt x="1036308" y="1309744"/>
                      <a:pt x="1024496" y="1307056"/>
                    </a:cubicBezTo>
                    <a:cubicBezTo>
                      <a:pt x="1010478" y="1303887"/>
                      <a:pt x="994635" y="1305232"/>
                      <a:pt x="982153" y="1299374"/>
                    </a:cubicBezTo>
                    <a:cubicBezTo>
                      <a:pt x="969095" y="1293229"/>
                      <a:pt x="958246" y="1297358"/>
                      <a:pt x="946628" y="1299087"/>
                    </a:cubicBezTo>
                    <a:cubicBezTo>
                      <a:pt x="928097" y="1301775"/>
                      <a:pt x="909661" y="1306768"/>
                      <a:pt x="890939" y="1300431"/>
                    </a:cubicBezTo>
                    <a:cubicBezTo>
                      <a:pt x="868184" y="1292750"/>
                      <a:pt x="845620" y="1284493"/>
                      <a:pt x="822769" y="1277196"/>
                    </a:cubicBezTo>
                    <a:cubicBezTo>
                      <a:pt x="813934" y="1274410"/>
                      <a:pt x="804431" y="1273258"/>
                      <a:pt x="795212" y="1272010"/>
                    </a:cubicBezTo>
                    <a:cubicBezTo>
                      <a:pt x="786476" y="1270954"/>
                      <a:pt x="776010" y="1273642"/>
                      <a:pt x="769288" y="1269610"/>
                    </a:cubicBezTo>
                    <a:cubicBezTo>
                      <a:pt x="752005" y="1259241"/>
                      <a:pt x="734243" y="1254152"/>
                      <a:pt x="714271" y="1254152"/>
                    </a:cubicBezTo>
                    <a:cubicBezTo>
                      <a:pt x="706781" y="1254152"/>
                      <a:pt x="699484" y="1249831"/>
                      <a:pt x="691900" y="1249062"/>
                    </a:cubicBezTo>
                    <a:cubicBezTo>
                      <a:pt x="681529" y="1248103"/>
                      <a:pt x="669623" y="1245510"/>
                      <a:pt x="660598" y="1249159"/>
                    </a:cubicBezTo>
                    <a:cubicBezTo>
                      <a:pt x="639379" y="1257800"/>
                      <a:pt x="622193" y="1250599"/>
                      <a:pt x="603662" y="1242054"/>
                    </a:cubicBezTo>
                    <a:cubicBezTo>
                      <a:pt x="585418" y="1233604"/>
                      <a:pt x="566215" y="1226884"/>
                      <a:pt x="546821" y="1221314"/>
                    </a:cubicBezTo>
                    <a:cubicBezTo>
                      <a:pt x="539524" y="1219298"/>
                      <a:pt x="530787" y="1222659"/>
                      <a:pt x="522721" y="1223330"/>
                    </a:cubicBezTo>
                    <a:cubicBezTo>
                      <a:pt x="519840" y="1223523"/>
                      <a:pt x="516671" y="1223811"/>
                      <a:pt x="514080" y="1222851"/>
                    </a:cubicBezTo>
                    <a:cubicBezTo>
                      <a:pt x="489020" y="1213633"/>
                      <a:pt x="463575" y="1206624"/>
                      <a:pt x="436404" y="1211424"/>
                    </a:cubicBezTo>
                    <a:cubicBezTo>
                      <a:pt x="433908" y="1211905"/>
                      <a:pt x="431123" y="1210849"/>
                      <a:pt x="428626" y="1210177"/>
                    </a:cubicBezTo>
                    <a:cubicBezTo>
                      <a:pt x="416432" y="1206720"/>
                      <a:pt x="404526" y="1201247"/>
                      <a:pt x="392141" y="1199999"/>
                    </a:cubicBezTo>
                    <a:cubicBezTo>
                      <a:pt x="361608" y="1196927"/>
                      <a:pt x="330884" y="1195678"/>
                      <a:pt x="300157" y="1193662"/>
                    </a:cubicBezTo>
                    <a:cubicBezTo>
                      <a:pt x="298237" y="1193566"/>
                      <a:pt x="296221" y="1193566"/>
                      <a:pt x="294493" y="1192894"/>
                    </a:cubicBezTo>
                    <a:cubicBezTo>
                      <a:pt x="283163" y="1188765"/>
                      <a:pt x="273274" y="1190110"/>
                      <a:pt x="263671" y="1197982"/>
                    </a:cubicBezTo>
                    <a:cubicBezTo>
                      <a:pt x="259447" y="1201439"/>
                      <a:pt x="253686" y="1203263"/>
                      <a:pt x="248406" y="1205184"/>
                    </a:cubicBezTo>
                    <a:cubicBezTo>
                      <a:pt x="240628" y="1208065"/>
                      <a:pt x="232659" y="1210849"/>
                      <a:pt x="224594" y="1212673"/>
                    </a:cubicBezTo>
                    <a:cubicBezTo>
                      <a:pt x="216624" y="1214401"/>
                      <a:pt x="208079" y="1216801"/>
                      <a:pt x="200398" y="1215458"/>
                    </a:cubicBezTo>
                    <a:cubicBezTo>
                      <a:pt x="186572" y="1213057"/>
                      <a:pt x="173417" y="1207681"/>
                      <a:pt x="159783" y="1204127"/>
                    </a:cubicBezTo>
                    <a:cubicBezTo>
                      <a:pt x="155079" y="1202879"/>
                      <a:pt x="149893" y="1203072"/>
                      <a:pt x="144997" y="1202975"/>
                    </a:cubicBezTo>
                    <a:cubicBezTo>
                      <a:pt x="133763" y="1202688"/>
                      <a:pt x="122241" y="1205472"/>
                      <a:pt x="112064" y="1197503"/>
                    </a:cubicBezTo>
                    <a:cubicBezTo>
                      <a:pt x="102655" y="1190014"/>
                      <a:pt x="93148" y="1192221"/>
                      <a:pt x="83259" y="1197887"/>
                    </a:cubicBezTo>
                    <a:cubicBezTo>
                      <a:pt x="76154" y="1201920"/>
                      <a:pt x="68090" y="1205088"/>
                      <a:pt x="60120" y="1206624"/>
                    </a:cubicBezTo>
                    <a:cubicBezTo>
                      <a:pt x="49174" y="1208736"/>
                      <a:pt x="38324" y="1209601"/>
                      <a:pt x="26514" y="1208352"/>
                    </a:cubicBezTo>
                    <a:cubicBezTo>
                      <a:pt x="18161" y="1207488"/>
                      <a:pt x="11343" y="1207104"/>
                      <a:pt x="4814" y="1202015"/>
                    </a:cubicBezTo>
                    <a:cubicBezTo>
                      <a:pt x="3759" y="1201247"/>
                      <a:pt x="1839" y="1201055"/>
                      <a:pt x="398" y="1201152"/>
                    </a:cubicBezTo>
                    <a:lnTo>
                      <a:pt x="0" y="1201150"/>
                    </a:lnTo>
                    <a:lnTo>
                      <a:pt x="0" y="1004512"/>
                    </a:lnTo>
                    <a:lnTo>
                      <a:pt x="30355" y="1002784"/>
                    </a:lnTo>
                    <a:cubicBezTo>
                      <a:pt x="37748" y="1002111"/>
                      <a:pt x="44853" y="999520"/>
                      <a:pt x="52151" y="997695"/>
                    </a:cubicBezTo>
                    <a:cubicBezTo>
                      <a:pt x="56183" y="996639"/>
                      <a:pt x="60504" y="993855"/>
                      <a:pt x="64248" y="994430"/>
                    </a:cubicBezTo>
                    <a:cubicBezTo>
                      <a:pt x="85948" y="997791"/>
                      <a:pt x="105823" y="989534"/>
                      <a:pt x="126370" y="985405"/>
                    </a:cubicBezTo>
                    <a:cubicBezTo>
                      <a:pt x="135876" y="983485"/>
                      <a:pt x="144805" y="978876"/>
                      <a:pt x="154022" y="975708"/>
                    </a:cubicBezTo>
                    <a:cubicBezTo>
                      <a:pt x="156423" y="974843"/>
                      <a:pt x="159111" y="974075"/>
                      <a:pt x="161512" y="974268"/>
                    </a:cubicBezTo>
                    <a:cubicBezTo>
                      <a:pt x="175242" y="975420"/>
                      <a:pt x="188876" y="977052"/>
                      <a:pt x="202510" y="978300"/>
                    </a:cubicBezTo>
                    <a:cubicBezTo>
                      <a:pt x="214896" y="979452"/>
                      <a:pt x="227378" y="979836"/>
                      <a:pt x="233235" y="993950"/>
                    </a:cubicBezTo>
                    <a:cubicBezTo>
                      <a:pt x="234100" y="996159"/>
                      <a:pt x="236979" y="997791"/>
                      <a:pt x="239188" y="999231"/>
                    </a:cubicBezTo>
                    <a:cubicBezTo>
                      <a:pt x="273274" y="1021411"/>
                      <a:pt x="291516" y="1020835"/>
                      <a:pt x="324834" y="997407"/>
                    </a:cubicBezTo>
                    <a:cubicBezTo>
                      <a:pt x="328290" y="995007"/>
                      <a:pt x="335683" y="993278"/>
                      <a:pt x="337987" y="995198"/>
                    </a:cubicBezTo>
                    <a:cubicBezTo>
                      <a:pt x="357575" y="1011137"/>
                      <a:pt x="378986" y="1009409"/>
                      <a:pt x="401550" y="1004416"/>
                    </a:cubicBezTo>
                    <a:cubicBezTo>
                      <a:pt x="407407" y="1003072"/>
                      <a:pt x="415664" y="1003072"/>
                      <a:pt x="420081" y="1006240"/>
                    </a:cubicBezTo>
                    <a:cubicBezTo>
                      <a:pt x="441108" y="1020930"/>
                      <a:pt x="463672" y="1018819"/>
                      <a:pt x="486523" y="1014498"/>
                    </a:cubicBezTo>
                    <a:cubicBezTo>
                      <a:pt x="490075" y="1013826"/>
                      <a:pt x="494397" y="1010177"/>
                      <a:pt x="495932" y="1006817"/>
                    </a:cubicBezTo>
                    <a:cubicBezTo>
                      <a:pt x="501406" y="994911"/>
                      <a:pt x="511680" y="990878"/>
                      <a:pt x="523009" y="987517"/>
                    </a:cubicBezTo>
                    <a:cubicBezTo>
                      <a:pt x="540868" y="982044"/>
                      <a:pt x="558438" y="975611"/>
                      <a:pt x="576393" y="970427"/>
                    </a:cubicBezTo>
                    <a:cubicBezTo>
                      <a:pt x="580811" y="969179"/>
                      <a:pt x="586283" y="969947"/>
                      <a:pt x="590892" y="971387"/>
                    </a:cubicBezTo>
                    <a:cubicBezTo>
                      <a:pt x="606638" y="976284"/>
                      <a:pt x="616624" y="988574"/>
                      <a:pt x="627569" y="999904"/>
                    </a:cubicBezTo>
                    <a:cubicBezTo>
                      <a:pt x="632370" y="1004897"/>
                      <a:pt x="638995" y="1008449"/>
                      <a:pt x="645429" y="1011329"/>
                    </a:cubicBezTo>
                    <a:cubicBezTo>
                      <a:pt x="662135" y="1018723"/>
                      <a:pt x="679226" y="1025348"/>
                      <a:pt x="696125" y="1032356"/>
                    </a:cubicBezTo>
                    <a:cubicBezTo>
                      <a:pt x="697757" y="1033029"/>
                      <a:pt x="699100" y="1034757"/>
                      <a:pt x="700349" y="1036197"/>
                    </a:cubicBezTo>
                    <a:cubicBezTo>
                      <a:pt x="712831" y="1051368"/>
                      <a:pt x="725216" y="1066634"/>
                      <a:pt x="737795" y="1081804"/>
                    </a:cubicBezTo>
                    <a:cubicBezTo>
                      <a:pt x="740195" y="1084684"/>
                      <a:pt x="743652" y="1086797"/>
                      <a:pt x="746244" y="1089581"/>
                    </a:cubicBezTo>
                    <a:cubicBezTo>
                      <a:pt x="749893" y="1093422"/>
                      <a:pt x="754502" y="1097071"/>
                      <a:pt x="756422" y="1101680"/>
                    </a:cubicBezTo>
                    <a:cubicBezTo>
                      <a:pt x="762374" y="1116177"/>
                      <a:pt x="773801" y="1122419"/>
                      <a:pt x="788202" y="1125108"/>
                    </a:cubicBezTo>
                    <a:cubicBezTo>
                      <a:pt x="801357" y="1127603"/>
                      <a:pt x="814511" y="1129716"/>
                      <a:pt x="827569" y="1132596"/>
                    </a:cubicBezTo>
                    <a:cubicBezTo>
                      <a:pt x="843507" y="1136053"/>
                      <a:pt x="859350" y="1139798"/>
                      <a:pt x="875097" y="1144022"/>
                    </a:cubicBezTo>
                    <a:cubicBezTo>
                      <a:pt x="881913" y="1145847"/>
                      <a:pt x="889115" y="1147959"/>
                      <a:pt x="894972" y="1151704"/>
                    </a:cubicBezTo>
                    <a:cubicBezTo>
                      <a:pt x="911390" y="1162073"/>
                      <a:pt x="928961" y="1169082"/>
                      <a:pt x="948260" y="1166298"/>
                    </a:cubicBezTo>
                    <a:cubicBezTo>
                      <a:pt x="963718" y="1164089"/>
                      <a:pt x="976680" y="1169754"/>
                      <a:pt x="986282" y="1178588"/>
                    </a:cubicBezTo>
                    <a:cubicBezTo>
                      <a:pt x="1003757" y="1194623"/>
                      <a:pt x="1022479" y="1190973"/>
                      <a:pt x="1041107" y="1185789"/>
                    </a:cubicBezTo>
                    <a:cubicBezTo>
                      <a:pt x="1050708" y="1183101"/>
                      <a:pt x="1058581" y="1183485"/>
                      <a:pt x="1067703" y="1186076"/>
                    </a:cubicBezTo>
                    <a:cubicBezTo>
                      <a:pt x="1088826" y="1192126"/>
                      <a:pt x="1102941" y="1208544"/>
                      <a:pt x="1116574" y="1222946"/>
                    </a:cubicBezTo>
                    <a:cubicBezTo>
                      <a:pt x="1128193" y="1235236"/>
                      <a:pt x="1141251" y="1242149"/>
                      <a:pt x="1155557" y="1247335"/>
                    </a:cubicBezTo>
                    <a:cubicBezTo>
                      <a:pt x="1173608" y="1253959"/>
                      <a:pt x="1187914" y="1251464"/>
                      <a:pt x="1196556" y="1235525"/>
                    </a:cubicBezTo>
                    <a:cubicBezTo>
                      <a:pt x="1198956" y="1231012"/>
                      <a:pt x="1203180" y="1225730"/>
                      <a:pt x="1207693" y="1224387"/>
                    </a:cubicBezTo>
                    <a:cubicBezTo>
                      <a:pt x="1229488" y="1217666"/>
                      <a:pt x="1251572" y="1207872"/>
                      <a:pt x="1274904" y="1213826"/>
                    </a:cubicBezTo>
                    <a:cubicBezTo>
                      <a:pt x="1307165" y="1221987"/>
                      <a:pt x="1338658" y="1221507"/>
                      <a:pt x="1370919" y="1213442"/>
                    </a:cubicBezTo>
                    <a:cubicBezTo>
                      <a:pt x="1423247" y="1200383"/>
                      <a:pt x="1475575" y="1186557"/>
                      <a:pt x="1530593" y="1189437"/>
                    </a:cubicBezTo>
                    <a:cubicBezTo>
                      <a:pt x="1539713" y="1189917"/>
                      <a:pt x="1550563" y="1184060"/>
                      <a:pt x="1558436" y="1178299"/>
                    </a:cubicBezTo>
                    <a:cubicBezTo>
                      <a:pt x="1573511" y="1167354"/>
                      <a:pt x="1572838" y="1166489"/>
                      <a:pt x="1589737" y="1175515"/>
                    </a:cubicBezTo>
                    <a:cubicBezTo>
                      <a:pt x="1593770" y="1177724"/>
                      <a:pt x="1598763" y="1179068"/>
                      <a:pt x="1601740" y="1182333"/>
                    </a:cubicBezTo>
                    <a:cubicBezTo>
                      <a:pt x="1616909" y="1198943"/>
                      <a:pt x="1635633" y="1194910"/>
                      <a:pt x="1654259" y="1192510"/>
                    </a:cubicBezTo>
                    <a:cubicBezTo>
                      <a:pt x="1657524" y="1192030"/>
                      <a:pt x="1661460" y="1191358"/>
                      <a:pt x="1664246" y="1192702"/>
                    </a:cubicBezTo>
                    <a:cubicBezTo>
                      <a:pt x="1676823" y="1198750"/>
                      <a:pt x="1687481" y="1196639"/>
                      <a:pt x="1698427" y="1188381"/>
                    </a:cubicBezTo>
                    <a:cubicBezTo>
                      <a:pt x="1707932" y="1181276"/>
                      <a:pt x="1718878" y="1177052"/>
                      <a:pt x="1730112" y="1185885"/>
                    </a:cubicBezTo>
                    <a:cubicBezTo>
                      <a:pt x="1755076" y="1205472"/>
                      <a:pt x="1781767" y="1206432"/>
                      <a:pt x="1809996" y="1194046"/>
                    </a:cubicBezTo>
                    <a:cubicBezTo>
                      <a:pt x="1830159" y="1185213"/>
                      <a:pt x="1850034" y="1183196"/>
                      <a:pt x="1871254" y="1192126"/>
                    </a:cubicBezTo>
                    <a:cubicBezTo>
                      <a:pt x="1879415" y="1195582"/>
                      <a:pt x="1889977" y="1193278"/>
                      <a:pt x="1899482" y="1194046"/>
                    </a:cubicBezTo>
                    <a:cubicBezTo>
                      <a:pt x="1904859" y="1194430"/>
                      <a:pt x="1910813" y="1194526"/>
                      <a:pt x="1915420" y="1196927"/>
                    </a:cubicBezTo>
                    <a:cubicBezTo>
                      <a:pt x="1927711" y="1203072"/>
                      <a:pt x="1939136" y="1210945"/>
                      <a:pt x="1951522" y="1216994"/>
                    </a:cubicBezTo>
                    <a:cubicBezTo>
                      <a:pt x="1957475" y="1219874"/>
                      <a:pt x="1964580" y="1221410"/>
                      <a:pt x="1971302" y="1221507"/>
                    </a:cubicBezTo>
                    <a:cubicBezTo>
                      <a:pt x="1991177" y="1221987"/>
                      <a:pt x="2011052" y="1221987"/>
                      <a:pt x="2030831" y="1221123"/>
                    </a:cubicBezTo>
                    <a:cubicBezTo>
                      <a:pt x="2063476" y="1219778"/>
                      <a:pt x="2096601" y="1219490"/>
                      <a:pt x="2120125" y="1190878"/>
                    </a:cubicBezTo>
                    <a:cubicBezTo>
                      <a:pt x="2122046" y="1188573"/>
                      <a:pt x="2126174" y="1187229"/>
                      <a:pt x="2129439" y="1186845"/>
                    </a:cubicBezTo>
                    <a:cubicBezTo>
                      <a:pt x="2144513" y="1185021"/>
                      <a:pt x="2159971" y="1184828"/>
                      <a:pt x="2174854" y="1181852"/>
                    </a:cubicBezTo>
                    <a:cubicBezTo>
                      <a:pt x="2186760" y="1179452"/>
                      <a:pt x="2196650" y="1180220"/>
                      <a:pt x="2205674" y="1188669"/>
                    </a:cubicBezTo>
                    <a:cubicBezTo>
                      <a:pt x="2217485" y="1199807"/>
                      <a:pt x="2231887" y="1206336"/>
                      <a:pt x="2247634" y="1202784"/>
                    </a:cubicBezTo>
                    <a:cubicBezTo>
                      <a:pt x="2263379" y="1199327"/>
                      <a:pt x="2273749" y="1206816"/>
                      <a:pt x="2285367" y="1214594"/>
                    </a:cubicBezTo>
                    <a:cubicBezTo>
                      <a:pt x="2293817" y="1220258"/>
                      <a:pt x="2303418" y="1227363"/>
                      <a:pt x="2312827" y="1227939"/>
                    </a:cubicBezTo>
                    <a:cubicBezTo>
                      <a:pt x="2334143" y="1229187"/>
                      <a:pt x="2352482" y="1248967"/>
                      <a:pt x="2375622" y="1237733"/>
                    </a:cubicBezTo>
                    <a:cubicBezTo>
                      <a:pt x="2377158" y="1236965"/>
                      <a:pt x="2379942" y="1238885"/>
                      <a:pt x="2382151" y="1239365"/>
                    </a:cubicBezTo>
                    <a:cubicBezTo>
                      <a:pt x="2399817" y="1243014"/>
                      <a:pt x="2416428" y="1239461"/>
                      <a:pt x="2429390" y="1227459"/>
                    </a:cubicBezTo>
                    <a:cubicBezTo>
                      <a:pt x="2446385" y="1211809"/>
                      <a:pt x="2465203" y="1210272"/>
                      <a:pt x="2486134" y="1215362"/>
                    </a:cubicBezTo>
                    <a:cubicBezTo>
                      <a:pt x="2492856" y="1216994"/>
                      <a:pt x="2499577" y="1218146"/>
                      <a:pt x="2506394" y="1219490"/>
                    </a:cubicBezTo>
                    <a:cubicBezTo>
                      <a:pt x="2515611" y="1221410"/>
                      <a:pt x="2524925" y="1223427"/>
                      <a:pt x="2534142" y="1225347"/>
                    </a:cubicBezTo>
                    <a:cubicBezTo>
                      <a:pt x="2543072" y="1227268"/>
                      <a:pt x="2552962" y="1230532"/>
                      <a:pt x="2559874" y="1222275"/>
                    </a:cubicBezTo>
                    <a:cubicBezTo>
                      <a:pt x="2565827" y="1215169"/>
                      <a:pt x="2570052" y="1215842"/>
                      <a:pt x="2575525" y="1221987"/>
                    </a:cubicBezTo>
                    <a:cubicBezTo>
                      <a:pt x="2594536" y="1243494"/>
                      <a:pt x="2617580" y="1256936"/>
                      <a:pt x="2646960" y="1257896"/>
                    </a:cubicBezTo>
                    <a:cubicBezTo>
                      <a:pt x="2653009" y="1258088"/>
                      <a:pt x="2659154" y="1259432"/>
                      <a:pt x="2665107" y="1260873"/>
                    </a:cubicBezTo>
                    <a:cubicBezTo>
                      <a:pt x="2668756" y="1261736"/>
                      <a:pt x="2673173" y="1262697"/>
                      <a:pt x="2675381" y="1265290"/>
                    </a:cubicBezTo>
                    <a:cubicBezTo>
                      <a:pt x="2692567" y="1285068"/>
                      <a:pt x="2713979" y="1298799"/>
                      <a:pt x="2737311" y="1309841"/>
                    </a:cubicBezTo>
                    <a:cubicBezTo>
                      <a:pt x="2745664" y="1313777"/>
                      <a:pt x="2754594" y="1317713"/>
                      <a:pt x="2763619" y="1318866"/>
                    </a:cubicBezTo>
                    <a:cubicBezTo>
                      <a:pt x="2773028" y="1320018"/>
                      <a:pt x="2782917" y="1318098"/>
                      <a:pt x="2792519" y="1317041"/>
                    </a:cubicBezTo>
                    <a:cubicBezTo>
                      <a:pt x="2798184" y="1316466"/>
                      <a:pt x="2804713" y="1316561"/>
                      <a:pt x="2809226" y="1313777"/>
                    </a:cubicBezTo>
                    <a:cubicBezTo>
                      <a:pt x="2823532" y="1305039"/>
                      <a:pt x="2837358" y="1295631"/>
                      <a:pt x="2850705" y="1285452"/>
                    </a:cubicBezTo>
                    <a:cubicBezTo>
                      <a:pt x="2862131" y="1276715"/>
                      <a:pt x="2864435" y="1275467"/>
                      <a:pt x="2874324" y="1286413"/>
                    </a:cubicBezTo>
                    <a:cubicBezTo>
                      <a:pt x="2884502" y="1297647"/>
                      <a:pt x="2897176" y="1303503"/>
                      <a:pt x="2911194" y="1305903"/>
                    </a:cubicBezTo>
                    <a:cubicBezTo>
                      <a:pt x="2933373" y="1309648"/>
                      <a:pt x="2955745" y="1312816"/>
                      <a:pt x="2978116" y="1314641"/>
                    </a:cubicBezTo>
                    <a:cubicBezTo>
                      <a:pt x="2998375" y="1316273"/>
                      <a:pt x="3008073" y="1307440"/>
                      <a:pt x="3012106" y="1287373"/>
                    </a:cubicBezTo>
                    <a:cubicBezTo>
                      <a:pt x="3014410" y="1276235"/>
                      <a:pt x="3017387" y="1264137"/>
                      <a:pt x="3029676" y="1261161"/>
                    </a:cubicBezTo>
                    <a:cubicBezTo>
                      <a:pt x="3049744" y="1256360"/>
                      <a:pt x="3070579" y="1254248"/>
                      <a:pt x="3080469" y="1230724"/>
                    </a:cubicBezTo>
                    <a:cubicBezTo>
                      <a:pt x="3085941" y="1235909"/>
                      <a:pt x="3089302" y="1238981"/>
                      <a:pt x="3092567" y="1242054"/>
                    </a:cubicBezTo>
                    <a:cubicBezTo>
                      <a:pt x="3101592" y="1250599"/>
                      <a:pt x="3120314" y="1254248"/>
                      <a:pt x="3129821" y="1246855"/>
                    </a:cubicBezTo>
                    <a:cubicBezTo>
                      <a:pt x="3143839" y="1236101"/>
                      <a:pt x="3156705" y="1238117"/>
                      <a:pt x="3170147" y="1246471"/>
                    </a:cubicBezTo>
                    <a:cubicBezTo>
                      <a:pt x="3192615" y="1260297"/>
                      <a:pt x="3217674" y="1257128"/>
                      <a:pt x="3240429" y="1251559"/>
                    </a:cubicBezTo>
                    <a:cubicBezTo>
                      <a:pt x="3257617" y="1247430"/>
                      <a:pt x="3275956" y="1239845"/>
                      <a:pt x="3287189" y="1222466"/>
                    </a:cubicBezTo>
                    <a:cubicBezTo>
                      <a:pt x="3290741" y="1216898"/>
                      <a:pt x="3298711" y="1214113"/>
                      <a:pt x="3305049" y="1210465"/>
                    </a:cubicBezTo>
                    <a:cubicBezTo>
                      <a:pt x="3310329" y="1207488"/>
                      <a:pt x="3315898" y="1204704"/>
                      <a:pt x="3321755" y="1202784"/>
                    </a:cubicBezTo>
                    <a:cubicBezTo>
                      <a:pt x="3327995" y="1200671"/>
                      <a:pt x="3334909" y="1197598"/>
                      <a:pt x="3341055" y="1198463"/>
                    </a:cubicBezTo>
                    <a:cubicBezTo>
                      <a:pt x="3359681" y="1200959"/>
                      <a:pt x="3374467" y="1196062"/>
                      <a:pt x="3387621" y="1182140"/>
                    </a:cubicBezTo>
                    <a:cubicBezTo>
                      <a:pt x="3394439" y="1174939"/>
                      <a:pt x="3404520" y="1166202"/>
                      <a:pt x="3413161" y="1166105"/>
                    </a:cubicBezTo>
                    <a:cubicBezTo>
                      <a:pt x="3434189" y="1165818"/>
                      <a:pt x="3451663" y="1158905"/>
                      <a:pt x="3470579" y="1150647"/>
                    </a:cubicBezTo>
                    <a:cubicBezTo>
                      <a:pt x="3482772" y="1145366"/>
                      <a:pt x="3496598" y="1141718"/>
                      <a:pt x="3509657" y="1136821"/>
                    </a:cubicBezTo>
                    <a:cubicBezTo>
                      <a:pt x="3524923" y="1131060"/>
                      <a:pt x="3541534" y="1128948"/>
                      <a:pt x="3550847" y="1113009"/>
                    </a:cubicBezTo>
                    <a:cubicBezTo>
                      <a:pt x="3551903" y="1111281"/>
                      <a:pt x="3555072" y="1110993"/>
                      <a:pt x="3556608" y="1109361"/>
                    </a:cubicBezTo>
                    <a:cubicBezTo>
                      <a:pt x="3561505" y="1104368"/>
                      <a:pt x="3567842" y="1099760"/>
                      <a:pt x="3570435" y="1093710"/>
                    </a:cubicBezTo>
                    <a:cubicBezTo>
                      <a:pt x="3577923" y="1076044"/>
                      <a:pt x="3583780" y="1057800"/>
                      <a:pt x="3590501" y="1039846"/>
                    </a:cubicBezTo>
                    <a:cubicBezTo>
                      <a:pt x="3591942" y="1036005"/>
                      <a:pt x="3593285" y="1031108"/>
                      <a:pt x="3596263" y="1028900"/>
                    </a:cubicBezTo>
                    <a:cubicBezTo>
                      <a:pt x="3613449" y="1016226"/>
                      <a:pt x="3630925" y="1004032"/>
                      <a:pt x="3648591" y="992030"/>
                    </a:cubicBezTo>
                    <a:cubicBezTo>
                      <a:pt x="3655696" y="987229"/>
                      <a:pt x="3661649" y="989918"/>
                      <a:pt x="3667986" y="995487"/>
                    </a:cubicBezTo>
                    <a:cubicBezTo>
                      <a:pt x="3674131" y="1000768"/>
                      <a:pt x="3681717" y="1006240"/>
                      <a:pt x="3689397" y="1007585"/>
                    </a:cubicBezTo>
                    <a:cubicBezTo>
                      <a:pt x="3704760" y="1010177"/>
                      <a:pt x="3720698" y="1010753"/>
                      <a:pt x="3736349" y="1010753"/>
                    </a:cubicBezTo>
                    <a:cubicBezTo>
                      <a:pt x="3742205" y="1010753"/>
                      <a:pt x="3748446" y="1007297"/>
                      <a:pt x="3753919" y="1004513"/>
                    </a:cubicBezTo>
                    <a:cubicBezTo>
                      <a:pt x="3764289" y="999231"/>
                      <a:pt x="3773890" y="992126"/>
                      <a:pt x="3784643" y="987710"/>
                    </a:cubicBezTo>
                    <a:cubicBezTo>
                      <a:pt x="3797126" y="982621"/>
                      <a:pt x="3804615" y="974459"/>
                      <a:pt x="3808359" y="961689"/>
                    </a:cubicBezTo>
                    <a:cubicBezTo>
                      <a:pt x="3813929" y="942679"/>
                      <a:pt x="3827179" y="929428"/>
                      <a:pt x="3842829" y="918674"/>
                    </a:cubicBezTo>
                    <a:cubicBezTo>
                      <a:pt x="3862705" y="904944"/>
                      <a:pt x="3886421" y="905616"/>
                      <a:pt x="3908983" y="902256"/>
                    </a:cubicBezTo>
                    <a:cubicBezTo>
                      <a:pt x="3917625" y="901008"/>
                      <a:pt x="3926555" y="899951"/>
                      <a:pt x="3934428" y="896783"/>
                    </a:cubicBezTo>
                    <a:cubicBezTo>
                      <a:pt x="3964288" y="884877"/>
                      <a:pt x="3994149" y="873548"/>
                      <a:pt x="4026987" y="873835"/>
                    </a:cubicBezTo>
                    <a:cubicBezTo>
                      <a:pt x="4029674" y="873835"/>
                      <a:pt x="4032363" y="873548"/>
                      <a:pt x="4035051" y="873067"/>
                    </a:cubicBezTo>
                    <a:cubicBezTo>
                      <a:pt x="4058383" y="869131"/>
                      <a:pt x="4082483" y="867594"/>
                      <a:pt x="4099189" y="846664"/>
                    </a:cubicBezTo>
                    <a:cubicBezTo>
                      <a:pt x="4102261" y="842823"/>
                      <a:pt x="4109271" y="841671"/>
                      <a:pt x="4114647" y="840134"/>
                    </a:cubicBezTo>
                    <a:cubicBezTo>
                      <a:pt x="4123961" y="837638"/>
                      <a:pt x="4130203" y="832549"/>
                      <a:pt x="4133563" y="823427"/>
                    </a:cubicBezTo>
                    <a:cubicBezTo>
                      <a:pt x="4139229" y="807681"/>
                      <a:pt x="4145949" y="792223"/>
                      <a:pt x="4151039" y="776284"/>
                    </a:cubicBezTo>
                    <a:cubicBezTo>
                      <a:pt x="4154591" y="765338"/>
                      <a:pt x="4161215" y="759289"/>
                      <a:pt x="4171489" y="754776"/>
                    </a:cubicBezTo>
                    <a:cubicBezTo>
                      <a:pt x="4177251" y="752280"/>
                      <a:pt x="4182243" y="746808"/>
                      <a:pt x="4186372" y="741718"/>
                    </a:cubicBezTo>
                    <a:cubicBezTo>
                      <a:pt x="4191365" y="735573"/>
                      <a:pt x="4193957" y="727412"/>
                      <a:pt x="4199429" y="721940"/>
                    </a:cubicBezTo>
                    <a:cubicBezTo>
                      <a:pt x="4212775" y="708305"/>
                      <a:pt x="4216905" y="693231"/>
                      <a:pt x="4212487" y="674604"/>
                    </a:cubicBezTo>
                    <a:cubicBezTo>
                      <a:pt x="4208551" y="658090"/>
                      <a:pt x="4218921" y="636006"/>
                      <a:pt x="4232555" y="632645"/>
                    </a:cubicBezTo>
                    <a:cubicBezTo>
                      <a:pt x="4247629" y="628900"/>
                      <a:pt x="4257999" y="619684"/>
                      <a:pt x="4268657" y="609410"/>
                    </a:cubicBezTo>
                    <a:cubicBezTo>
                      <a:pt x="4274609" y="603649"/>
                      <a:pt x="4282963" y="598656"/>
                      <a:pt x="4291028" y="597216"/>
                    </a:cubicBezTo>
                    <a:cubicBezTo>
                      <a:pt x="4321657" y="591647"/>
                      <a:pt x="4350557" y="598464"/>
                      <a:pt x="4379651" y="609506"/>
                    </a:cubicBezTo>
                    <a:cubicBezTo>
                      <a:pt x="4398661" y="616707"/>
                      <a:pt x="4419784" y="618627"/>
                      <a:pt x="4440139" y="621507"/>
                    </a:cubicBezTo>
                    <a:cubicBezTo>
                      <a:pt x="4446477" y="622371"/>
                      <a:pt x="4454542" y="620452"/>
                      <a:pt x="4460015" y="616899"/>
                    </a:cubicBezTo>
                    <a:cubicBezTo>
                      <a:pt x="4479218" y="604609"/>
                      <a:pt x="4498325" y="591935"/>
                      <a:pt x="4516183" y="577724"/>
                    </a:cubicBezTo>
                    <a:cubicBezTo>
                      <a:pt x="4532795" y="564379"/>
                      <a:pt x="4551517" y="558810"/>
                      <a:pt x="4571681" y="560250"/>
                    </a:cubicBezTo>
                    <a:cubicBezTo>
                      <a:pt x="4586371" y="561306"/>
                      <a:pt x="4599621" y="558905"/>
                      <a:pt x="4613447" y="555257"/>
                    </a:cubicBezTo>
                    <a:cubicBezTo>
                      <a:pt x="4624969" y="552185"/>
                      <a:pt x="4637643" y="550072"/>
                      <a:pt x="4649355" y="551417"/>
                    </a:cubicBezTo>
                    <a:cubicBezTo>
                      <a:pt x="4665775" y="553337"/>
                      <a:pt x="4679313" y="550553"/>
                      <a:pt x="4692467" y="540663"/>
                    </a:cubicBezTo>
                    <a:cubicBezTo>
                      <a:pt x="4699476" y="535382"/>
                      <a:pt x="4708502" y="532598"/>
                      <a:pt x="4716855" y="528949"/>
                    </a:cubicBezTo>
                    <a:cubicBezTo>
                      <a:pt x="4729721" y="523284"/>
                      <a:pt x="4743067" y="518483"/>
                      <a:pt x="4755645" y="512147"/>
                    </a:cubicBezTo>
                    <a:cubicBezTo>
                      <a:pt x="4769183" y="505425"/>
                      <a:pt x="4781569" y="496112"/>
                      <a:pt x="4795395" y="490351"/>
                    </a:cubicBezTo>
                    <a:cubicBezTo>
                      <a:pt x="4810278" y="484110"/>
                      <a:pt x="4819879" y="474605"/>
                      <a:pt x="4825928" y="459818"/>
                    </a:cubicBezTo>
                    <a:cubicBezTo>
                      <a:pt x="4829769" y="450504"/>
                      <a:pt x="4835049" y="440615"/>
                      <a:pt x="4842347" y="434086"/>
                    </a:cubicBezTo>
                    <a:cubicBezTo>
                      <a:pt x="4857422" y="420740"/>
                      <a:pt x="4875087" y="410370"/>
                      <a:pt x="4890451" y="397216"/>
                    </a:cubicBezTo>
                    <a:cubicBezTo>
                      <a:pt x="4912054" y="378781"/>
                      <a:pt x="4932025" y="359194"/>
                      <a:pt x="4933945" y="327701"/>
                    </a:cubicBezTo>
                    <a:cubicBezTo>
                      <a:pt x="4935001" y="310322"/>
                      <a:pt x="4944219" y="302929"/>
                      <a:pt x="4961214" y="298801"/>
                    </a:cubicBezTo>
                    <a:cubicBezTo>
                      <a:pt x="4966878" y="297457"/>
                      <a:pt x="4974945" y="294864"/>
                      <a:pt x="4976672" y="290639"/>
                    </a:cubicBezTo>
                    <a:cubicBezTo>
                      <a:pt x="4981857" y="278061"/>
                      <a:pt x="4992610" y="275565"/>
                      <a:pt x="5002979" y="270573"/>
                    </a:cubicBezTo>
                    <a:cubicBezTo>
                      <a:pt x="5009221" y="267596"/>
                      <a:pt x="5016903" y="261739"/>
                      <a:pt x="5018535" y="255690"/>
                    </a:cubicBezTo>
                    <a:cubicBezTo>
                      <a:pt x="5025255" y="231206"/>
                      <a:pt x="5043690" y="216804"/>
                      <a:pt x="5061069" y="200961"/>
                    </a:cubicBezTo>
                    <a:cubicBezTo>
                      <a:pt x="5066158" y="196256"/>
                      <a:pt x="5071631" y="190879"/>
                      <a:pt x="5074127" y="184735"/>
                    </a:cubicBezTo>
                    <a:cubicBezTo>
                      <a:pt x="5079409" y="171484"/>
                      <a:pt x="5087281" y="161882"/>
                      <a:pt x="5101108" y="156891"/>
                    </a:cubicBezTo>
                    <a:cubicBezTo>
                      <a:pt x="5105524" y="155354"/>
                      <a:pt x="5109557" y="151801"/>
                      <a:pt x="5112918" y="148441"/>
                    </a:cubicBezTo>
                    <a:cubicBezTo>
                      <a:pt x="5120119" y="141144"/>
                      <a:pt x="5126167" y="132598"/>
                      <a:pt x="5133753" y="125782"/>
                    </a:cubicBezTo>
                    <a:cubicBezTo>
                      <a:pt x="5153051" y="108211"/>
                      <a:pt x="5172159" y="90928"/>
                      <a:pt x="5183393" y="66348"/>
                    </a:cubicBezTo>
                    <a:cubicBezTo>
                      <a:pt x="5188865" y="54346"/>
                      <a:pt x="5195107" y="41288"/>
                      <a:pt x="5204709" y="33030"/>
                    </a:cubicBezTo>
                    <a:cubicBezTo>
                      <a:pt x="5216903" y="22565"/>
                      <a:pt x="5232937" y="16612"/>
                      <a:pt x="5247243" y="8451"/>
                    </a:cubicBezTo>
                    <a:close/>
                  </a:path>
                </a:pathLst>
              </a:custGeom>
              <a:blipFill dpi="0" rotWithShape="1">
                <a:blip r:embed="rId2">
                  <a:alphaModFix amt="57000"/>
                </a:blip>
                <a:srcRect/>
                <a:tile tx="0" ty="0" sx="100000" sy="100000" flip="none" algn="tl"/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0371D340-40C6-E6E2-9221-8F60D7942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1932" y="1659155"/>
            <a:ext cx="4369112" cy="244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235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5C201CE-0AB5-52A2-E69D-77BD3F19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000"/>
              <a:t>NOTE Changes to our Schedule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F1A0410-580B-E03E-59B5-657DC1669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/>
          </a:p>
          <a:p>
            <a:pPr marL="0" indent="0">
              <a:buNone/>
            </a:pPr>
            <a:endParaRPr lang="en-US" sz="2200"/>
          </a:p>
          <a:p>
            <a:pPr marL="0" indent="0">
              <a:buNone/>
            </a:pPr>
            <a:r>
              <a:rPr lang="en-US" sz="2200"/>
              <a:t>Watch the movie “</a:t>
            </a:r>
            <a:r>
              <a:rPr lang="en-US" sz="2200">
                <a:hlinkClick r:id="rId2"/>
              </a:rPr>
              <a:t>Pictures of Hollis Woods</a:t>
            </a:r>
            <a:r>
              <a:rPr lang="en-US" sz="2200"/>
              <a:t>” before class on Tuesday, October 25.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B58C5F-9655-219A-E025-19FD64AAE0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2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10415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396781C-32A1-4FDA-A83B-A7FF8C1B1E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5C201CE-0AB5-52A2-E69D-77BD3F19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2400" y="1641752"/>
            <a:ext cx="6140449" cy="1323439"/>
          </a:xfrm>
        </p:spPr>
        <p:txBody>
          <a:bodyPr anchor="t">
            <a:normAutofit/>
          </a:bodyPr>
          <a:lstStyle/>
          <a:p>
            <a:r>
              <a:rPr lang="en-US" sz="4000">
                <a:solidFill>
                  <a:schemeClr val="bg1"/>
                </a:solidFill>
              </a:rPr>
              <a:t>NOTE Changes to our Schedule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188487-5141-6F37-A0CA-1AB223CC5F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324" b="3207"/>
          <a:stretch/>
        </p:blipFill>
        <p:spPr>
          <a:xfrm>
            <a:off x="20" y="10"/>
            <a:ext cx="4546582" cy="6857990"/>
          </a:xfrm>
          <a:custGeom>
            <a:avLst/>
            <a:gdLst/>
            <a:ahLst/>
            <a:cxnLst/>
            <a:rect l="l" t="t" r="r" b="b"/>
            <a:pathLst>
              <a:path w="4546602" h="6858000">
                <a:moveTo>
                  <a:pt x="4221600" y="6662544"/>
                </a:moveTo>
                <a:lnTo>
                  <a:pt x="4210150" y="6683027"/>
                </a:lnTo>
                <a:lnTo>
                  <a:pt x="4207002" y="6702976"/>
                </a:lnTo>
                <a:lnTo>
                  <a:pt x="4207002" y="6702977"/>
                </a:lnTo>
                <a:cubicBezTo>
                  <a:pt x="4207407" y="6716169"/>
                  <a:pt x="4212552" y="6729219"/>
                  <a:pt x="4220838" y="6742553"/>
                </a:cubicBezTo>
                <a:lnTo>
                  <a:pt x="4220839" y="6742555"/>
                </a:lnTo>
                <a:lnTo>
                  <a:pt x="4240316" y="6812062"/>
                </a:lnTo>
                <a:lnTo>
                  <a:pt x="4235543" y="6776800"/>
                </a:lnTo>
                <a:lnTo>
                  <a:pt x="4220839" y="6742555"/>
                </a:lnTo>
                <a:lnTo>
                  <a:pt x="4220838" y="6742552"/>
                </a:lnTo>
                <a:lnTo>
                  <a:pt x="4207002" y="6702976"/>
                </a:lnTo>
                <a:close/>
                <a:moveTo>
                  <a:pt x="4189594" y="6564620"/>
                </a:moveTo>
                <a:lnTo>
                  <a:pt x="4189594" y="6564621"/>
                </a:lnTo>
                <a:cubicBezTo>
                  <a:pt x="4199883" y="6575479"/>
                  <a:pt x="4205977" y="6582147"/>
                  <a:pt x="4212073" y="6588626"/>
                </a:cubicBezTo>
                <a:lnTo>
                  <a:pt x="4228695" y="6625225"/>
                </a:lnTo>
                <a:lnTo>
                  <a:pt x="4221601" y="6662541"/>
                </a:lnTo>
                <a:lnTo>
                  <a:pt x="4221600" y="6662541"/>
                </a:lnTo>
                <a:lnTo>
                  <a:pt x="4221600" y="6662542"/>
                </a:lnTo>
                <a:lnTo>
                  <a:pt x="4221601" y="6662541"/>
                </a:lnTo>
                <a:lnTo>
                  <a:pt x="4228684" y="6645552"/>
                </a:lnTo>
                <a:lnTo>
                  <a:pt x="4228695" y="6625225"/>
                </a:lnTo>
                <a:lnTo>
                  <a:pt x="4228695" y="6625224"/>
                </a:lnTo>
                <a:cubicBezTo>
                  <a:pt x="4226599" y="6611342"/>
                  <a:pt x="4220551" y="6597578"/>
                  <a:pt x="4212073" y="6588625"/>
                </a:cubicBezTo>
                <a:close/>
                <a:moveTo>
                  <a:pt x="4269915" y="6438981"/>
                </a:moveTo>
                <a:lnTo>
                  <a:pt x="4249984" y="6463840"/>
                </a:lnTo>
                <a:lnTo>
                  <a:pt x="4249982" y="6463849"/>
                </a:lnTo>
                <a:lnTo>
                  <a:pt x="4236188" y="6513012"/>
                </a:lnTo>
                <a:lnTo>
                  <a:pt x="4217381" y="6546194"/>
                </a:lnTo>
                <a:lnTo>
                  <a:pt x="4217381" y="6546195"/>
                </a:lnTo>
                <a:lnTo>
                  <a:pt x="4233719" y="6521804"/>
                </a:lnTo>
                <a:lnTo>
                  <a:pt x="4236188" y="6513012"/>
                </a:lnTo>
                <a:lnTo>
                  <a:pt x="4238998" y="6508052"/>
                </a:lnTo>
                <a:lnTo>
                  <a:pt x="4249982" y="6463849"/>
                </a:lnTo>
                <a:lnTo>
                  <a:pt x="4249984" y="6463841"/>
                </a:lnTo>
                <a:cubicBezTo>
                  <a:pt x="4252937" y="6451650"/>
                  <a:pt x="4260413" y="6444077"/>
                  <a:pt x="4269915" y="6438981"/>
                </a:cubicBezTo>
                <a:close/>
                <a:moveTo>
                  <a:pt x="4355914" y="6364769"/>
                </a:moveTo>
                <a:lnTo>
                  <a:pt x="4354607" y="6387910"/>
                </a:lnTo>
                <a:lnTo>
                  <a:pt x="4351952" y="6393385"/>
                </a:lnTo>
                <a:lnTo>
                  <a:pt x="4345189" y="6407332"/>
                </a:lnTo>
                <a:lnTo>
                  <a:pt x="4345189" y="6407333"/>
                </a:lnTo>
                <a:lnTo>
                  <a:pt x="4351952" y="6393385"/>
                </a:lnTo>
                <a:lnTo>
                  <a:pt x="4354608" y="6387910"/>
                </a:lnTo>
                <a:close/>
                <a:moveTo>
                  <a:pt x="4116820" y="4221391"/>
                </a:moveTo>
                <a:lnTo>
                  <a:pt x="4116820" y="4221392"/>
                </a:lnTo>
                <a:cubicBezTo>
                  <a:pt x="4117582" y="4232061"/>
                  <a:pt x="4117772" y="4243873"/>
                  <a:pt x="4122536" y="4253015"/>
                </a:cubicBezTo>
                <a:cubicBezTo>
                  <a:pt x="4134729" y="4277402"/>
                  <a:pt x="4150349" y="4300071"/>
                  <a:pt x="4162352" y="4324646"/>
                </a:cubicBezTo>
                <a:lnTo>
                  <a:pt x="4171306" y="4363891"/>
                </a:lnTo>
                <a:lnTo>
                  <a:pt x="4170544" y="4482004"/>
                </a:lnTo>
                <a:cubicBezTo>
                  <a:pt x="4167876" y="4546776"/>
                  <a:pt x="4167304" y="4612500"/>
                  <a:pt x="4110534" y="4659174"/>
                </a:cubicBezTo>
                <a:cubicBezTo>
                  <a:pt x="4105962" y="4662986"/>
                  <a:pt x="4103294" y="4671176"/>
                  <a:pt x="4102532" y="4677655"/>
                </a:cubicBezTo>
                <a:cubicBezTo>
                  <a:pt x="4098913" y="4707564"/>
                  <a:pt x="4098531" y="4738235"/>
                  <a:pt x="4092625" y="4767764"/>
                </a:cubicBezTo>
                <a:cubicBezTo>
                  <a:pt x="4090244" y="4779575"/>
                  <a:pt x="4089435" y="4790386"/>
                  <a:pt x="4091316" y="4800483"/>
                </a:cubicBezTo>
                <a:lnTo>
                  <a:pt x="4091316" y="4800484"/>
                </a:lnTo>
                <a:cubicBezTo>
                  <a:pt x="4093197" y="4810581"/>
                  <a:pt x="4097770" y="4819964"/>
                  <a:pt x="4106152" y="4828917"/>
                </a:cubicBezTo>
                <a:lnTo>
                  <a:pt x="4128333" y="4863343"/>
                </a:lnTo>
                <a:lnTo>
                  <a:pt x="4135862" y="4889275"/>
                </a:lnTo>
                <a:lnTo>
                  <a:pt x="4134157" y="4912168"/>
                </a:lnTo>
                <a:cubicBezTo>
                  <a:pt x="4132442" y="4919978"/>
                  <a:pt x="4132085" y="4927122"/>
                  <a:pt x="4132755" y="4933805"/>
                </a:cubicBezTo>
                <a:lnTo>
                  <a:pt x="4132755" y="4933806"/>
                </a:lnTo>
                <a:lnTo>
                  <a:pt x="4132757" y="4933810"/>
                </a:lnTo>
                <a:lnTo>
                  <a:pt x="4137514" y="4952673"/>
                </a:lnTo>
                <a:lnTo>
                  <a:pt x="4140307" y="4957453"/>
                </a:lnTo>
                <a:lnTo>
                  <a:pt x="4141585" y="4961456"/>
                </a:lnTo>
                <a:cubicBezTo>
                  <a:pt x="4146096" y="4970097"/>
                  <a:pt x="4151802" y="4978393"/>
                  <a:pt x="4157589" y="4987038"/>
                </a:cubicBezTo>
                <a:cubicBezTo>
                  <a:pt x="4168828" y="5003802"/>
                  <a:pt x="4182926" y="5022853"/>
                  <a:pt x="4184068" y="5041522"/>
                </a:cubicBezTo>
                <a:cubicBezTo>
                  <a:pt x="4184687" y="5052096"/>
                  <a:pt x="4187605" y="5062300"/>
                  <a:pt x="4191284" y="5072376"/>
                </a:cubicBezTo>
                <a:lnTo>
                  <a:pt x="4197188" y="5087444"/>
                </a:lnTo>
                <a:lnTo>
                  <a:pt x="4210215" y="5133220"/>
                </a:lnTo>
                <a:lnTo>
                  <a:pt x="4210217" y="5133225"/>
                </a:lnTo>
                <a:lnTo>
                  <a:pt x="4203501" y="5166113"/>
                </a:lnTo>
                <a:lnTo>
                  <a:pt x="4203501" y="5166114"/>
                </a:lnTo>
                <a:cubicBezTo>
                  <a:pt x="4202739" y="5167638"/>
                  <a:pt x="4203311" y="5169781"/>
                  <a:pt x="4204192" y="5172091"/>
                </a:cubicBezTo>
                <a:lnTo>
                  <a:pt x="4206739" y="5179068"/>
                </a:lnTo>
                <a:lnTo>
                  <a:pt x="4206573" y="5229433"/>
                </a:lnTo>
                <a:lnTo>
                  <a:pt x="4196024" y="5248936"/>
                </a:lnTo>
                <a:lnTo>
                  <a:pt x="4183116" y="5272796"/>
                </a:lnTo>
                <a:cubicBezTo>
                  <a:pt x="4171471" y="5285441"/>
                  <a:pt x="4163765" y="5298595"/>
                  <a:pt x="4159213" y="5312288"/>
                </a:cubicBezTo>
                <a:lnTo>
                  <a:pt x="4158157" y="5321350"/>
                </a:lnTo>
                <a:lnTo>
                  <a:pt x="4155683" y="5326163"/>
                </a:lnTo>
                <a:lnTo>
                  <a:pt x="4154237" y="5355014"/>
                </a:lnTo>
                <a:lnTo>
                  <a:pt x="4154237" y="5355015"/>
                </a:lnTo>
                <a:cubicBezTo>
                  <a:pt x="4154886" y="5364883"/>
                  <a:pt x="4156589" y="5375003"/>
                  <a:pt x="4159113" y="5385385"/>
                </a:cubicBezTo>
                <a:cubicBezTo>
                  <a:pt x="4162352" y="5398722"/>
                  <a:pt x="4164638" y="5412058"/>
                  <a:pt x="4167304" y="5425583"/>
                </a:cubicBezTo>
                <a:cubicBezTo>
                  <a:pt x="4171114" y="5443871"/>
                  <a:pt x="4175116" y="5462352"/>
                  <a:pt x="4178926" y="5480638"/>
                </a:cubicBezTo>
                <a:lnTo>
                  <a:pt x="4183450" y="5507668"/>
                </a:lnTo>
                <a:lnTo>
                  <a:pt x="4172831" y="5531692"/>
                </a:lnTo>
                <a:lnTo>
                  <a:pt x="4172830" y="5531693"/>
                </a:lnTo>
                <a:cubicBezTo>
                  <a:pt x="4165781" y="5537600"/>
                  <a:pt x="4162589" y="5542649"/>
                  <a:pt x="4162685" y="5547578"/>
                </a:cubicBezTo>
                <a:lnTo>
                  <a:pt x="4162685" y="5547579"/>
                </a:lnTo>
                <a:cubicBezTo>
                  <a:pt x="4162780" y="5552508"/>
                  <a:pt x="4166162" y="5557318"/>
                  <a:pt x="4172258" y="5562747"/>
                </a:cubicBezTo>
                <a:cubicBezTo>
                  <a:pt x="4214932" y="5600468"/>
                  <a:pt x="4241603" y="5646190"/>
                  <a:pt x="4243506" y="5704484"/>
                </a:cubicBezTo>
                <a:cubicBezTo>
                  <a:pt x="4243888" y="5716486"/>
                  <a:pt x="4246554" y="5728679"/>
                  <a:pt x="4249412" y="5740489"/>
                </a:cubicBezTo>
                <a:cubicBezTo>
                  <a:pt x="4251127" y="5747729"/>
                  <a:pt x="4253033" y="5756494"/>
                  <a:pt x="4258177" y="5760874"/>
                </a:cubicBezTo>
                <a:cubicBezTo>
                  <a:pt x="4297420" y="5794975"/>
                  <a:pt x="4324663" y="5837458"/>
                  <a:pt x="4346573" y="5883752"/>
                </a:cubicBezTo>
                <a:lnTo>
                  <a:pt x="4346575" y="5883756"/>
                </a:lnTo>
                <a:lnTo>
                  <a:pt x="4364477" y="5935946"/>
                </a:lnTo>
                <a:lnTo>
                  <a:pt x="4364478" y="5935950"/>
                </a:lnTo>
                <a:lnTo>
                  <a:pt x="4360859" y="5993290"/>
                </a:lnTo>
                <a:lnTo>
                  <a:pt x="4360858" y="5993291"/>
                </a:lnTo>
                <a:cubicBezTo>
                  <a:pt x="4359717" y="6004531"/>
                  <a:pt x="4359906" y="6017485"/>
                  <a:pt x="4354382" y="6026440"/>
                </a:cubicBezTo>
                <a:cubicBezTo>
                  <a:pt x="4337045" y="6054825"/>
                  <a:pt x="4318377" y="6082258"/>
                  <a:pt x="4298182" y="6108738"/>
                </a:cubicBezTo>
                <a:cubicBezTo>
                  <a:pt x="4289514" y="6120074"/>
                  <a:pt x="4284561" y="6126884"/>
                  <a:pt x="4284490" y="6133314"/>
                </a:cubicBezTo>
                <a:lnTo>
                  <a:pt x="4284490" y="6133315"/>
                </a:lnTo>
                <a:lnTo>
                  <a:pt x="4288190" y="6143190"/>
                </a:lnTo>
                <a:lnTo>
                  <a:pt x="4300086" y="6155600"/>
                </a:lnTo>
                <a:lnTo>
                  <a:pt x="4300088" y="6155603"/>
                </a:lnTo>
                <a:cubicBezTo>
                  <a:pt x="4322377" y="6175798"/>
                  <a:pt x="4333998" y="6200945"/>
                  <a:pt x="4338759" y="6228757"/>
                </a:cubicBezTo>
                <a:lnTo>
                  <a:pt x="4356096" y="6361540"/>
                </a:lnTo>
                <a:lnTo>
                  <a:pt x="4356096" y="6361539"/>
                </a:lnTo>
                <a:cubicBezTo>
                  <a:pt x="4352476" y="6317151"/>
                  <a:pt x="4346190" y="6272764"/>
                  <a:pt x="4338759" y="6228756"/>
                </a:cubicBezTo>
                <a:cubicBezTo>
                  <a:pt x="4333998" y="6200944"/>
                  <a:pt x="4322377" y="6175797"/>
                  <a:pt x="4300088" y="6155602"/>
                </a:cubicBezTo>
                <a:lnTo>
                  <a:pt x="4300086" y="6155600"/>
                </a:lnTo>
                <a:lnTo>
                  <a:pt x="4284490" y="6133315"/>
                </a:lnTo>
                <a:lnTo>
                  <a:pt x="4298182" y="6108739"/>
                </a:lnTo>
                <a:cubicBezTo>
                  <a:pt x="4318377" y="6082259"/>
                  <a:pt x="4337045" y="6054826"/>
                  <a:pt x="4354382" y="6026441"/>
                </a:cubicBezTo>
                <a:cubicBezTo>
                  <a:pt x="4359906" y="6017486"/>
                  <a:pt x="4359717" y="6004532"/>
                  <a:pt x="4360858" y="5993292"/>
                </a:cubicBezTo>
                <a:lnTo>
                  <a:pt x="4360859" y="5993290"/>
                </a:lnTo>
                <a:lnTo>
                  <a:pt x="4364311" y="5964477"/>
                </a:lnTo>
                <a:lnTo>
                  <a:pt x="4364478" y="5935950"/>
                </a:lnTo>
                <a:lnTo>
                  <a:pt x="4364478" y="5935949"/>
                </a:lnTo>
                <a:lnTo>
                  <a:pt x="4364477" y="5935946"/>
                </a:lnTo>
                <a:lnTo>
                  <a:pt x="4357598" y="5909351"/>
                </a:lnTo>
                <a:lnTo>
                  <a:pt x="4346575" y="5883756"/>
                </a:lnTo>
                <a:lnTo>
                  <a:pt x="4346573" y="5883751"/>
                </a:lnTo>
                <a:cubicBezTo>
                  <a:pt x="4324663" y="5837457"/>
                  <a:pt x="4297420" y="5794974"/>
                  <a:pt x="4258177" y="5760873"/>
                </a:cubicBezTo>
                <a:cubicBezTo>
                  <a:pt x="4253033" y="5756493"/>
                  <a:pt x="4251127" y="5747728"/>
                  <a:pt x="4249412" y="5740488"/>
                </a:cubicBezTo>
                <a:cubicBezTo>
                  <a:pt x="4246554" y="5728678"/>
                  <a:pt x="4243888" y="5716485"/>
                  <a:pt x="4243506" y="5704483"/>
                </a:cubicBezTo>
                <a:cubicBezTo>
                  <a:pt x="4241603" y="5646189"/>
                  <a:pt x="4214932" y="5600467"/>
                  <a:pt x="4172258" y="5562746"/>
                </a:cubicBezTo>
                <a:lnTo>
                  <a:pt x="4162685" y="5547578"/>
                </a:lnTo>
                <a:lnTo>
                  <a:pt x="4172830" y="5531694"/>
                </a:lnTo>
                <a:lnTo>
                  <a:pt x="4172831" y="5531692"/>
                </a:lnTo>
                <a:lnTo>
                  <a:pt x="4181230" y="5520422"/>
                </a:lnTo>
                <a:lnTo>
                  <a:pt x="4183450" y="5507668"/>
                </a:lnTo>
                <a:lnTo>
                  <a:pt x="4183450" y="5507667"/>
                </a:lnTo>
                <a:cubicBezTo>
                  <a:pt x="4183403" y="5498832"/>
                  <a:pt x="4180831" y="5489497"/>
                  <a:pt x="4178926" y="5480637"/>
                </a:cubicBezTo>
                <a:cubicBezTo>
                  <a:pt x="4175116" y="5462351"/>
                  <a:pt x="4171114" y="5443870"/>
                  <a:pt x="4167304" y="5425582"/>
                </a:cubicBezTo>
                <a:cubicBezTo>
                  <a:pt x="4164638" y="5412057"/>
                  <a:pt x="4162352" y="5398721"/>
                  <a:pt x="4159113" y="5385384"/>
                </a:cubicBezTo>
                <a:lnTo>
                  <a:pt x="4154237" y="5355014"/>
                </a:lnTo>
                <a:lnTo>
                  <a:pt x="4158157" y="5321350"/>
                </a:lnTo>
                <a:lnTo>
                  <a:pt x="4183116" y="5272797"/>
                </a:lnTo>
                <a:lnTo>
                  <a:pt x="4196024" y="5248936"/>
                </a:lnTo>
                <a:lnTo>
                  <a:pt x="4206573" y="5229434"/>
                </a:lnTo>
                <a:cubicBezTo>
                  <a:pt x="4210407" y="5213598"/>
                  <a:pt x="4210359" y="5196595"/>
                  <a:pt x="4206739" y="5179068"/>
                </a:cubicBezTo>
                <a:lnTo>
                  <a:pt x="4206739" y="5179067"/>
                </a:lnTo>
                <a:cubicBezTo>
                  <a:pt x="4206263" y="5176876"/>
                  <a:pt x="4205074" y="5174400"/>
                  <a:pt x="4204192" y="5172090"/>
                </a:cubicBezTo>
                <a:lnTo>
                  <a:pt x="4203501" y="5166114"/>
                </a:lnTo>
                <a:lnTo>
                  <a:pt x="4210217" y="5133225"/>
                </a:lnTo>
                <a:lnTo>
                  <a:pt x="4210217" y="5133224"/>
                </a:lnTo>
                <a:lnTo>
                  <a:pt x="4210215" y="5133220"/>
                </a:lnTo>
                <a:lnTo>
                  <a:pt x="4203072" y="5102461"/>
                </a:lnTo>
                <a:lnTo>
                  <a:pt x="4197188" y="5087444"/>
                </a:lnTo>
                <a:lnTo>
                  <a:pt x="4197182" y="5087423"/>
                </a:lnTo>
                <a:cubicBezTo>
                  <a:pt x="4191096" y="5072411"/>
                  <a:pt x="4184997" y="5057381"/>
                  <a:pt x="4184068" y="5041521"/>
                </a:cubicBezTo>
                <a:cubicBezTo>
                  <a:pt x="4182926" y="5022852"/>
                  <a:pt x="4168828" y="5003801"/>
                  <a:pt x="4157589" y="4987037"/>
                </a:cubicBezTo>
                <a:lnTo>
                  <a:pt x="4140307" y="4957453"/>
                </a:lnTo>
                <a:lnTo>
                  <a:pt x="4132757" y="4933810"/>
                </a:lnTo>
                <a:lnTo>
                  <a:pt x="4132755" y="4933805"/>
                </a:lnTo>
                <a:lnTo>
                  <a:pt x="4134157" y="4912169"/>
                </a:lnTo>
                <a:cubicBezTo>
                  <a:pt x="4135919" y="4904359"/>
                  <a:pt x="4136431" y="4896714"/>
                  <a:pt x="4135862" y="4889276"/>
                </a:cubicBezTo>
                <a:lnTo>
                  <a:pt x="4135862" y="4889275"/>
                </a:lnTo>
                <a:lnTo>
                  <a:pt x="4131084" y="4867614"/>
                </a:lnTo>
                <a:lnTo>
                  <a:pt x="4128333" y="4863343"/>
                </a:lnTo>
                <a:lnTo>
                  <a:pt x="4126583" y="4857317"/>
                </a:lnTo>
                <a:cubicBezTo>
                  <a:pt x="4121440" y="4847214"/>
                  <a:pt x="4114439" y="4837703"/>
                  <a:pt x="4106152" y="4828916"/>
                </a:cubicBezTo>
                <a:lnTo>
                  <a:pt x="4091316" y="4800483"/>
                </a:lnTo>
                <a:lnTo>
                  <a:pt x="4092625" y="4767765"/>
                </a:lnTo>
                <a:cubicBezTo>
                  <a:pt x="4098531" y="4738236"/>
                  <a:pt x="4098913" y="4707565"/>
                  <a:pt x="4102532" y="4677656"/>
                </a:cubicBezTo>
                <a:cubicBezTo>
                  <a:pt x="4103294" y="4671177"/>
                  <a:pt x="4105962" y="4662987"/>
                  <a:pt x="4110534" y="4659175"/>
                </a:cubicBezTo>
                <a:cubicBezTo>
                  <a:pt x="4167304" y="4612501"/>
                  <a:pt x="4167876" y="4546777"/>
                  <a:pt x="4170544" y="4482005"/>
                </a:cubicBezTo>
                <a:cubicBezTo>
                  <a:pt x="4172258" y="4442762"/>
                  <a:pt x="4172258" y="4403326"/>
                  <a:pt x="4171306" y="4363891"/>
                </a:cubicBezTo>
                <a:lnTo>
                  <a:pt x="4171306" y="4363890"/>
                </a:lnTo>
                <a:cubicBezTo>
                  <a:pt x="4171114" y="4350554"/>
                  <a:pt x="4168066" y="4336457"/>
                  <a:pt x="4162352" y="4324645"/>
                </a:cubicBezTo>
                <a:cubicBezTo>
                  <a:pt x="4150349" y="4300070"/>
                  <a:pt x="4134729" y="4277401"/>
                  <a:pt x="4122536" y="4253014"/>
                </a:cubicBezTo>
                <a:close/>
                <a:moveTo>
                  <a:pt x="4113010" y="4165383"/>
                </a:moveTo>
                <a:lnTo>
                  <a:pt x="4113010" y="4165384"/>
                </a:lnTo>
                <a:lnTo>
                  <a:pt x="4116915" y="4192388"/>
                </a:lnTo>
                <a:lnTo>
                  <a:pt x="4116915" y="4192387"/>
                </a:lnTo>
                <a:cubicBezTo>
                  <a:pt x="4117011" y="4182767"/>
                  <a:pt x="4116439" y="4173480"/>
                  <a:pt x="4113010" y="4165383"/>
                </a:cubicBezTo>
                <a:close/>
                <a:moveTo>
                  <a:pt x="4100628" y="3885338"/>
                </a:moveTo>
                <a:lnTo>
                  <a:pt x="4100628" y="3885339"/>
                </a:lnTo>
                <a:cubicBezTo>
                  <a:pt x="4110344" y="3897722"/>
                  <a:pt x="4117750" y="3910319"/>
                  <a:pt x="4123009" y="3923125"/>
                </a:cubicBezTo>
                <a:lnTo>
                  <a:pt x="4132513" y="3962160"/>
                </a:lnTo>
                <a:lnTo>
                  <a:pt x="4116821" y="4043838"/>
                </a:lnTo>
                <a:lnTo>
                  <a:pt x="4116820" y="4043839"/>
                </a:lnTo>
                <a:cubicBezTo>
                  <a:pt x="4108057" y="4063842"/>
                  <a:pt x="4102675" y="4083702"/>
                  <a:pt x="4101699" y="4103825"/>
                </a:cubicBezTo>
                <a:lnTo>
                  <a:pt x="4101699" y="4103826"/>
                </a:lnTo>
                <a:lnTo>
                  <a:pt x="4103666" y="4134255"/>
                </a:lnTo>
                <a:lnTo>
                  <a:pt x="4113010" y="4165382"/>
                </a:lnTo>
                <a:lnTo>
                  <a:pt x="4101699" y="4103826"/>
                </a:lnTo>
                <a:lnTo>
                  <a:pt x="4116820" y="4043840"/>
                </a:lnTo>
                <a:lnTo>
                  <a:pt x="4116821" y="4043838"/>
                </a:lnTo>
                <a:lnTo>
                  <a:pt x="4130123" y="4002410"/>
                </a:lnTo>
                <a:lnTo>
                  <a:pt x="4132513" y="3962160"/>
                </a:lnTo>
                <a:lnTo>
                  <a:pt x="4132513" y="3962159"/>
                </a:lnTo>
                <a:cubicBezTo>
                  <a:pt x="4130251" y="3935727"/>
                  <a:pt x="4120060" y="3910104"/>
                  <a:pt x="4100628" y="3885338"/>
                </a:cubicBezTo>
                <a:close/>
                <a:moveTo>
                  <a:pt x="4115391" y="3670561"/>
                </a:moveTo>
                <a:lnTo>
                  <a:pt x="4117820" y="3680164"/>
                </a:lnTo>
                <a:lnTo>
                  <a:pt x="4113772" y="3734837"/>
                </a:lnTo>
                <a:lnTo>
                  <a:pt x="4113772" y="3734838"/>
                </a:lnTo>
                <a:cubicBezTo>
                  <a:pt x="4112820" y="3741316"/>
                  <a:pt x="4111486" y="3749126"/>
                  <a:pt x="4114154" y="3754653"/>
                </a:cubicBezTo>
                <a:lnTo>
                  <a:pt x="4120511" y="3789776"/>
                </a:lnTo>
                <a:lnTo>
                  <a:pt x="4105580" y="3822472"/>
                </a:lnTo>
                <a:cubicBezTo>
                  <a:pt x="4098532" y="3831902"/>
                  <a:pt x="4092912" y="3842046"/>
                  <a:pt x="4091245" y="3852619"/>
                </a:cubicBezTo>
                <a:lnTo>
                  <a:pt x="4091245" y="3852620"/>
                </a:lnTo>
                <a:lnTo>
                  <a:pt x="4092025" y="3868764"/>
                </a:lnTo>
                <a:lnTo>
                  <a:pt x="4100628" y="3885337"/>
                </a:lnTo>
                <a:lnTo>
                  <a:pt x="4091245" y="3852620"/>
                </a:lnTo>
                <a:lnTo>
                  <a:pt x="4105580" y="3822473"/>
                </a:lnTo>
                <a:cubicBezTo>
                  <a:pt x="4113772" y="3811614"/>
                  <a:pt x="4118916" y="3800897"/>
                  <a:pt x="4120511" y="3789777"/>
                </a:cubicBezTo>
                <a:lnTo>
                  <a:pt x="4120511" y="3789776"/>
                </a:lnTo>
                <a:cubicBezTo>
                  <a:pt x="4122107" y="3778655"/>
                  <a:pt x="4120154" y="3767130"/>
                  <a:pt x="4114154" y="3754652"/>
                </a:cubicBezTo>
                <a:lnTo>
                  <a:pt x="4113772" y="3734838"/>
                </a:lnTo>
                <a:lnTo>
                  <a:pt x="4117820" y="3680164"/>
                </a:lnTo>
                <a:lnTo>
                  <a:pt x="4117820" y="3680163"/>
                </a:lnTo>
                <a:close/>
                <a:moveTo>
                  <a:pt x="4185711" y="2836172"/>
                </a:moveTo>
                <a:lnTo>
                  <a:pt x="4177020" y="2848793"/>
                </a:lnTo>
                <a:cubicBezTo>
                  <a:pt x="4172020" y="2865010"/>
                  <a:pt x="4166162" y="2881307"/>
                  <a:pt x="4161416" y="2897785"/>
                </a:cubicBezTo>
                <a:lnTo>
                  <a:pt x="4160387" y="2903551"/>
                </a:lnTo>
                <a:lnTo>
                  <a:pt x="4157113" y="2914328"/>
                </a:lnTo>
                <a:lnTo>
                  <a:pt x="4152482" y="2947859"/>
                </a:lnTo>
                <a:lnTo>
                  <a:pt x="4152481" y="2947862"/>
                </a:lnTo>
                <a:lnTo>
                  <a:pt x="4152481" y="2947863"/>
                </a:lnTo>
                <a:cubicBezTo>
                  <a:pt x="4152112" y="2959157"/>
                  <a:pt x="4153112" y="2970576"/>
                  <a:pt x="4156065" y="2982149"/>
                </a:cubicBezTo>
                <a:lnTo>
                  <a:pt x="4167758" y="3077402"/>
                </a:lnTo>
                <a:lnTo>
                  <a:pt x="4155303" y="3172654"/>
                </a:lnTo>
                <a:cubicBezTo>
                  <a:pt x="4129394" y="3276480"/>
                  <a:pt x="4101962" y="3380305"/>
                  <a:pt x="4107676" y="3489467"/>
                </a:cubicBezTo>
                <a:cubicBezTo>
                  <a:pt x="4108628" y="3507563"/>
                  <a:pt x="4097007" y="3529090"/>
                  <a:pt x="4085577" y="3544713"/>
                </a:cubicBezTo>
                <a:cubicBezTo>
                  <a:pt x="4074719" y="3559668"/>
                  <a:pt x="4068860" y="3566811"/>
                  <a:pt x="4067955" y="3574408"/>
                </a:cubicBezTo>
                <a:lnTo>
                  <a:pt x="4067956" y="3574408"/>
                </a:lnTo>
                <a:lnTo>
                  <a:pt x="4067955" y="3574409"/>
                </a:lnTo>
                <a:cubicBezTo>
                  <a:pt x="4067050" y="3582005"/>
                  <a:pt x="4071099" y="3590054"/>
                  <a:pt x="4080053" y="3606818"/>
                </a:cubicBezTo>
                <a:cubicBezTo>
                  <a:pt x="4084435" y="3614820"/>
                  <a:pt x="4087101" y="3624726"/>
                  <a:pt x="4093579" y="3630633"/>
                </a:cubicBezTo>
                <a:lnTo>
                  <a:pt x="4109452" y="3651926"/>
                </a:lnTo>
                <a:lnTo>
                  <a:pt x="4093579" y="3630632"/>
                </a:lnTo>
                <a:cubicBezTo>
                  <a:pt x="4087101" y="3624725"/>
                  <a:pt x="4084435" y="3614819"/>
                  <a:pt x="4080053" y="3606817"/>
                </a:cubicBezTo>
                <a:cubicBezTo>
                  <a:pt x="4075576" y="3598435"/>
                  <a:pt x="4072325" y="3592232"/>
                  <a:pt x="4070307" y="3587174"/>
                </a:cubicBezTo>
                <a:lnTo>
                  <a:pt x="4067956" y="3574408"/>
                </a:lnTo>
                <a:lnTo>
                  <a:pt x="4073034" y="3562321"/>
                </a:lnTo>
                <a:cubicBezTo>
                  <a:pt x="4075969" y="3557716"/>
                  <a:pt x="4080148" y="3552191"/>
                  <a:pt x="4085577" y="3544714"/>
                </a:cubicBezTo>
                <a:cubicBezTo>
                  <a:pt x="4097007" y="3529091"/>
                  <a:pt x="4108628" y="3507564"/>
                  <a:pt x="4107676" y="3489468"/>
                </a:cubicBezTo>
                <a:cubicBezTo>
                  <a:pt x="4101962" y="3380306"/>
                  <a:pt x="4129394" y="3276481"/>
                  <a:pt x="4155303" y="3172655"/>
                </a:cubicBezTo>
                <a:cubicBezTo>
                  <a:pt x="4163305" y="3140650"/>
                  <a:pt x="4167543" y="3109026"/>
                  <a:pt x="4167758" y="3077402"/>
                </a:cubicBezTo>
                <a:lnTo>
                  <a:pt x="4167758" y="3077401"/>
                </a:lnTo>
                <a:cubicBezTo>
                  <a:pt x="4167972" y="3045777"/>
                  <a:pt x="4164162" y="3014153"/>
                  <a:pt x="4156065" y="2982148"/>
                </a:cubicBezTo>
                <a:lnTo>
                  <a:pt x="4152481" y="2947863"/>
                </a:lnTo>
                <a:lnTo>
                  <a:pt x="4152482" y="2947859"/>
                </a:lnTo>
                <a:lnTo>
                  <a:pt x="4160387" y="2903551"/>
                </a:lnTo>
                <a:lnTo>
                  <a:pt x="4177020" y="2848794"/>
                </a:lnTo>
                <a:cubicBezTo>
                  <a:pt x="4178353" y="2844317"/>
                  <a:pt x="4181639" y="2839983"/>
                  <a:pt x="4185711" y="2836173"/>
                </a:cubicBezTo>
                <a:close/>
                <a:moveTo>
                  <a:pt x="3701225" y="1508458"/>
                </a:moveTo>
                <a:lnTo>
                  <a:pt x="3673131" y="1596214"/>
                </a:lnTo>
                <a:cubicBezTo>
                  <a:pt x="3670654" y="1604979"/>
                  <a:pt x="3672179" y="1615837"/>
                  <a:pt x="3675036" y="1624981"/>
                </a:cubicBezTo>
                <a:cubicBezTo>
                  <a:pt x="3684752" y="1656224"/>
                  <a:pt x="3709137" y="1676037"/>
                  <a:pt x="3731617" y="1697754"/>
                </a:cubicBezTo>
                <a:cubicBezTo>
                  <a:pt x="3741524" y="1707280"/>
                  <a:pt x="3748572" y="1720424"/>
                  <a:pt x="3754286" y="1733189"/>
                </a:cubicBezTo>
                <a:cubicBezTo>
                  <a:pt x="3768957" y="1766336"/>
                  <a:pt x="3782101" y="1800247"/>
                  <a:pt x="3796007" y="1833776"/>
                </a:cubicBezTo>
                <a:cubicBezTo>
                  <a:pt x="3797341" y="1837014"/>
                  <a:pt x="3800770" y="1839680"/>
                  <a:pt x="3803628" y="1842159"/>
                </a:cubicBezTo>
                <a:cubicBezTo>
                  <a:pt x="3833729" y="1866923"/>
                  <a:pt x="3864018" y="1891498"/>
                  <a:pt x="3894119" y="1916455"/>
                </a:cubicBezTo>
                <a:cubicBezTo>
                  <a:pt x="3899833" y="1921217"/>
                  <a:pt x="3904025" y="1928077"/>
                  <a:pt x="3909549" y="1933220"/>
                </a:cubicBezTo>
                <a:cubicBezTo>
                  <a:pt x="3917169" y="1940460"/>
                  <a:pt x="3924410" y="1949604"/>
                  <a:pt x="3933554" y="1953414"/>
                </a:cubicBezTo>
                <a:cubicBezTo>
                  <a:pt x="3962319" y="1965225"/>
                  <a:pt x="3974703" y="1987895"/>
                  <a:pt x="3980037" y="2016470"/>
                </a:cubicBezTo>
                <a:cubicBezTo>
                  <a:pt x="3984990" y="2042571"/>
                  <a:pt x="3989182" y="2068670"/>
                  <a:pt x="3994896" y="2094579"/>
                </a:cubicBezTo>
                <a:cubicBezTo>
                  <a:pt x="4001754" y="2126202"/>
                  <a:pt x="4009184" y="2157637"/>
                  <a:pt x="4017567" y="2188880"/>
                </a:cubicBezTo>
                <a:cubicBezTo>
                  <a:pt x="4021187" y="2202405"/>
                  <a:pt x="4025377" y="2216693"/>
                  <a:pt x="4032807" y="2228315"/>
                </a:cubicBezTo>
                <a:cubicBezTo>
                  <a:pt x="4053382" y="2260891"/>
                  <a:pt x="4067288" y="2295754"/>
                  <a:pt x="4061764" y="2334045"/>
                </a:cubicBezTo>
                <a:cubicBezTo>
                  <a:pt x="4057382" y="2364716"/>
                  <a:pt x="4068622" y="2390435"/>
                  <a:pt x="4086149" y="2409486"/>
                </a:cubicBezTo>
                <a:cubicBezTo>
                  <a:pt x="4094103" y="2418155"/>
                  <a:pt x="4099616" y="2426977"/>
                  <a:pt x="4103250" y="2435913"/>
                </a:cubicBezTo>
                <a:lnTo>
                  <a:pt x="4109081" y="2463018"/>
                </a:lnTo>
                <a:lnTo>
                  <a:pt x="4109080" y="2463031"/>
                </a:lnTo>
                <a:lnTo>
                  <a:pt x="4100439" y="2518262"/>
                </a:lnTo>
                <a:lnTo>
                  <a:pt x="4100438" y="2518264"/>
                </a:lnTo>
                <a:cubicBezTo>
                  <a:pt x="4097771" y="2527790"/>
                  <a:pt x="4096627" y="2536458"/>
                  <a:pt x="4096794" y="2545006"/>
                </a:cubicBezTo>
                <a:lnTo>
                  <a:pt x="4096794" y="2545007"/>
                </a:lnTo>
                <a:cubicBezTo>
                  <a:pt x="4096960" y="2553556"/>
                  <a:pt x="4098437" y="2561986"/>
                  <a:pt x="4101008" y="2571035"/>
                </a:cubicBezTo>
                <a:cubicBezTo>
                  <a:pt x="4113010" y="2612946"/>
                  <a:pt x="4145587" y="2640951"/>
                  <a:pt x="4174162" y="2668002"/>
                </a:cubicBezTo>
                <a:cubicBezTo>
                  <a:pt x="4198547" y="2691055"/>
                  <a:pt x="4212264" y="2716964"/>
                  <a:pt x="4222552" y="2745349"/>
                </a:cubicBezTo>
                <a:lnTo>
                  <a:pt x="4222553" y="2745352"/>
                </a:lnTo>
                <a:lnTo>
                  <a:pt x="4228473" y="2778006"/>
                </a:lnTo>
                <a:lnTo>
                  <a:pt x="4228053" y="2785440"/>
                </a:lnTo>
                <a:lnTo>
                  <a:pt x="4217974" y="2811780"/>
                </a:lnTo>
                <a:lnTo>
                  <a:pt x="4217970" y="2811787"/>
                </a:lnTo>
                <a:lnTo>
                  <a:pt x="4217971" y="2811787"/>
                </a:lnTo>
                <a:lnTo>
                  <a:pt x="4217974" y="2811780"/>
                </a:lnTo>
                <a:lnTo>
                  <a:pt x="4227624" y="2793023"/>
                </a:lnTo>
                <a:lnTo>
                  <a:pt x="4228053" y="2785440"/>
                </a:lnTo>
                <a:lnTo>
                  <a:pt x="4229253" y="2782305"/>
                </a:lnTo>
                <a:lnTo>
                  <a:pt x="4228473" y="2778006"/>
                </a:lnTo>
                <a:lnTo>
                  <a:pt x="4228883" y="2770757"/>
                </a:lnTo>
                <a:lnTo>
                  <a:pt x="4222553" y="2745352"/>
                </a:lnTo>
                <a:lnTo>
                  <a:pt x="4222552" y="2745348"/>
                </a:lnTo>
                <a:cubicBezTo>
                  <a:pt x="4212264" y="2716963"/>
                  <a:pt x="4198547" y="2691054"/>
                  <a:pt x="4174162" y="2668001"/>
                </a:cubicBezTo>
                <a:cubicBezTo>
                  <a:pt x="4145587" y="2640950"/>
                  <a:pt x="4113010" y="2612945"/>
                  <a:pt x="4101008" y="2571034"/>
                </a:cubicBezTo>
                <a:lnTo>
                  <a:pt x="4096794" y="2545007"/>
                </a:lnTo>
                <a:lnTo>
                  <a:pt x="4100438" y="2518265"/>
                </a:lnTo>
                <a:lnTo>
                  <a:pt x="4100439" y="2518262"/>
                </a:lnTo>
                <a:lnTo>
                  <a:pt x="4107019" y="2490551"/>
                </a:lnTo>
                <a:lnTo>
                  <a:pt x="4109080" y="2463031"/>
                </a:lnTo>
                <a:lnTo>
                  <a:pt x="4109082" y="2463019"/>
                </a:lnTo>
                <a:lnTo>
                  <a:pt x="4109081" y="2463018"/>
                </a:lnTo>
                <a:lnTo>
                  <a:pt x="4109082" y="2463018"/>
                </a:lnTo>
                <a:cubicBezTo>
                  <a:pt x="4108200" y="2444777"/>
                  <a:pt x="4102057" y="2426822"/>
                  <a:pt x="4086149" y="2409485"/>
                </a:cubicBezTo>
                <a:cubicBezTo>
                  <a:pt x="4068622" y="2390434"/>
                  <a:pt x="4057382" y="2364715"/>
                  <a:pt x="4061764" y="2334044"/>
                </a:cubicBezTo>
                <a:cubicBezTo>
                  <a:pt x="4067288" y="2295753"/>
                  <a:pt x="4053382" y="2260890"/>
                  <a:pt x="4032807" y="2228314"/>
                </a:cubicBezTo>
                <a:cubicBezTo>
                  <a:pt x="4025377" y="2216692"/>
                  <a:pt x="4021187" y="2202404"/>
                  <a:pt x="4017567" y="2188879"/>
                </a:cubicBezTo>
                <a:cubicBezTo>
                  <a:pt x="4009184" y="2157636"/>
                  <a:pt x="4001754" y="2126201"/>
                  <a:pt x="3994896" y="2094578"/>
                </a:cubicBezTo>
                <a:cubicBezTo>
                  <a:pt x="3989182" y="2068669"/>
                  <a:pt x="3984990" y="2042570"/>
                  <a:pt x="3980037" y="2016469"/>
                </a:cubicBezTo>
                <a:cubicBezTo>
                  <a:pt x="3974703" y="1987894"/>
                  <a:pt x="3962319" y="1965224"/>
                  <a:pt x="3933554" y="1953413"/>
                </a:cubicBezTo>
                <a:cubicBezTo>
                  <a:pt x="3924410" y="1949603"/>
                  <a:pt x="3917169" y="1940459"/>
                  <a:pt x="3909549" y="1933219"/>
                </a:cubicBezTo>
                <a:cubicBezTo>
                  <a:pt x="3904025" y="1928076"/>
                  <a:pt x="3899833" y="1921216"/>
                  <a:pt x="3894119" y="1916454"/>
                </a:cubicBezTo>
                <a:cubicBezTo>
                  <a:pt x="3864018" y="1891497"/>
                  <a:pt x="3833729" y="1866922"/>
                  <a:pt x="3803628" y="1842158"/>
                </a:cubicBezTo>
                <a:cubicBezTo>
                  <a:pt x="3800770" y="1839679"/>
                  <a:pt x="3797341" y="1837013"/>
                  <a:pt x="3796007" y="1833775"/>
                </a:cubicBezTo>
                <a:cubicBezTo>
                  <a:pt x="3782101" y="1800246"/>
                  <a:pt x="3768958" y="1766335"/>
                  <a:pt x="3754286" y="1733188"/>
                </a:cubicBezTo>
                <a:cubicBezTo>
                  <a:pt x="3748572" y="1720423"/>
                  <a:pt x="3741524" y="1707279"/>
                  <a:pt x="3731618" y="1697753"/>
                </a:cubicBezTo>
                <a:cubicBezTo>
                  <a:pt x="3709138" y="1676036"/>
                  <a:pt x="3684752" y="1656223"/>
                  <a:pt x="3675036" y="1624980"/>
                </a:cubicBezTo>
                <a:cubicBezTo>
                  <a:pt x="3672180" y="1615836"/>
                  <a:pt x="3670655" y="1604978"/>
                  <a:pt x="3673132" y="1596213"/>
                </a:cubicBezTo>
                <a:close/>
                <a:moveTo>
                  <a:pt x="3719830" y="1459073"/>
                </a:moveTo>
                <a:lnTo>
                  <a:pt x="3719829" y="1459074"/>
                </a:lnTo>
                <a:lnTo>
                  <a:pt x="3710612" y="1481572"/>
                </a:lnTo>
                <a:close/>
                <a:moveTo>
                  <a:pt x="3739023" y="1268758"/>
                </a:moveTo>
                <a:cubicBezTo>
                  <a:pt x="3739475" y="1275402"/>
                  <a:pt x="3741047" y="1281689"/>
                  <a:pt x="3744190" y="1286070"/>
                </a:cubicBezTo>
                <a:cubicBezTo>
                  <a:pt x="3758763" y="1306930"/>
                  <a:pt x="3765003" y="1328553"/>
                  <a:pt x="3766527" y="1350628"/>
                </a:cubicBezTo>
                <a:lnTo>
                  <a:pt x="3760933" y="1413840"/>
                </a:lnTo>
                <a:lnTo>
                  <a:pt x="3766528" y="1350627"/>
                </a:lnTo>
                <a:cubicBezTo>
                  <a:pt x="3765003" y="1328552"/>
                  <a:pt x="3758764" y="1306930"/>
                  <a:pt x="3744190" y="1286069"/>
                </a:cubicBezTo>
                <a:close/>
                <a:moveTo>
                  <a:pt x="3680752" y="773035"/>
                </a:moveTo>
                <a:lnTo>
                  <a:pt x="3680752" y="773036"/>
                </a:lnTo>
                <a:cubicBezTo>
                  <a:pt x="3683038" y="800277"/>
                  <a:pt x="3686276" y="827330"/>
                  <a:pt x="3688752" y="854380"/>
                </a:cubicBezTo>
                <a:cubicBezTo>
                  <a:pt x="3691038" y="878957"/>
                  <a:pt x="3691800" y="903723"/>
                  <a:pt x="3719805" y="915344"/>
                </a:cubicBezTo>
                <a:cubicBezTo>
                  <a:pt x="3724187" y="917060"/>
                  <a:pt x="3727425" y="922774"/>
                  <a:pt x="3730283" y="927156"/>
                </a:cubicBezTo>
                <a:cubicBezTo>
                  <a:pt x="3774291" y="994786"/>
                  <a:pt x="3773147" y="1030981"/>
                  <a:pt x="3726663" y="1097088"/>
                </a:cubicBezTo>
                <a:cubicBezTo>
                  <a:pt x="3721901" y="1103946"/>
                  <a:pt x="3718471" y="1118614"/>
                  <a:pt x="3722281" y="1123186"/>
                </a:cubicBezTo>
                <a:cubicBezTo>
                  <a:pt x="3738093" y="1142618"/>
                  <a:pt x="3745142" y="1162954"/>
                  <a:pt x="3747000" y="1184029"/>
                </a:cubicBezTo>
                <a:cubicBezTo>
                  <a:pt x="3745142" y="1162954"/>
                  <a:pt x="3738094" y="1142617"/>
                  <a:pt x="3722282" y="1123185"/>
                </a:cubicBezTo>
                <a:cubicBezTo>
                  <a:pt x="3718472" y="1118613"/>
                  <a:pt x="3721902" y="1103945"/>
                  <a:pt x="3726664" y="1097087"/>
                </a:cubicBezTo>
                <a:cubicBezTo>
                  <a:pt x="3773148" y="1030980"/>
                  <a:pt x="3774292" y="994785"/>
                  <a:pt x="3730284" y="927155"/>
                </a:cubicBezTo>
                <a:cubicBezTo>
                  <a:pt x="3727426" y="922773"/>
                  <a:pt x="3724188" y="917059"/>
                  <a:pt x="3719806" y="915343"/>
                </a:cubicBezTo>
                <a:cubicBezTo>
                  <a:pt x="3691800" y="903722"/>
                  <a:pt x="3691038" y="878956"/>
                  <a:pt x="3688752" y="854379"/>
                </a:cubicBezTo>
                <a:close/>
                <a:moveTo>
                  <a:pt x="3736153" y="517851"/>
                </a:moveTo>
                <a:lnTo>
                  <a:pt x="3727235" y="556048"/>
                </a:lnTo>
                <a:cubicBezTo>
                  <a:pt x="3725139" y="564049"/>
                  <a:pt x="3719615" y="572623"/>
                  <a:pt x="3720757" y="580051"/>
                </a:cubicBezTo>
                <a:cubicBezTo>
                  <a:pt x="3724091" y="601579"/>
                  <a:pt x="3721662" y="622201"/>
                  <a:pt x="3717376" y="642538"/>
                </a:cubicBezTo>
                <a:lnTo>
                  <a:pt x="3704853" y="694928"/>
                </a:lnTo>
                <a:lnTo>
                  <a:pt x="3717377" y="642537"/>
                </a:lnTo>
                <a:cubicBezTo>
                  <a:pt x="3721663" y="622201"/>
                  <a:pt x="3724092" y="601578"/>
                  <a:pt x="3720758" y="580050"/>
                </a:cubicBezTo>
                <a:cubicBezTo>
                  <a:pt x="3719616" y="572622"/>
                  <a:pt x="3725140" y="564048"/>
                  <a:pt x="3727236" y="556047"/>
                </a:cubicBezTo>
                <a:close/>
                <a:moveTo>
                  <a:pt x="3749448" y="298169"/>
                </a:moveTo>
                <a:lnTo>
                  <a:pt x="3734666" y="313533"/>
                </a:lnTo>
                <a:lnTo>
                  <a:pt x="3734666" y="313533"/>
                </a:lnTo>
                <a:lnTo>
                  <a:pt x="3734665" y="313534"/>
                </a:lnTo>
                <a:cubicBezTo>
                  <a:pt x="3730473" y="316390"/>
                  <a:pt x="3732759" y="330299"/>
                  <a:pt x="3734093" y="338871"/>
                </a:cubicBezTo>
                <a:lnTo>
                  <a:pt x="3734100" y="338903"/>
                </a:lnTo>
                <a:lnTo>
                  <a:pt x="3744000" y="395640"/>
                </a:lnTo>
                <a:lnTo>
                  <a:pt x="3740190" y="367328"/>
                </a:lnTo>
                <a:lnTo>
                  <a:pt x="3734100" y="338903"/>
                </a:lnTo>
                <a:lnTo>
                  <a:pt x="3734094" y="338870"/>
                </a:lnTo>
                <a:cubicBezTo>
                  <a:pt x="3733427" y="334584"/>
                  <a:pt x="3732522" y="328964"/>
                  <a:pt x="3732308" y="324058"/>
                </a:cubicBezTo>
                <a:lnTo>
                  <a:pt x="3734666" y="313533"/>
                </a:lnTo>
                <a:close/>
                <a:moveTo>
                  <a:pt x="3756993" y="281568"/>
                </a:moveTo>
                <a:lnTo>
                  <a:pt x="3752098" y="295415"/>
                </a:lnTo>
                <a:lnTo>
                  <a:pt x="3752099" y="295415"/>
                </a:lnTo>
                <a:close/>
                <a:moveTo>
                  <a:pt x="3743673" y="24486"/>
                </a:moveTo>
                <a:lnTo>
                  <a:pt x="3741410" y="74129"/>
                </a:lnTo>
                <a:cubicBezTo>
                  <a:pt x="3742333" y="91492"/>
                  <a:pt x="3744643" y="108703"/>
                  <a:pt x="3747334" y="125861"/>
                </a:cubicBezTo>
                <a:lnTo>
                  <a:pt x="3751729" y="153388"/>
                </a:lnTo>
                <a:lnTo>
                  <a:pt x="3760002" y="228944"/>
                </a:lnTo>
                <a:lnTo>
                  <a:pt x="3755543" y="177271"/>
                </a:lnTo>
                <a:lnTo>
                  <a:pt x="3751729" y="153388"/>
                </a:lnTo>
                <a:lnTo>
                  <a:pt x="3751530" y="151569"/>
                </a:lnTo>
                <a:cubicBezTo>
                  <a:pt x="3747300" y="125876"/>
                  <a:pt x="3742795" y="100174"/>
                  <a:pt x="3741411" y="74129"/>
                </a:cubicBezTo>
                <a:close/>
                <a:moveTo>
                  <a:pt x="3741092" y="0"/>
                </a:moveTo>
                <a:lnTo>
                  <a:pt x="4205201" y="0"/>
                </a:lnTo>
                <a:lnTo>
                  <a:pt x="4204073" y="2817"/>
                </a:lnTo>
                <a:cubicBezTo>
                  <a:pt x="4195691" y="21486"/>
                  <a:pt x="4193023" y="43012"/>
                  <a:pt x="4189974" y="63587"/>
                </a:cubicBezTo>
                <a:cubicBezTo>
                  <a:pt x="4184450" y="101308"/>
                  <a:pt x="4181020" y="139219"/>
                  <a:pt x="4176068" y="176939"/>
                </a:cubicBezTo>
                <a:cubicBezTo>
                  <a:pt x="4174924" y="184941"/>
                  <a:pt x="4172830" y="194085"/>
                  <a:pt x="4168066" y="200182"/>
                </a:cubicBezTo>
                <a:cubicBezTo>
                  <a:pt x="4136061" y="241901"/>
                  <a:pt x="4127108" y="292579"/>
                  <a:pt x="4130154" y="340774"/>
                </a:cubicBezTo>
                <a:cubicBezTo>
                  <a:pt x="4132443" y="378686"/>
                  <a:pt x="4134157" y="415835"/>
                  <a:pt x="4130919" y="453364"/>
                </a:cubicBezTo>
                <a:cubicBezTo>
                  <a:pt x="4130727" y="456222"/>
                  <a:pt x="4131109" y="460032"/>
                  <a:pt x="4132633" y="462126"/>
                </a:cubicBezTo>
                <a:cubicBezTo>
                  <a:pt x="4142729" y="475081"/>
                  <a:pt x="4143491" y="488607"/>
                  <a:pt x="4145205" y="505182"/>
                </a:cubicBezTo>
                <a:cubicBezTo>
                  <a:pt x="4147683" y="528615"/>
                  <a:pt x="4145967" y="550141"/>
                  <a:pt x="4141777" y="571860"/>
                </a:cubicBezTo>
                <a:cubicBezTo>
                  <a:pt x="4138729" y="587672"/>
                  <a:pt x="4132443" y="603673"/>
                  <a:pt x="4124440" y="617772"/>
                </a:cubicBezTo>
                <a:cubicBezTo>
                  <a:pt x="4113200" y="637392"/>
                  <a:pt x="4108820" y="656255"/>
                  <a:pt x="4123678" y="674923"/>
                </a:cubicBezTo>
                <a:cubicBezTo>
                  <a:pt x="4139491" y="695116"/>
                  <a:pt x="4133967" y="717977"/>
                  <a:pt x="4134537" y="740268"/>
                </a:cubicBezTo>
                <a:cubicBezTo>
                  <a:pt x="4134729" y="749982"/>
                  <a:pt x="4134347" y="760270"/>
                  <a:pt x="4136823" y="769605"/>
                </a:cubicBezTo>
                <a:cubicBezTo>
                  <a:pt x="4143873" y="796655"/>
                  <a:pt x="4154541" y="822756"/>
                  <a:pt x="4159303" y="850189"/>
                </a:cubicBezTo>
                <a:cubicBezTo>
                  <a:pt x="4161970" y="865430"/>
                  <a:pt x="4157207" y="882384"/>
                  <a:pt x="4153779" y="898198"/>
                </a:cubicBezTo>
                <a:cubicBezTo>
                  <a:pt x="4150159" y="914200"/>
                  <a:pt x="4144635" y="930011"/>
                  <a:pt x="4138919" y="945444"/>
                </a:cubicBezTo>
                <a:cubicBezTo>
                  <a:pt x="4135109" y="955920"/>
                  <a:pt x="4131489" y="967350"/>
                  <a:pt x="4124630" y="975733"/>
                </a:cubicBezTo>
                <a:cubicBezTo>
                  <a:pt x="4109010" y="994785"/>
                  <a:pt x="4106342" y="1014406"/>
                  <a:pt x="4114534" y="1036887"/>
                </a:cubicBezTo>
                <a:cubicBezTo>
                  <a:pt x="4115868" y="1040315"/>
                  <a:pt x="4115868" y="1044315"/>
                  <a:pt x="4116058" y="1048125"/>
                </a:cubicBezTo>
                <a:cubicBezTo>
                  <a:pt x="4120058" y="1109091"/>
                  <a:pt x="4122536" y="1170051"/>
                  <a:pt x="4128632" y="1230633"/>
                </a:cubicBezTo>
                <a:cubicBezTo>
                  <a:pt x="4131109" y="1255206"/>
                  <a:pt x="4141967" y="1278829"/>
                  <a:pt x="4148825" y="1303024"/>
                </a:cubicBezTo>
                <a:cubicBezTo>
                  <a:pt x="4150159" y="1307978"/>
                  <a:pt x="4152255" y="1313504"/>
                  <a:pt x="4151301" y="1318456"/>
                </a:cubicBezTo>
                <a:cubicBezTo>
                  <a:pt x="4141777" y="1372368"/>
                  <a:pt x="4155683" y="1422854"/>
                  <a:pt x="4173972" y="1472575"/>
                </a:cubicBezTo>
                <a:cubicBezTo>
                  <a:pt x="4175878" y="1477717"/>
                  <a:pt x="4175306" y="1484004"/>
                  <a:pt x="4174924" y="1489720"/>
                </a:cubicBezTo>
                <a:cubicBezTo>
                  <a:pt x="4173592" y="1505724"/>
                  <a:pt x="4166924" y="1523059"/>
                  <a:pt x="4170924" y="1537537"/>
                </a:cubicBezTo>
                <a:cubicBezTo>
                  <a:pt x="4181974" y="1576019"/>
                  <a:pt x="4195309" y="1614120"/>
                  <a:pt x="4212073" y="1650317"/>
                </a:cubicBezTo>
                <a:cubicBezTo>
                  <a:pt x="4229028" y="1687086"/>
                  <a:pt x="4243316" y="1721185"/>
                  <a:pt x="4226173" y="1763287"/>
                </a:cubicBezTo>
                <a:cubicBezTo>
                  <a:pt x="4218932" y="1781194"/>
                  <a:pt x="4224076" y="1804816"/>
                  <a:pt x="4225981" y="1825393"/>
                </a:cubicBezTo>
                <a:cubicBezTo>
                  <a:pt x="4227504" y="1840441"/>
                  <a:pt x="4236078" y="1854920"/>
                  <a:pt x="4236078" y="1869780"/>
                </a:cubicBezTo>
                <a:cubicBezTo>
                  <a:pt x="4236078" y="1909408"/>
                  <a:pt x="4246174" y="1944649"/>
                  <a:pt x="4266749" y="1978940"/>
                </a:cubicBezTo>
                <a:cubicBezTo>
                  <a:pt x="4274749" y="1992279"/>
                  <a:pt x="4269416" y="2013043"/>
                  <a:pt x="4271512" y="2030378"/>
                </a:cubicBezTo>
                <a:cubicBezTo>
                  <a:pt x="4273987" y="2048668"/>
                  <a:pt x="4276274" y="2067525"/>
                  <a:pt x="4281800" y="2085054"/>
                </a:cubicBezTo>
                <a:cubicBezTo>
                  <a:pt x="4296278" y="2130393"/>
                  <a:pt x="4312661" y="2175163"/>
                  <a:pt x="4327901" y="2220312"/>
                </a:cubicBezTo>
                <a:cubicBezTo>
                  <a:pt x="4340476" y="2257459"/>
                  <a:pt x="4330569" y="2294039"/>
                  <a:pt x="4325236" y="2330806"/>
                </a:cubicBezTo>
                <a:cubicBezTo>
                  <a:pt x="4321805" y="2353859"/>
                  <a:pt x="4313613" y="2375383"/>
                  <a:pt x="4325807" y="2401292"/>
                </a:cubicBezTo>
                <a:cubicBezTo>
                  <a:pt x="4337427" y="2426059"/>
                  <a:pt x="4334759" y="2457492"/>
                  <a:pt x="4341047" y="2485307"/>
                </a:cubicBezTo>
                <a:cubicBezTo>
                  <a:pt x="4346380" y="2508742"/>
                  <a:pt x="4354954" y="2531409"/>
                  <a:pt x="4363336" y="2554079"/>
                </a:cubicBezTo>
                <a:cubicBezTo>
                  <a:pt x="4374768" y="2584942"/>
                  <a:pt x="4386767" y="2615421"/>
                  <a:pt x="4381054" y="2649143"/>
                </a:cubicBezTo>
                <a:cubicBezTo>
                  <a:pt x="4374575" y="2687436"/>
                  <a:pt x="4398960" y="2713723"/>
                  <a:pt x="4415154" y="2743826"/>
                </a:cubicBezTo>
                <a:cubicBezTo>
                  <a:pt x="4426202" y="2764590"/>
                  <a:pt x="4434395" y="2787259"/>
                  <a:pt x="4441254" y="2809930"/>
                </a:cubicBezTo>
                <a:cubicBezTo>
                  <a:pt x="4450207" y="2840219"/>
                  <a:pt x="4455542" y="2871462"/>
                  <a:pt x="4464304" y="2901943"/>
                </a:cubicBezTo>
                <a:cubicBezTo>
                  <a:pt x="4477448" y="2948047"/>
                  <a:pt x="4487736" y="2994722"/>
                  <a:pt x="4480497" y="3042728"/>
                </a:cubicBezTo>
                <a:cubicBezTo>
                  <a:pt x="4477259" y="3064827"/>
                  <a:pt x="4477448" y="3085403"/>
                  <a:pt x="4482212" y="3107500"/>
                </a:cubicBezTo>
                <a:cubicBezTo>
                  <a:pt x="4490023" y="3143695"/>
                  <a:pt x="4490976" y="3180844"/>
                  <a:pt x="4520122" y="3209993"/>
                </a:cubicBezTo>
                <a:cubicBezTo>
                  <a:pt x="4530410" y="3220280"/>
                  <a:pt x="4533076" y="3238758"/>
                  <a:pt x="4538410" y="3253809"/>
                </a:cubicBezTo>
                <a:cubicBezTo>
                  <a:pt x="4544699" y="3271145"/>
                  <a:pt x="4541459" y="3283908"/>
                  <a:pt x="4523170" y="3293244"/>
                </a:cubicBezTo>
                <a:cubicBezTo>
                  <a:pt x="4514979" y="3297434"/>
                  <a:pt x="4506978" y="3309437"/>
                  <a:pt x="4505643" y="3318771"/>
                </a:cubicBezTo>
                <a:cubicBezTo>
                  <a:pt x="4501643" y="3346776"/>
                  <a:pt x="4507549" y="3372495"/>
                  <a:pt x="4520504" y="3399546"/>
                </a:cubicBezTo>
                <a:cubicBezTo>
                  <a:pt x="4532697" y="3424883"/>
                  <a:pt x="4531362" y="3456508"/>
                  <a:pt x="4536124" y="3485275"/>
                </a:cubicBezTo>
                <a:cubicBezTo>
                  <a:pt x="4539554" y="3505657"/>
                  <a:pt x="4546602" y="3526042"/>
                  <a:pt x="4546602" y="3546617"/>
                </a:cubicBezTo>
                <a:cubicBezTo>
                  <a:pt x="4546602" y="3572146"/>
                  <a:pt x="4540506" y="3597482"/>
                  <a:pt x="4538221" y="3623201"/>
                </a:cubicBezTo>
                <a:cubicBezTo>
                  <a:pt x="4536316" y="3643204"/>
                  <a:pt x="4537079" y="3663589"/>
                  <a:pt x="4534792" y="3683591"/>
                </a:cubicBezTo>
                <a:cubicBezTo>
                  <a:pt x="4533076" y="3699976"/>
                  <a:pt x="4528696" y="3716168"/>
                  <a:pt x="4525077" y="3732361"/>
                </a:cubicBezTo>
                <a:cubicBezTo>
                  <a:pt x="4523742" y="3738267"/>
                  <a:pt x="4518597" y="3744173"/>
                  <a:pt x="4519359" y="3749506"/>
                </a:cubicBezTo>
                <a:cubicBezTo>
                  <a:pt x="4527552" y="3802467"/>
                  <a:pt x="4490976" y="3840569"/>
                  <a:pt x="4474782" y="3885338"/>
                </a:cubicBezTo>
                <a:cubicBezTo>
                  <a:pt x="4457636" y="3932394"/>
                  <a:pt x="4431347" y="3977925"/>
                  <a:pt x="4439157" y="4030503"/>
                </a:cubicBezTo>
                <a:cubicBezTo>
                  <a:pt x="4443919" y="4062318"/>
                  <a:pt x="4454971" y="4092989"/>
                  <a:pt x="4461639" y="4124614"/>
                </a:cubicBezTo>
                <a:cubicBezTo>
                  <a:pt x="4463924" y="4135854"/>
                  <a:pt x="4463542" y="4148427"/>
                  <a:pt x="4461256" y="4159667"/>
                </a:cubicBezTo>
                <a:cubicBezTo>
                  <a:pt x="4450777" y="4213961"/>
                  <a:pt x="4449253" y="4267493"/>
                  <a:pt x="4466400" y="4320837"/>
                </a:cubicBezTo>
                <a:cubicBezTo>
                  <a:pt x="4469259" y="4329979"/>
                  <a:pt x="4471924" y="4339695"/>
                  <a:pt x="4471924" y="4349222"/>
                </a:cubicBezTo>
                <a:cubicBezTo>
                  <a:pt x="4471924" y="4401419"/>
                  <a:pt x="4467924" y="4452665"/>
                  <a:pt x="4449253" y="4502579"/>
                </a:cubicBezTo>
                <a:cubicBezTo>
                  <a:pt x="4442967" y="4519343"/>
                  <a:pt x="4446967" y="4539728"/>
                  <a:pt x="4445443" y="4558207"/>
                </a:cubicBezTo>
                <a:cubicBezTo>
                  <a:pt x="4444111" y="4575351"/>
                  <a:pt x="4443539" y="4592878"/>
                  <a:pt x="4439157" y="4609452"/>
                </a:cubicBezTo>
                <a:cubicBezTo>
                  <a:pt x="4432681" y="4633647"/>
                  <a:pt x="4431919" y="4656126"/>
                  <a:pt x="4437633" y="4681083"/>
                </a:cubicBezTo>
                <a:cubicBezTo>
                  <a:pt x="4442967" y="4704895"/>
                  <a:pt x="4440301" y="4730614"/>
                  <a:pt x="4440491" y="4755381"/>
                </a:cubicBezTo>
                <a:cubicBezTo>
                  <a:pt x="4440681" y="4783004"/>
                  <a:pt x="4440871" y="4810627"/>
                  <a:pt x="4439919" y="4838250"/>
                </a:cubicBezTo>
                <a:cubicBezTo>
                  <a:pt x="4439539" y="4849300"/>
                  <a:pt x="4431919" y="4861873"/>
                  <a:pt x="4434967" y="4871019"/>
                </a:cubicBezTo>
                <a:cubicBezTo>
                  <a:pt x="4445254" y="4900546"/>
                  <a:pt x="4432872" y="4930075"/>
                  <a:pt x="4438395" y="4959602"/>
                </a:cubicBezTo>
                <a:cubicBezTo>
                  <a:pt x="4441254" y="4974082"/>
                  <a:pt x="4433444" y="4990465"/>
                  <a:pt x="4432681" y="5006086"/>
                </a:cubicBezTo>
                <a:cubicBezTo>
                  <a:pt x="4431347" y="5031614"/>
                  <a:pt x="4431919" y="5057141"/>
                  <a:pt x="4431537" y="5082670"/>
                </a:cubicBezTo>
                <a:cubicBezTo>
                  <a:pt x="4431347" y="5091052"/>
                  <a:pt x="4430585" y="5099245"/>
                  <a:pt x="4430202" y="5107627"/>
                </a:cubicBezTo>
                <a:cubicBezTo>
                  <a:pt x="4429823" y="5115057"/>
                  <a:pt x="4428108" y="5122867"/>
                  <a:pt x="4429440" y="5129916"/>
                </a:cubicBezTo>
                <a:cubicBezTo>
                  <a:pt x="4434205" y="5155445"/>
                  <a:pt x="4442016" y="5180591"/>
                  <a:pt x="4445063" y="5206308"/>
                </a:cubicBezTo>
                <a:cubicBezTo>
                  <a:pt x="4447729" y="5228597"/>
                  <a:pt x="4444111" y="5251650"/>
                  <a:pt x="4446015" y="5274129"/>
                </a:cubicBezTo>
                <a:cubicBezTo>
                  <a:pt x="4449253" y="5313754"/>
                  <a:pt x="4454971" y="5353379"/>
                  <a:pt x="4458589" y="5393005"/>
                </a:cubicBezTo>
                <a:cubicBezTo>
                  <a:pt x="4459351" y="5401579"/>
                  <a:pt x="4454587" y="5410531"/>
                  <a:pt x="4454207" y="5419295"/>
                </a:cubicBezTo>
                <a:cubicBezTo>
                  <a:pt x="4453255" y="5446728"/>
                  <a:pt x="4453063" y="5474161"/>
                  <a:pt x="4452493" y="5501594"/>
                </a:cubicBezTo>
                <a:cubicBezTo>
                  <a:pt x="4452301" y="5517215"/>
                  <a:pt x="4452873" y="5533027"/>
                  <a:pt x="4451160" y="5548460"/>
                </a:cubicBezTo>
                <a:cubicBezTo>
                  <a:pt x="4448873" y="5568842"/>
                  <a:pt x="4445443" y="5587321"/>
                  <a:pt x="4460304" y="5606372"/>
                </a:cubicBezTo>
                <a:cubicBezTo>
                  <a:pt x="4483354" y="5635711"/>
                  <a:pt x="4474400" y="5673050"/>
                  <a:pt x="4479734" y="5706959"/>
                </a:cubicBezTo>
                <a:cubicBezTo>
                  <a:pt x="4481069" y="5715723"/>
                  <a:pt x="4481259" y="5724678"/>
                  <a:pt x="4482782" y="5733440"/>
                </a:cubicBezTo>
                <a:cubicBezTo>
                  <a:pt x="4485641" y="5749634"/>
                  <a:pt x="4488879" y="5765635"/>
                  <a:pt x="4492119" y="5781830"/>
                </a:cubicBezTo>
                <a:cubicBezTo>
                  <a:pt x="4492690" y="5784686"/>
                  <a:pt x="4492881" y="5787924"/>
                  <a:pt x="4493834" y="5790592"/>
                </a:cubicBezTo>
                <a:cubicBezTo>
                  <a:pt x="4501833" y="5815169"/>
                  <a:pt x="4510977" y="5839361"/>
                  <a:pt x="4517455" y="5864318"/>
                </a:cubicBezTo>
                <a:cubicBezTo>
                  <a:pt x="4520695" y="5876511"/>
                  <a:pt x="4521076" y="5890037"/>
                  <a:pt x="4519359" y="5902610"/>
                </a:cubicBezTo>
                <a:cubicBezTo>
                  <a:pt x="4514407" y="5939377"/>
                  <a:pt x="4512311" y="5975764"/>
                  <a:pt x="4519551" y="6012723"/>
                </a:cubicBezTo>
                <a:cubicBezTo>
                  <a:pt x="4522408" y="6027392"/>
                  <a:pt x="4517645" y="6043776"/>
                  <a:pt x="4515931" y="6059397"/>
                </a:cubicBezTo>
                <a:cubicBezTo>
                  <a:pt x="4511360" y="6096736"/>
                  <a:pt x="4506405" y="6134075"/>
                  <a:pt x="4502025" y="6171605"/>
                </a:cubicBezTo>
                <a:cubicBezTo>
                  <a:pt x="4499358" y="6195037"/>
                  <a:pt x="4497833" y="6218660"/>
                  <a:pt x="4495167" y="6242093"/>
                </a:cubicBezTo>
                <a:cubicBezTo>
                  <a:pt x="4491927" y="6269144"/>
                  <a:pt x="4486975" y="6296005"/>
                  <a:pt x="4484306" y="6323058"/>
                </a:cubicBezTo>
                <a:cubicBezTo>
                  <a:pt x="4481259" y="6353919"/>
                  <a:pt x="4480688" y="6384972"/>
                  <a:pt x="4477448" y="6415833"/>
                </a:cubicBezTo>
                <a:cubicBezTo>
                  <a:pt x="4471162" y="6472225"/>
                  <a:pt x="4463733" y="6528424"/>
                  <a:pt x="4456683" y="6584812"/>
                </a:cubicBezTo>
                <a:cubicBezTo>
                  <a:pt x="4449825" y="6639488"/>
                  <a:pt x="4443729" y="6694164"/>
                  <a:pt x="4435157" y="6748458"/>
                </a:cubicBezTo>
                <a:cubicBezTo>
                  <a:pt x="4431537" y="6771319"/>
                  <a:pt x="4421630" y="6793035"/>
                  <a:pt x="4416106" y="6815516"/>
                </a:cubicBezTo>
                <a:lnTo>
                  <a:pt x="4406407" y="6858000"/>
                </a:lnTo>
                <a:lnTo>
                  <a:pt x="4234154" y="6858000"/>
                </a:lnTo>
                <a:lnTo>
                  <a:pt x="0" y="6858000"/>
                </a:lnTo>
                <a:lnTo>
                  <a:pt x="0" y="2"/>
                </a:lnTo>
                <a:lnTo>
                  <a:pt x="3741092" y="1"/>
                </a:lnTo>
                <a:lnTo>
                  <a:pt x="3743810" y="21486"/>
                </a:lnTo>
                <a:close/>
              </a:path>
            </a:pathLst>
          </a:custGeom>
          <a:effectLst/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54A1C8FD-E5B7-4BEC-A74A-A55FB8EA7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697284" y="-1"/>
            <a:ext cx="884241" cy="6858001"/>
            <a:chOff x="3697284" y="-1"/>
            <a:chExt cx="884241" cy="6858001"/>
          </a:xfrm>
          <a:effectLst>
            <a:outerShdw blurRad="381000" dist="152400" algn="l" rotWithShape="0">
              <a:prstClr val="black">
                <a:alpha val="10000"/>
              </a:prstClr>
            </a:outerShdw>
          </a:effectLst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20D202D-5E48-4B15-9AF5-71BED4FCFF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 flipH="1">
              <a:off x="705641" y="2991642"/>
              <a:ext cx="6858001" cy="874716"/>
            </a:xfrm>
            <a:custGeom>
              <a:avLst/>
              <a:gdLst>
                <a:gd name="connsiteX0" fmla="*/ 0 w 6858001"/>
                <a:gd name="connsiteY0" fmla="*/ 533314 h 874716"/>
                <a:gd name="connsiteX1" fmla="*/ 0 w 6858001"/>
                <a:gd name="connsiteY1" fmla="*/ 69206 h 874716"/>
                <a:gd name="connsiteX2" fmla="*/ 21486 w 6858001"/>
                <a:gd name="connsiteY2" fmla="*/ 71924 h 874716"/>
                <a:gd name="connsiteX3" fmla="*/ 228948 w 6858001"/>
                <a:gd name="connsiteY3" fmla="*/ 88116 h 874716"/>
                <a:gd name="connsiteX4" fmla="*/ 313533 w 6858001"/>
                <a:gd name="connsiteY4" fmla="*/ 62779 h 874716"/>
                <a:gd name="connsiteX5" fmla="*/ 338870 w 6858001"/>
                <a:gd name="connsiteY5" fmla="*/ 62207 h 874716"/>
                <a:gd name="connsiteX6" fmla="*/ 395640 w 6858001"/>
                <a:gd name="connsiteY6" fmla="*/ 72114 h 874716"/>
                <a:gd name="connsiteX7" fmla="*/ 512802 w 6858001"/>
                <a:gd name="connsiteY7" fmla="*/ 65446 h 874716"/>
                <a:gd name="connsiteX8" fmla="*/ 556047 w 6858001"/>
                <a:gd name="connsiteY8" fmla="*/ 55349 h 874716"/>
                <a:gd name="connsiteX9" fmla="*/ 580050 w 6858001"/>
                <a:gd name="connsiteY9" fmla="*/ 48871 h 874716"/>
                <a:gd name="connsiteX10" fmla="*/ 703308 w 6858001"/>
                <a:gd name="connsiteY10" fmla="*/ 30964 h 874716"/>
                <a:gd name="connsiteX11" fmla="*/ 758174 w 6858001"/>
                <a:gd name="connsiteY11" fmla="*/ 11724 h 874716"/>
                <a:gd name="connsiteX12" fmla="*/ 773035 w 6858001"/>
                <a:gd name="connsiteY12" fmla="*/ 8866 h 874716"/>
                <a:gd name="connsiteX13" fmla="*/ 854379 w 6858001"/>
                <a:gd name="connsiteY13" fmla="*/ 16866 h 874716"/>
                <a:gd name="connsiteX14" fmla="*/ 915343 w 6858001"/>
                <a:gd name="connsiteY14" fmla="*/ 47919 h 874716"/>
                <a:gd name="connsiteX15" fmla="*/ 927155 w 6858001"/>
                <a:gd name="connsiteY15" fmla="*/ 58397 h 874716"/>
                <a:gd name="connsiteX16" fmla="*/ 1097087 w 6858001"/>
                <a:gd name="connsiteY16" fmla="*/ 54777 h 874716"/>
                <a:gd name="connsiteX17" fmla="*/ 1123185 w 6858001"/>
                <a:gd name="connsiteY17" fmla="*/ 50395 h 874716"/>
                <a:gd name="connsiteX18" fmla="*/ 1249302 w 6858001"/>
                <a:gd name="connsiteY18" fmla="*/ 68684 h 874716"/>
                <a:gd name="connsiteX19" fmla="*/ 1286069 w 6858001"/>
                <a:gd name="connsiteY19" fmla="*/ 72304 h 874716"/>
                <a:gd name="connsiteX20" fmla="*/ 1417899 w 6858001"/>
                <a:gd name="connsiteY20" fmla="*/ 88688 h 874716"/>
                <a:gd name="connsiteX21" fmla="*/ 1436568 w 6858001"/>
                <a:gd name="connsiteY21" fmla="*/ 73448 h 874716"/>
                <a:gd name="connsiteX22" fmla="*/ 1490292 w 6858001"/>
                <a:gd name="connsiteY22" fmla="*/ 35154 h 874716"/>
                <a:gd name="connsiteX23" fmla="*/ 1596213 w 6858001"/>
                <a:gd name="connsiteY23" fmla="*/ 1245 h 874716"/>
                <a:gd name="connsiteX24" fmla="*/ 1624980 w 6858001"/>
                <a:gd name="connsiteY24" fmla="*/ 3150 h 874716"/>
                <a:gd name="connsiteX25" fmla="*/ 1697753 w 6858001"/>
                <a:gd name="connsiteY25" fmla="*/ 59731 h 874716"/>
                <a:gd name="connsiteX26" fmla="*/ 1733188 w 6858001"/>
                <a:gd name="connsiteY26" fmla="*/ 82400 h 874716"/>
                <a:gd name="connsiteX27" fmla="*/ 1833775 w 6858001"/>
                <a:gd name="connsiteY27" fmla="*/ 124121 h 874716"/>
                <a:gd name="connsiteX28" fmla="*/ 1842158 w 6858001"/>
                <a:gd name="connsiteY28" fmla="*/ 131742 h 874716"/>
                <a:gd name="connsiteX29" fmla="*/ 1916454 w 6858001"/>
                <a:gd name="connsiteY29" fmla="*/ 222233 h 874716"/>
                <a:gd name="connsiteX30" fmla="*/ 1933219 w 6858001"/>
                <a:gd name="connsiteY30" fmla="*/ 237663 h 874716"/>
                <a:gd name="connsiteX31" fmla="*/ 1953413 w 6858001"/>
                <a:gd name="connsiteY31" fmla="*/ 261668 h 874716"/>
                <a:gd name="connsiteX32" fmla="*/ 2016469 w 6858001"/>
                <a:gd name="connsiteY32" fmla="*/ 308151 h 874716"/>
                <a:gd name="connsiteX33" fmla="*/ 2094578 w 6858001"/>
                <a:gd name="connsiteY33" fmla="*/ 323010 h 874716"/>
                <a:gd name="connsiteX34" fmla="*/ 2188879 w 6858001"/>
                <a:gd name="connsiteY34" fmla="*/ 345681 h 874716"/>
                <a:gd name="connsiteX35" fmla="*/ 2228314 w 6858001"/>
                <a:gd name="connsiteY35" fmla="*/ 360921 h 874716"/>
                <a:gd name="connsiteX36" fmla="*/ 2334044 w 6858001"/>
                <a:gd name="connsiteY36" fmla="*/ 389878 h 874716"/>
                <a:gd name="connsiteX37" fmla="*/ 2409485 w 6858001"/>
                <a:gd name="connsiteY37" fmla="*/ 414263 h 874716"/>
                <a:gd name="connsiteX38" fmla="*/ 2518264 w 6858001"/>
                <a:gd name="connsiteY38" fmla="*/ 428552 h 874716"/>
                <a:gd name="connsiteX39" fmla="*/ 2571034 w 6858001"/>
                <a:gd name="connsiteY39" fmla="*/ 429122 h 874716"/>
                <a:gd name="connsiteX40" fmla="*/ 2668001 w 6858001"/>
                <a:gd name="connsiteY40" fmla="*/ 502276 h 874716"/>
                <a:gd name="connsiteX41" fmla="*/ 2745348 w 6858001"/>
                <a:gd name="connsiteY41" fmla="*/ 550666 h 874716"/>
                <a:gd name="connsiteX42" fmla="*/ 2826694 w 6858001"/>
                <a:gd name="connsiteY42" fmla="*/ 527233 h 874716"/>
                <a:gd name="connsiteX43" fmla="*/ 2848793 w 6858001"/>
                <a:gd name="connsiteY43" fmla="*/ 505134 h 874716"/>
                <a:gd name="connsiteX44" fmla="*/ 2982148 w 6858001"/>
                <a:gd name="connsiteY44" fmla="*/ 484179 h 874716"/>
                <a:gd name="connsiteX45" fmla="*/ 3172654 w 6858001"/>
                <a:gd name="connsiteY45" fmla="*/ 483417 h 874716"/>
                <a:gd name="connsiteX46" fmla="*/ 3489467 w 6858001"/>
                <a:gd name="connsiteY46" fmla="*/ 435790 h 874716"/>
                <a:gd name="connsiteX47" fmla="*/ 3544713 w 6858001"/>
                <a:gd name="connsiteY47" fmla="*/ 413691 h 874716"/>
                <a:gd name="connsiteX48" fmla="*/ 3606817 w 6858001"/>
                <a:gd name="connsiteY48" fmla="*/ 408167 h 874716"/>
                <a:gd name="connsiteX49" fmla="*/ 3630632 w 6858001"/>
                <a:gd name="connsiteY49" fmla="*/ 421693 h 874716"/>
                <a:gd name="connsiteX50" fmla="*/ 3734837 w 6858001"/>
                <a:gd name="connsiteY50" fmla="*/ 441886 h 874716"/>
                <a:gd name="connsiteX51" fmla="*/ 3754652 w 6858001"/>
                <a:gd name="connsiteY51" fmla="*/ 442268 h 874716"/>
                <a:gd name="connsiteX52" fmla="*/ 3822472 w 6858001"/>
                <a:gd name="connsiteY52" fmla="*/ 433694 h 874716"/>
                <a:gd name="connsiteX53" fmla="*/ 3885338 w 6858001"/>
                <a:gd name="connsiteY53" fmla="*/ 428742 h 874716"/>
                <a:gd name="connsiteX54" fmla="*/ 4043839 w 6858001"/>
                <a:gd name="connsiteY54" fmla="*/ 444934 h 874716"/>
                <a:gd name="connsiteX55" fmla="*/ 4165383 w 6858001"/>
                <a:gd name="connsiteY55" fmla="*/ 441124 h 874716"/>
                <a:gd name="connsiteX56" fmla="*/ 4221391 w 6858001"/>
                <a:gd name="connsiteY56" fmla="*/ 444934 h 874716"/>
                <a:gd name="connsiteX57" fmla="*/ 4253014 w 6858001"/>
                <a:gd name="connsiteY57" fmla="*/ 450650 h 874716"/>
                <a:gd name="connsiteX58" fmla="*/ 4324645 w 6858001"/>
                <a:gd name="connsiteY58" fmla="*/ 490466 h 874716"/>
                <a:gd name="connsiteX59" fmla="*/ 4363890 w 6858001"/>
                <a:gd name="connsiteY59" fmla="*/ 499420 h 874716"/>
                <a:gd name="connsiteX60" fmla="*/ 4482004 w 6858001"/>
                <a:gd name="connsiteY60" fmla="*/ 498658 h 874716"/>
                <a:gd name="connsiteX61" fmla="*/ 4659174 w 6858001"/>
                <a:gd name="connsiteY61" fmla="*/ 438648 h 874716"/>
                <a:gd name="connsiteX62" fmla="*/ 4677655 w 6858001"/>
                <a:gd name="connsiteY62" fmla="*/ 430646 h 874716"/>
                <a:gd name="connsiteX63" fmla="*/ 4767764 w 6858001"/>
                <a:gd name="connsiteY63" fmla="*/ 420739 h 874716"/>
                <a:gd name="connsiteX64" fmla="*/ 4828916 w 6858001"/>
                <a:gd name="connsiteY64" fmla="*/ 434266 h 874716"/>
                <a:gd name="connsiteX65" fmla="*/ 4912168 w 6858001"/>
                <a:gd name="connsiteY65" fmla="*/ 462271 h 874716"/>
                <a:gd name="connsiteX66" fmla="*/ 4987037 w 6858001"/>
                <a:gd name="connsiteY66" fmla="*/ 485703 h 874716"/>
                <a:gd name="connsiteX67" fmla="*/ 5041521 w 6858001"/>
                <a:gd name="connsiteY67" fmla="*/ 512182 h 874716"/>
                <a:gd name="connsiteX68" fmla="*/ 5166113 w 6858001"/>
                <a:gd name="connsiteY68" fmla="*/ 531615 h 874716"/>
                <a:gd name="connsiteX69" fmla="*/ 5179067 w 6858001"/>
                <a:gd name="connsiteY69" fmla="*/ 534853 h 874716"/>
                <a:gd name="connsiteX70" fmla="*/ 5272796 w 6858001"/>
                <a:gd name="connsiteY70" fmla="*/ 511230 h 874716"/>
                <a:gd name="connsiteX71" fmla="*/ 5385384 w 6858001"/>
                <a:gd name="connsiteY71" fmla="*/ 487227 h 874716"/>
                <a:gd name="connsiteX72" fmla="*/ 5425582 w 6858001"/>
                <a:gd name="connsiteY72" fmla="*/ 495418 h 874716"/>
                <a:gd name="connsiteX73" fmla="*/ 5480637 w 6858001"/>
                <a:gd name="connsiteY73" fmla="*/ 507040 h 874716"/>
                <a:gd name="connsiteX74" fmla="*/ 5531693 w 6858001"/>
                <a:gd name="connsiteY74" fmla="*/ 500944 h 874716"/>
                <a:gd name="connsiteX75" fmla="*/ 5562746 w 6858001"/>
                <a:gd name="connsiteY75" fmla="*/ 500372 h 874716"/>
                <a:gd name="connsiteX76" fmla="*/ 5704483 w 6858001"/>
                <a:gd name="connsiteY76" fmla="*/ 571620 h 874716"/>
                <a:gd name="connsiteX77" fmla="*/ 5740488 w 6858001"/>
                <a:gd name="connsiteY77" fmla="*/ 577526 h 874716"/>
                <a:gd name="connsiteX78" fmla="*/ 5760873 w 6858001"/>
                <a:gd name="connsiteY78" fmla="*/ 586291 h 874716"/>
                <a:gd name="connsiteX79" fmla="*/ 5883751 w 6858001"/>
                <a:gd name="connsiteY79" fmla="*/ 674686 h 874716"/>
                <a:gd name="connsiteX80" fmla="*/ 5935949 w 6858001"/>
                <a:gd name="connsiteY80" fmla="*/ 692592 h 874716"/>
                <a:gd name="connsiteX81" fmla="*/ 5993291 w 6858001"/>
                <a:gd name="connsiteY81" fmla="*/ 688972 h 874716"/>
                <a:gd name="connsiteX82" fmla="*/ 6026440 w 6858001"/>
                <a:gd name="connsiteY82" fmla="*/ 682496 h 874716"/>
                <a:gd name="connsiteX83" fmla="*/ 6108738 w 6858001"/>
                <a:gd name="connsiteY83" fmla="*/ 626296 h 874716"/>
                <a:gd name="connsiteX84" fmla="*/ 6155602 w 6858001"/>
                <a:gd name="connsiteY84" fmla="*/ 628202 h 874716"/>
                <a:gd name="connsiteX85" fmla="*/ 6228756 w 6858001"/>
                <a:gd name="connsiteY85" fmla="*/ 666873 h 874716"/>
                <a:gd name="connsiteX86" fmla="*/ 6361539 w 6858001"/>
                <a:gd name="connsiteY86" fmla="*/ 684210 h 874716"/>
                <a:gd name="connsiteX87" fmla="*/ 6428979 w 6858001"/>
                <a:gd name="connsiteY87" fmla="*/ 630106 h 874716"/>
                <a:gd name="connsiteX88" fmla="*/ 6463840 w 6858001"/>
                <a:gd name="connsiteY88" fmla="*/ 578098 h 874716"/>
                <a:gd name="connsiteX89" fmla="*/ 6564620 w 6858001"/>
                <a:gd name="connsiteY89" fmla="*/ 517708 h 874716"/>
                <a:gd name="connsiteX90" fmla="*/ 6588625 w 6858001"/>
                <a:gd name="connsiteY90" fmla="*/ 540187 h 874716"/>
                <a:gd name="connsiteX91" fmla="*/ 6662541 w 6858001"/>
                <a:gd name="connsiteY91" fmla="*/ 549714 h 874716"/>
                <a:gd name="connsiteX92" fmla="*/ 6742552 w 6858001"/>
                <a:gd name="connsiteY92" fmla="*/ 548952 h 874716"/>
                <a:gd name="connsiteX93" fmla="*/ 6812063 w 6858001"/>
                <a:gd name="connsiteY93" fmla="*/ 568430 h 874716"/>
                <a:gd name="connsiteX94" fmla="*/ 6858001 w 6858001"/>
                <a:gd name="connsiteY94" fmla="*/ 562267 h 874716"/>
                <a:gd name="connsiteX95" fmla="*/ 6858001 w 6858001"/>
                <a:gd name="connsiteY95" fmla="*/ 734520 h 874716"/>
                <a:gd name="connsiteX96" fmla="*/ 6815516 w 6858001"/>
                <a:gd name="connsiteY96" fmla="*/ 744220 h 874716"/>
                <a:gd name="connsiteX97" fmla="*/ 6748458 w 6858001"/>
                <a:gd name="connsiteY97" fmla="*/ 763271 h 874716"/>
                <a:gd name="connsiteX98" fmla="*/ 6584812 w 6858001"/>
                <a:gd name="connsiteY98" fmla="*/ 784797 h 874716"/>
                <a:gd name="connsiteX99" fmla="*/ 6415833 w 6858001"/>
                <a:gd name="connsiteY99" fmla="*/ 805562 h 874716"/>
                <a:gd name="connsiteX100" fmla="*/ 6323058 w 6858001"/>
                <a:gd name="connsiteY100" fmla="*/ 812420 h 874716"/>
                <a:gd name="connsiteX101" fmla="*/ 6242093 w 6858001"/>
                <a:gd name="connsiteY101" fmla="*/ 823281 h 874716"/>
                <a:gd name="connsiteX102" fmla="*/ 6171605 w 6858001"/>
                <a:gd name="connsiteY102" fmla="*/ 830139 h 874716"/>
                <a:gd name="connsiteX103" fmla="*/ 6059397 w 6858001"/>
                <a:gd name="connsiteY103" fmla="*/ 844045 h 874716"/>
                <a:gd name="connsiteX104" fmla="*/ 6012723 w 6858001"/>
                <a:gd name="connsiteY104" fmla="*/ 847665 h 874716"/>
                <a:gd name="connsiteX105" fmla="*/ 5902610 w 6858001"/>
                <a:gd name="connsiteY105" fmla="*/ 847473 h 874716"/>
                <a:gd name="connsiteX106" fmla="*/ 5864318 w 6858001"/>
                <a:gd name="connsiteY106" fmla="*/ 845569 h 874716"/>
                <a:gd name="connsiteX107" fmla="*/ 5790592 w 6858001"/>
                <a:gd name="connsiteY107" fmla="*/ 821947 h 874716"/>
                <a:gd name="connsiteX108" fmla="*/ 5781830 w 6858001"/>
                <a:gd name="connsiteY108" fmla="*/ 820233 h 874716"/>
                <a:gd name="connsiteX109" fmla="*/ 5733440 w 6858001"/>
                <a:gd name="connsiteY109" fmla="*/ 810896 h 874716"/>
                <a:gd name="connsiteX110" fmla="*/ 5706959 w 6858001"/>
                <a:gd name="connsiteY110" fmla="*/ 807848 h 874716"/>
                <a:gd name="connsiteX111" fmla="*/ 5606372 w 6858001"/>
                <a:gd name="connsiteY111" fmla="*/ 788417 h 874716"/>
                <a:gd name="connsiteX112" fmla="*/ 5548460 w 6858001"/>
                <a:gd name="connsiteY112" fmla="*/ 779273 h 874716"/>
                <a:gd name="connsiteX113" fmla="*/ 5501594 w 6858001"/>
                <a:gd name="connsiteY113" fmla="*/ 780607 h 874716"/>
                <a:gd name="connsiteX114" fmla="*/ 5419295 w 6858001"/>
                <a:gd name="connsiteY114" fmla="*/ 782321 h 874716"/>
                <a:gd name="connsiteX115" fmla="*/ 5393005 w 6858001"/>
                <a:gd name="connsiteY115" fmla="*/ 786703 h 874716"/>
                <a:gd name="connsiteX116" fmla="*/ 5274129 w 6858001"/>
                <a:gd name="connsiteY116" fmla="*/ 774129 h 874716"/>
                <a:gd name="connsiteX117" fmla="*/ 5206308 w 6858001"/>
                <a:gd name="connsiteY117" fmla="*/ 773177 h 874716"/>
                <a:gd name="connsiteX118" fmla="*/ 5129916 w 6858001"/>
                <a:gd name="connsiteY118" fmla="*/ 757554 h 874716"/>
                <a:gd name="connsiteX119" fmla="*/ 5107627 w 6858001"/>
                <a:gd name="connsiteY119" fmla="*/ 758316 h 874716"/>
                <a:gd name="connsiteX120" fmla="*/ 5082670 w 6858001"/>
                <a:gd name="connsiteY120" fmla="*/ 759651 h 874716"/>
                <a:gd name="connsiteX121" fmla="*/ 5006086 w 6858001"/>
                <a:gd name="connsiteY121" fmla="*/ 760795 h 874716"/>
                <a:gd name="connsiteX122" fmla="*/ 4959602 w 6858001"/>
                <a:gd name="connsiteY122" fmla="*/ 766509 h 874716"/>
                <a:gd name="connsiteX123" fmla="*/ 4871019 w 6858001"/>
                <a:gd name="connsiteY123" fmla="*/ 763081 h 874716"/>
                <a:gd name="connsiteX124" fmla="*/ 4838250 w 6858001"/>
                <a:gd name="connsiteY124" fmla="*/ 768033 h 874716"/>
                <a:gd name="connsiteX125" fmla="*/ 4755381 w 6858001"/>
                <a:gd name="connsiteY125" fmla="*/ 768605 h 874716"/>
                <a:gd name="connsiteX126" fmla="*/ 4681083 w 6858001"/>
                <a:gd name="connsiteY126" fmla="*/ 765747 h 874716"/>
                <a:gd name="connsiteX127" fmla="*/ 4609452 w 6858001"/>
                <a:gd name="connsiteY127" fmla="*/ 767271 h 874716"/>
                <a:gd name="connsiteX128" fmla="*/ 4558207 w 6858001"/>
                <a:gd name="connsiteY128" fmla="*/ 773557 h 874716"/>
                <a:gd name="connsiteX129" fmla="*/ 4502579 w 6858001"/>
                <a:gd name="connsiteY129" fmla="*/ 777367 h 874716"/>
                <a:gd name="connsiteX130" fmla="*/ 4349222 w 6858001"/>
                <a:gd name="connsiteY130" fmla="*/ 800038 h 874716"/>
                <a:gd name="connsiteX131" fmla="*/ 4320837 w 6858001"/>
                <a:gd name="connsiteY131" fmla="*/ 794514 h 874716"/>
                <a:gd name="connsiteX132" fmla="*/ 4159667 w 6858001"/>
                <a:gd name="connsiteY132" fmla="*/ 789370 h 874716"/>
                <a:gd name="connsiteX133" fmla="*/ 4124614 w 6858001"/>
                <a:gd name="connsiteY133" fmla="*/ 789752 h 874716"/>
                <a:gd name="connsiteX134" fmla="*/ 4030503 w 6858001"/>
                <a:gd name="connsiteY134" fmla="*/ 767271 h 874716"/>
                <a:gd name="connsiteX135" fmla="*/ 3885338 w 6858001"/>
                <a:gd name="connsiteY135" fmla="*/ 802896 h 874716"/>
                <a:gd name="connsiteX136" fmla="*/ 3749506 w 6858001"/>
                <a:gd name="connsiteY136" fmla="*/ 847473 h 874716"/>
                <a:gd name="connsiteX137" fmla="*/ 3732361 w 6858001"/>
                <a:gd name="connsiteY137" fmla="*/ 853190 h 874716"/>
                <a:gd name="connsiteX138" fmla="*/ 3683591 w 6858001"/>
                <a:gd name="connsiteY138" fmla="*/ 862906 h 874716"/>
                <a:gd name="connsiteX139" fmla="*/ 3623201 w 6858001"/>
                <a:gd name="connsiteY139" fmla="*/ 866334 h 874716"/>
                <a:gd name="connsiteX140" fmla="*/ 3546617 w 6858001"/>
                <a:gd name="connsiteY140" fmla="*/ 874716 h 874716"/>
                <a:gd name="connsiteX141" fmla="*/ 3485275 w 6858001"/>
                <a:gd name="connsiteY141" fmla="*/ 864238 h 874716"/>
                <a:gd name="connsiteX142" fmla="*/ 3399546 w 6858001"/>
                <a:gd name="connsiteY142" fmla="*/ 848618 h 874716"/>
                <a:gd name="connsiteX143" fmla="*/ 3318771 w 6858001"/>
                <a:gd name="connsiteY143" fmla="*/ 833757 h 874716"/>
                <a:gd name="connsiteX144" fmla="*/ 3293244 w 6858001"/>
                <a:gd name="connsiteY144" fmla="*/ 851284 h 874716"/>
                <a:gd name="connsiteX145" fmla="*/ 3253809 w 6858001"/>
                <a:gd name="connsiteY145" fmla="*/ 866524 h 874716"/>
                <a:gd name="connsiteX146" fmla="*/ 3209993 w 6858001"/>
                <a:gd name="connsiteY146" fmla="*/ 848235 h 874716"/>
                <a:gd name="connsiteX147" fmla="*/ 3107500 w 6858001"/>
                <a:gd name="connsiteY147" fmla="*/ 810326 h 874716"/>
                <a:gd name="connsiteX148" fmla="*/ 3042728 w 6858001"/>
                <a:gd name="connsiteY148" fmla="*/ 808610 h 874716"/>
                <a:gd name="connsiteX149" fmla="*/ 2901943 w 6858001"/>
                <a:gd name="connsiteY149" fmla="*/ 792418 h 874716"/>
                <a:gd name="connsiteX150" fmla="*/ 2809930 w 6858001"/>
                <a:gd name="connsiteY150" fmla="*/ 769367 h 874716"/>
                <a:gd name="connsiteX151" fmla="*/ 2743826 w 6858001"/>
                <a:gd name="connsiteY151" fmla="*/ 743268 h 874716"/>
                <a:gd name="connsiteX152" fmla="*/ 2649143 w 6858001"/>
                <a:gd name="connsiteY152" fmla="*/ 709167 h 874716"/>
                <a:gd name="connsiteX153" fmla="*/ 2554079 w 6858001"/>
                <a:gd name="connsiteY153" fmla="*/ 691450 h 874716"/>
                <a:gd name="connsiteX154" fmla="*/ 2485307 w 6858001"/>
                <a:gd name="connsiteY154" fmla="*/ 669160 h 874716"/>
                <a:gd name="connsiteX155" fmla="*/ 2401292 w 6858001"/>
                <a:gd name="connsiteY155" fmla="*/ 653919 h 874716"/>
                <a:gd name="connsiteX156" fmla="*/ 2330806 w 6858001"/>
                <a:gd name="connsiteY156" fmla="*/ 653349 h 874716"/>
                <a:gd name="connsiteX157" fmla="*/ 2220312 w 6858001"/>
                <a:gd name="connsiteY157" fmla="*/ 656015 h 874716"/>
                <a:gd name="connsiteX158" fmla="*/ 2085054 w 6858001"/>
                <a:gd name="connsiteY158" fmla="*/ 609914 h 874716"/>
                <a:gd name="connsiteX159" fmla="*/ 2030378 w 6858001"/>
                <a:gd name="connsiteY159" fmla="*/ 599625 h 874716"/>
                <a:gd name="connsiteX160" fmla="*/ 1978940 w 6858001"/>
                <a:gd name="connsiteY160" fmla="*/ 594863 h 874716"/>
                <a:gd name="connsiteX161" fmla="*/ 1869780 w 6858001"/>
                <a:gd name="connsiteY161" fmla="*/ 564192 h 874716"/>
                <a:gd name="connsiteX162" fmla="*/ 1825393 w 6858001"/>
                <a:gd name="connsiteY162" fmla="*/ 554094 h 874716"/>
                <a:gd name="connsiteX163" fmla="*/ 1763287 w 6858001"/>
                <a:gd name="connsiteY163" fmla="*/ 554286 h 874716"/>
                <a:gd name="connsiteX164" fmla="*/ 1650317 w 6858001"/>
                <a:gd name="connsiteY164" fmla="*/ 540187 h 874716"/>
                <a:gd name="connsiteX165" fmla="*/ 1537537 w 6858001"/>
                <a:gd name="connsiteY165" fmla="*/ 499038 h 874716"/>
                <a:gd name="connsiteX166" fmla="*/ 1489720 w 6858001"/>
                <a:gd name="connsiteY166" fmla="*/ 503038 h 874716"/>
                <a:gd name="connsiteX167" fmla="*/ 1472575 w 6858001"/>
                <a:gd name="connsiteY167" fmla="*/ 502086 h 874716"/>
                <a:gd name="connsiteX168" fmla="*/ 1318456 w 6858001"/>
                <a:gd name="connsiteY168" fmla="*/ 479415 h 874716"/>
                <a:gd name="connsiteX169" fmla="*/ 1303024 w 6858001"/>
                <a:gd name="connsiteY169" fmla="*/ 476939 h 874716"/>
                <a:gd name="connsiteX170" fmla="*/ 1230633 w 6858001"/>
                <a:gd name="connsiteY170" fmla="*/ 456746 h 874716"/>
                <a:gd name="connsiteX171" fmla="*/ 1048125 w 6858001"/>
                <a:gd name="connsiteY171" fmla="*/ 444172 h 874716"/>
                <a:gd name="connsiteX172" fmla="*/ 1036887 w 6858001"/>
                <a:gd name="connsiteY172" fmla="*/ 442648 h 874716"/>
                <a:gd name="connsiteX173" fmla="*/ 975733 w 6858001"/>
                <a:gd name="connsiteY173" fmla="*/ 452744 h 874716"/>
                <a:gd name="connsiteX174" fmla="*/ 945444 w 6858001"/>
                <a:gd name="connsiteY174" fmla="*/ 467033 h 874716"/>
                <a:gd name="connsiteX175" fmla="*/ 898198 w 6858001"/>
                <a:gd name="connsiteY175" fmla="*/ 481893 h 874716"/>
                <a:gd name="connsiteX176" fmla="*/ 850189 w 6858001"/>
                <a:gd name="connsiteY176" fmla="*/ 487417 h 874716"/>
                <a:gd name="connsiteX177" fmla="*/ 769605 w 6858001"/>
                <a:gd name="connsiteY177" fmla="*/ 464937 h 874716"/>
                <a:gd name="connsiteX178" fmla="*/ 740268 w 6858001"/>
                <a:gd name="connsiteY178" fmla="*/ 462651 h 874716"/>
                <a:gd name="connsiteX179" fmla="*/ 674923 w 6858001"/>
                <a:gd name="connsiteY179" fmla="*/ 451792 h 874716"/>
                <a:gd name="connsiteX180" fmla="*/ 617772 w 6858001"/>
                <a:gd name="connsiteY180" fmla="*/ 452554 h 874716"/>
                <a:gd name="connsiteX181" fmla="*/ 571860 w 6858001"/>
                <a:gd name="connsiteY181" fmla="*/ 469891 h 874716"/>
                <a:gd name="connsiteX182" fmla="*/ 505182 w 6858001"/>
                <a:gd name="connsiteY182" fmla="*/ 473319 h 874716"/>
                <a:gd name="connsiteX183" fmla="*/ 462126 w 6858001"/>
                <a:gd name="connsiteY183" fmla="*/ 460747 h 874716"/>
                <a:gd name="connsiteX184" fmla="*/ 453364 w 6858001"/>
                <a:gd name="connsiteY184" fmla="*/ 459033 h 874716"/>
                <a:gd name="connsiteX185" fmla="*/ 340774 w 6858001"/>
                <a:gd name="connsiteY185" fmla="*/ 458268 h 874716"/>
                <a:gd name="connsiteX186" fmla="*/ 200182 w 6858001"/>
                <a:gd name="connsiteY186" fmla="*/ 496180 h 874716"/>
                <a:gd name="connsiteX187" fmla="*/ 176939 w 6858001"/>
                <a:gd name="connsiteY187" fmla="*/ 504182 h 874716"/>
                <a:gd name="connsiteX188" fmla="*/ 63587 w 6858001"/>
                <a:gd name="connsiteY188" fmla="*/ 518088 h 874716"/>
                <a:gd name="connsiteX189" fmla="*/ 2817 w 6858001"/>
                <a:gd name="connsiteY189" fmla="*/ 532187 h 874716"/>
                <a:gd name="connsiteX190" fmla="*/ 0 w 6858001"/>
                <a:gd name="connsiteY190" fmla="*/ 533314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6858001" h="874716">
                  <a:moveTo>
                    <a:pt x="0" y="533314"/>
                  </a:moveTo>
                  <a:lnTo>
                    <a:pt x="0" y="69206"/>
                  </a:lnTo>
                  <a:lnTo>
                    <a:pt x="21486" y="71924"/>
                  </a:lnTo>
                  <a:cubicBezTo>
                    <a:pt x="92546" y="60493"/>
                    <a:pt x="159604" y="87354"/>
                    <a:pt x="228948" y="88116"/>
                  </a:cubicBezTo>
                  <a:cubicBezTo>
                    <a:pt x="260382" y="88496"/>
                    <a:pt x="291435" y="94592"/>
                    <a:pt x="313533" y="62779"/>
                  </a:cubicBezTo>
                  <a:cubicBezTo>
                    <a:pt x="316389" y="58587"/>
                    <a:pt x="330298" y="60873"/>
                    <a:pt x="338870" y="62207"/>
                  </a:cubicBezTo>
                  <a:cubicBezTo>
                    <a:pt x="357921" y="65066"/>
                    <a:pt x="376781" y="72304"/>
                    <a:pt x="395640" y="72114"/>
                  </a:cubicBezTo>
                  <a:cubicBezTo>
                    <a:pt x="434695" y="71924"/>
                    <a:pt x="473939" y="68876"/>
                    <a:pt x="512802" y="65446"/>
                  </a:cubicBezTo>
                  <a:cubicBezTo>
                    <a:pt x="527470" y="64112"/>
                    <a:pt x="541569" y="58969"/>
                    <a:pt x="556047" y="55349"/>
                  </a:cubicBezTo>
                  <a:cubicBezTo>
                    <a:pt x="564048" y="53253"/>
                    <a:pt x="572622" y="47729"/>
                    <a:pt x="580050" y="48871"/>
                  </a:cubicBezTo>
                  <a:cubicBezTo>
                    <a:pt x="623106" y="55539"/>
                    <a:pt x="662541" y="39157"/>
                    <a:pt x="703308" y="30964"/>
                  </a:cubicBezTo>
                  <a:cubicBezTo>
                    <a:pt x="722169" y="27154"/>
                    <a:pt x="739886" y="18010"/>
                    <a:pt x="758174" y="11724"/>
                  </a:cubicBezTo>
                  <a:cubicBezTo>
                    <a:pt x="762936" y="10008"/>
                    <a:pt x="768271" y="8484"/>
                    <a:pt x="773035" y="8866"/>
                  </a:cubicBezTo>
                  <a:cubicBezTo>
                    <a:pt x="800276" y="11152"/>
                    <a:pt x="827329" y="14390"/>
                    <a:pt x="854379" y="16866"/>
                  </a:cubicBezTo>
                  <a:cubicBezTo>
                    <a:pt x="878956" y="19152"/>
                    <a:pt x="903722" y="19914"/>
                    <a:pt x="915343" y="47919"/>
                  </a:cubicBezTo>
                  <a:cubicBezTo>
                    <a:pt x="917059" y="52301"/>
                    <a:pt x="922773" y="55539"/>
                    <a:pt x="927155" y="58397"/>
                  </a:cubicBezTo>
                  <a:cubicBezTo>
                    <a:pt x="994785" y="102405"/>
                    <a:pt x="1030980" y="101261"/>
                    <a:pt x="1097087" y="54777"/>
                  </a:cubicBezTo>
                  <a:cubicBezTo>
                    <a:pt x="1103945" y="50015"/>
                    <a:pt x="1118613" y="46585"/>
                    <a:pt x="1123185" y="50395"/>
                  </a:cubicBezTo>
                  <a:cubicBezTo>
                    <a:pt x="1162049" y="82020"/>
                    <a:pt x="1204532" y="78590"/>
                    <a:pt x="1249302" y="68684"/>
                  </a:cubicBezTo>
                  <a:cubicBezTo>
                    <a:pt x="1260922" y="66018"/>
                    <a:pt x="1277307" y="66018"/>
                    <a:pt x="1286069" y="72304"/>
                  </a:cubicBezTo>
                  <a:cubicBezTo>
                    <a:pt x="1327790" y="101451"/>
                    <a:pt x="1372560" y="97261"/>
                    <a:pt x="1417899" y="88688"/>
                  </a:cubicBezTo>
                  <a:cubicBezTo>
                    <a:pt x="1424948" y="87354"/>
                    <a:pt x="1433522" y="80114"/>
                    <a:pt x="1436568" y="73448"/>
                  </a:cubicBezTo>
                  <a:cubicBezTo>
                    <a:pt x="1447428" y="49825"/>
                    <a:pt x="1467813" y="41823"/>
                    <a:pt x="1490292" y="35154"/>
                  </a:cubicBezTo>
                  <a:cubicBezTo>
                    <a:pt x="1525727" y="24296"/>
                    <a:pt x="1560588" y="11532"/>
                    <a:pt x="1596213" y="1245"/>
                  </a:cubicBezTo>
                  <a:cubicBezTo>
                    <a:pt x="1604978" y="-1231"/>
                    <a:pt x="1615836" y="293"/>
                    <a:pt x="1624980" y="3150"/>
                  </a:cubicBezTo>
                  <a:cubicBezTo>
                    <a:pt x="1656223" y="12866"/>
                    <a:pt x="1676036" y="37251"/>
                    <a:pt x="1697753" y="59731"/>
                  </a:cubicBezTo>
                  <a:cubicBezTo>
                    <a:pt x="1707279" y="69638"/>
                    <a:pt x="1720423" y="76686"/>
                    <a:pt x="1733188" y="82400"/>
                  </a:cubicBezTo>
                  <a:cubicBezTo>
                    <a:pt x="1766335" y="97071"/>
                    <a:pt x="1800246" y="110215"/>
                    <a:pt x="1833775" y="124121"/>
                  </a:cubicBezTo>
                  <a:cubicBezTo>
                    <a:pt x="1837013" y="125455"/>
                    <a:pt x="1839679" y="128884"/>
                    <a:pt x="1842158" y="131742"/>
                  </a:cubicBezTo>
                  <a:cubicBezTo>
                    <a:pt x="1866922" y="161843"/>
                    <a:pt x="1891497" y="192132"/>
                    <a:pt x="1916454" y="222233"/>
                  </a:cubicBezTo>
                  <a:cubicBezTo>
                    <a:pt x="1921216" y="227947"/>
                    <a:pt x="1928076" y="232139"/>
                    <a:pt x="1933219" y="237663"/>
                  </a:cubicBezTo>
                  <a:cubicBezTo>
                    <a:pt x="1940459" y="245283"/>
                    <a:pt x="1949603" y="252524"/>
                    <a:pt x="1953413" y="261668"/>
                  </a:cubicBezTo>
                  <a:cubicBezTo>
                    <a:pt x="1965224" y="290433"/>
                    <a:pt x="1987894" y="302817"/>
                    <a:pt x="2016469" y="308151"/>
                  </a:cubicBezTo>
                  <a:cubicBezTo>
                    <a:pt x="2042570" y="313104"/>
                    <a:pt x="2068669" y="317296"/>
                    <a:pt x="2094578" y="323010"/>
                  </a:cubicBezTo>
                  <a:cubicBezTo>
                    <a:pt x="2126201" y="329868"/>
                    <a:pt x="2157636" y="337298"/>
                    <a:pt x="2188879" y="345681"/>
                  </a:cubicBezTo>
                  <a:cubicBezTo>
                    <a:pt x="2202404" y="349301"/>
                    <a:pt x="2216692" y="353491"/>
                    <a:pt x="2228314" y="360921"/>
                  </a:cubicBezTo>
                  <a:cubicBezTo>
                    <a:pt x="2260890" y="381496"/>
                    <a:pt x="2295753" y="395402"/>
                    <a:pt x="2334044" y="389878"/>
                  </a:cubicBezTo>
                  <a:cubicBezTo>
                    <a:pt x="2364715" y="385496"/>
                    <a:pt x="2390434" y="396736"/>
                    <a:pt x="2409485" y="414263"/>
                  </a:cubicBezTo>
                  <a:cubicBezTo>
                    <a:pt x="2444158" y="446078"/>
                    <a:pt x="2481305" y="438838"/>
                    <a:pt x="2518264" y="428552"/>
                  </a:cubicBezTo>
                  <a:cubicBezTo>
                    <a:pt x="2537315" y="423217"/>
                    <a:pt x="2552935" y="423979"/>
                    <a:pt x="2571034" y="429122"/>
                  </a:cubicBezTo>
                  <a:cubicBezTo>
                    <a:pt x="2612945" y="441124"/>
                    <a:pt x="2640950" y="473701"/>
                    <a:pt x="2668001" y="502276"/>
                  </a:cubicBezTo>
                  <a:cubicBezTo>
                    <a:pt x="2691054" y="526661"/>
                    <a:pt x="2716963" y="540377"/>
                    <a:pt x="2745348" y="550666"/>
                  </a:cubicBezTo>
                  <a:cubicBezTo>
                    <a:pt x="2781163" y="563810"/>
                    <a:pt x="2809548" y="558858"/>
                    <a:pt x="2826694" y="527233"/>
                  </a:cubicBezTo>
                  <a:cubicBezTo>
                    <a:pt x="2831457" y="518278"/>
                    <a:pt x="2839839" y="507800"/>
                    <a:pt x="2848793" y="505134"/>
                  </a:cubicBezTo>
                  <a:cubicBezTo>
                    <a:pt x="2892037" y="491800"/>
                    <a:pt x="2935854" y="472367"/>
                    <a:pt x="2982148" y="484179"/>
                  </a:cubicBezTo>
                  <a:cubicBezTo>
                    <a:pt x="3046158" y="500372"/>
                    <a:pt x="3108644" y="499420"/>
                    <a:pt x="3172654" y="483417"/>
                  </a:cubicBezTo>
                  <a:cubicBezTo>
                    <a:pt x="3276480" y="457508"/>
                    <a:pt x="3380305" y="430076"/>
                    <a:pt x="3489467" y="435790"/>
                  </a:cubicBezTo>
                  <a:cubicBezTo>
                    <a:pt x="3507563" y="436742"/>
                    <a:pt x="3529090" y="425121"/>
                    <a:pt x="3544713" y="413691"/>
                  </a:cubicBezTo>
                  <a:cubicBezTo>
                    <a:pt x="3574622" y="391974"/>
                    <a:pt x="3573288" y="390258"/>
                    <a:pt x="3606817" y="408167"/>
                  </a:cubicBezTo>
                  <a:cubicBezTo>
                    <a:pt x="3614819" y="412549"/>
                    <a:pt x="3624725" y="415215"/>
                    <a:pt x="3630632" y="421693"/>
                  </a:cubicBezTo>
                  <a:cubicBezTo>
                    <a:pt x="3660731" y="454650"/>
                    <a:pt x="3697880" y="446648"/>
                    <a:pt x="3734837" y="441886"/>
                  </a:cubicBezTo>
                  <a:cubicBezTo>
                    <a:pt x="3741315" y="440934"/>
                    <a:pt x="3749125" y="439600"/>
                    <a:pt x="3754652" y="442268"/>
                  </a:cubicBezTo>
                  <a:cubicBezTo>
                    <a:pt x="3779607" y="454268"/>
                    <a:pt x="3800753" y="450078"/>
                    <a:pt x="3822472" y="433694"/>
                  </a:cubicBezTo>
                  <a:cubicBezTo>
                    <a:pt x="3841331" y="419597"/>
                    <a:pt x="3863049" y="411215"/>
                    <a:pt x="3885338" y="428742"/>
                  </a:cubicBezTo>
                  <a:cubicBezTo>
                    <a:pt x="3934870" y="467605"/>
                    <a:pt x="3987829" y="469509"/>
                    <a:pt x="4043839" y="444934"/>
                  </a:cubicBezTo>
                  <a:cubicBezTo>
                    <a:pt x="4083845" y="427407"/>
                    <a:pt x="4123280" y="423407"/>
                    <a:pt x="4165383" y="441124"/>
                  </a:cubicBezTo>
                  <a:cubicBezTo>
                    <a:pt x="4181576" y="447982"/>
                    <a:pt x="4202531" y="443410"/>
                    <a:pt x="4221391" y="444934"/>
                  </a:cubicBezTo>
                  <a:cubicBezTo>
                    <a:pt x="4232060" y="445696"/>
                    <a:pt x="4243872" y="445886"/>
                    <a:pt x="4253014" y="450650"/>
                  </a:cubicBezTo>
                  <a:cubicBezTo>
                    <a:pt x="4277401" y="462843"/>
                    <a:pt x="4300070" y="478463"/>
                    <a:pt x="4324645" y="490466"/>
                  </a:cubicBezTo>
                  <a:cubicBezTo>
                    <a:pt x="4336457" y="496180"/>
                    <a:pt x="4350554" y="499228"/>
                    <a:pt x="4363890" y="499420"/>
                  </a:cubicBezTo>
                  <a:cubicBezTo>
                    <a:pt x="4403325" y="500372"/>
                    <a:pt x="4442761" y="500372"/>
                    <a:pt x="4482004" y="498658"/>
                  </a:cubicBezTo>
                  <a:cubicBezTo>
                    <a:pt x="4546776" y="495990"/>
                    <a:pt x="4612500" y="495418"/>
                    <a:pt x="4659174" y="438648"/>
                  </a:cubicBezTo>
                  <a:cubicBezTo>
                    <a:pt x="4662986" y="434076"/>
                    <a:pt x="4671176" y="431408"/>
                    <a:pt x="4677655" y="430646"/>
                  </a:cubicBezTo>
                  <a:cubicBezTo>
                    <a:pt x="4707564" y="427027"/>
                    <a:pt x="4738235" y="426645"/>
                    <a:pt x="4767764" y="420739"/>
                  </a:cubicBezTo>
                  <a:cubicBezTo>
                    <a:pt x="4791386" y="415977"/>
                    <a:pt x="4811009" y="417501"/>
                    <a:pt x="4828916" y="434266"/>
                  </a:cubicBezTo>
                  <a:cubicBezTo>
                    <a:pt x="4852348" y="456364"/>
                    <a:pt x="4880925" y="469319"/>
                    <a:pt x="4912168" y="462271"/>
                  </a:cubicBezTo>
                  <a:cubicBezTo>
                    <a:pt x="4943409" y="455412"/>
                    <a:pt x="4963984" y="470271"/>
                    <a:pt x="4987037" y="485703"/>
                  </a:cubicBezTo>
                  <a:cubicBezTo>
                    <a:pt x="5003801" y="496942"/>
                    <a:pt x="5022852" y="511040"/>
                    <a:pt x="5041521" y="512182"/>
                  </a:cubicBezTo>
                  <a:cubicBezTo>
                    <a:pt x="5083814" y="514658"/>
                    <a:pt x="5120201" y="553904"/>
                    <a:pt x="5166113" y="531615"/>
                  </a:cubicBezTo>
                  <a:cubicBezTo>
                    <a:pt x="5169161" y="530091"/>
                    <a:pt x="5174685" y="533901"/>
                    <a:pt x="5179067" y="534853"/>
                  </a:cubicBezTo>
                  <a:cubicBezTo>
                    <a:pt x="5214121" y="542093"/>
                    <a:pt x="5247078" y="535043"/>
                    <a:pt x="5272796" y="511230"/>
                  </a:cubicBezTo>
                  <a:cubicBezTo>
                    <a:pt x="5306516" y="480177"/>
                    <a:pt x="5343855" y="477129"/>
                    <a:pt x="5385384" y="487227"/>
                  </a:cubicBezTo>
                  <a:cubicBezTo>
                    <a:pt x="5398721" y="490466"/>
                    <a:pt x="5412057" y="492752"/>
                    <a:pt x="5425582" y="495418"/>
                  </a:cubicBezTo>
                  <a:cubicBezTo>
                    <a:pt x="5443870" y="499228"/>
                    <a:pt x="5462351" y="503230"/>
                    <a:pt x="5480637" y="507040"/>
                  </a:cubicBezTo>
                  <a:cubicBezTo>
                    <a:pt x="5498356" y="510850"/>
                    <a:pt x="5517979" y="517326"/>
                    <a:pt x="5531693" y="500944"/>
                  </a:cubicBezTo>
                  <a:cubicBezTo>
                    <a:pt x="5543506" y="486845"/>
                    <a:pt x="5551888" y="488179"/>
                    <a:pt x="5562746" y="500372"/>
                  </a:cubicBezTo>
                  <a:cubicBezTo>
                    <a:pt x="5600467" y="543045"/>
                    <a:pt x="5646189" y="569716"/>
                    <a:pt x="5704483" y="571620"/>
                  </a:cubicBezTo>
                  <a:cubicBezTo>
                    <a:pt x="5716485" y="572002"/>
                    <a:pt x="5728678" y="574668"/>
                    <a:pt x="5740488" y="577526"/>
                  </a:cubicBezTo>
                  <a:cubicBezTo>
                    <a:pt x="5747728" y="579241"/>
                    <a:pt x="5756493" y="581147"/>
                    <a:pt x="5760873" y="586291"/>
                  </a:cubicBezTo>
                  <a:cubicBezTo>
                    <a:pt x="5794974" y="625534"/>
                    <a:pt x="5837457" y="652777"/>
                    <a:pt x="5883751" y="674686"/>
                  </a:cubicBezTo>
                  <a:cubicBezTo>
                    <a:pt x="5900323" y="682496"/>
                    <a:pt x="5918042" y="690306"/>
                    <a:pt x="5935949" y="692592"/>
                  </a:cubicBezTo>
                  <a:cubicBezTo>
                    <a:pt x="5954617" y="694878"/>
                    <a:pt x="5974240" y="691068"/>
                    <a:pt x="5993291" y="688972"/>
                  </a:cubicBezTo>
                  <a:cubicBezTo>
                    <a:pt x="6004531" y="687830"/>
                    <a:pt x="6017485" y="688020"/>
                    <a:pt x="6026440" y="682496"/>
                  </a:cubicBezTo>
                  <a:cubicBezTo>
                    <a:pt x="6054825" y="665159"/>
                    <a:pt x="6082258" y="646491"/>
                    <a:pt x="6108738" y="626296"/>
                  </a:cubicBezTo>
                  <a:cubicBezTo>
                    <a:pt x="6131409" y="608960"/>
                    <a:pt x="6135981" y="606483"/>
                    <a:pt x="6155602" y="628202"/>
                  </a:cubicBezTo>
                  <a:cubicBezTo>
                    <a:pt x="6175797" y="650491"/>
                    <a:pt x="6200944" y="662111"/>
                    <a:pt x="6228756" y="666873"/>
                  </a:cubicBezTo>
                  <a:cubicBezTo>
                    <a:pt x="6272764" y="674304"/>
                    <a:pt x="6317151" y="680590"/>
                    <a:pt x="6361539" y="684210"/>
                  </a:cubicBezTo>
                  <a:cubicBezTo>
                    <a:pt x="6401736" y="687448"/>
                    <a:pt x="6420977" y="669922"/>
                    <a:pt x="6428979" y="630106"/>
                  </a:cubicBezTo>
                  <a:cubicBezTo>
                    <a:pt x="6433551" y="608007"/>
                    <a:pt x="6439458" y="584003"/>
                    <a:pt x="6463840" y="578098"/>
                  </a:cubicBezTo>
                  <a:cubicBezTo>
                    <a:pt x="6503658" y="568572"/>
                    <a:pt x="6544997" y="564382"/>
                    <a:pt x="6564620" y="517708"/>
                  </a:cubicBezTo>
                  <a:cubicBezTo>
                    <a:pt x="6575478" y="527995"/>
                    <a:pt x="6582146" y="534091"/>
                    <a:pt x="6588625" y="540187"/>
                  </a:cubicBezTo>
                  <a:cubicBezTo>
                    <a:pt x="6606531" y="557142"/>
                    <a:pt x="6643678" y="564382"/>
                    <a:pt x="6662541" y="549714"/>
                  </a:cubicBezTo>
                  <a:cubicBezTo>
                    <a:pt x="6690354" y="528377"/>
                    <a:pt x="6715883" y="532377"/>
                    <a:pt x="6742552" y="548952"/>
                  </a:cubicBezTo>
                  <a:cubicBezTo>
                    <a:pt x="6764841" y="562668"/>
                    <a:pt x="6788417" y="567954"/>
                    <a:pt x="6812063" y="568430"/>
                  </a:cubicBezTo>
                  <a:lnTo>
                    <a:pt x="6858001" y="562267"/>
                  </a:lnTo>
                  <a:lnTo>
                    <a:pt x="6858001" y="734520"/>
                  </a:lnTo>
                  <a:lnTo>
                    <a:pt x="6815516" y="744220"/>
                  </a:lnTo>
                  <a:cubicBezTo>
                    <a:pt x="6793035" y="749744"/>
                    <a:pt x="6771319" y="759651"/>
                    <a:pt x="6748458" y="763271"/>
                  </a:cubicBezTo>
                  <a:cubicBezTo>
                    <a:pt x="6694164" y="771843"/>
                    <a:pt x="6639488" y="777939"/>
                    <a:pt x="6584812" y="784797"/>
                  </a:cubicBezTo>
                  <a:cubicBezTo>
                    <a:pt x="6528424" y="791846"/>
                    <a:pt x="6472225" y="799276"/>
                    <a:pt x="6415833" y="805562"/>
                  </a:cubicBezTo>
                  <a:cubicBezTo>
                    <a:pt x="6384972" y="808802"/>
                    <a:pt x="6353919" y="809372"/>
                    <a:pt x="6323058" y="812420"/>
                  </a:cubicBezTo>
                  <a:cubicBezTo>
                    <a:pt x="6296005" y="815088"/>
                    <a:pt x="6269144" y="820041"/>
                    <a:pt x="6242093" y="823281"/>
                  </a:cubicBezTo>
                  <a:cubicBezTo>
                    <a:pt x="6218660" y="825947"/>
                    <a:pt x="6195037" y="827471"/>
                    <a:pt x="6171605" y="830139"/>
                  </a:cubicBezTo>
                  <a:cubicBezTo>
                    <a:pt x="6134075" y="834519"/>
                    <a:pt x="6096736" y="839473"/>
                    <a:pt x="6059397" y="844045"/>
                  </a:cubicBezTo>
                  <a:cubicBezTo>
                    <a:pt x="6043776" y="845759"/>
                    <a:pt x="6027392" y="850522"/>
                    <a:pt x="6012723" y="847665"/>
                  </a:cubicBezTo>
                  <a:cubicBezTo>
                    <a:pt x="5975764" y="840425"/>
                    <a:pt x="5939377" y="842521"/>
                    <a:pt x="5902610" y="847473"/>
                  </a:cubicBezTo>
                  <a:cubicBezTo>
                    <a:pt x="5890037" y="849190"/>
                    <a:pt x="5876511" y="848808"/>
                    <a:pt x="5864318" y="845569"/>
                  </a:cubicBezTo>
                  <a:cubicBezTo>
                    <a:pt x="5839361" y="839091"/>
                    <a:pt x="5815169" y="829947"/>
                    <a:pt x="5790592" y="821947"/>
                  </a:cubicBezTo>
                  <a:cubicBezTo>
                    <a:pt x="5787924" y="820995"/>
                    <a:pt x="5784686" y="820803"/>
                    <a:pt x="5781830" y="820233"/>
                  </a:cubicBezTo>
                  <a:cubicBezTo>
                    <a:pt x="5765635" y="816992"/>
                    <a:pt x="5749634" y="813754"/>
                    <a:pt x="5733440" y="810896"/>
                  </a:cubicBezTo>
                  <a:cubicBezTo>
                    <a:pt x="5724678" y="809372"/>
                    <a:pt x="5715723" y="809182"/>
                    <a:pt x="5706959" y="807848"/>
                  </a:cubicBezTo>
                  <a:cubicBezTo>
                    <a:pt x="5673050" y="802514"/>
                    <a:pt x="5635711" y="811468"/>
                    <a:pt x="5606372" y="788417"/>
                  </a:cubicBezTo>
                  <a:cubicBezTo>
                    <a:pt x="5587321" y="773557"/>
                    <a:pt x="5568842" y="776987"/>
                    <a:pt x="5548460" y="779273"/>
                  </a:cubicBezTo>
                  <a:cubicBezTo>
                    <a:pt x="5533027" y="780987"/>
                    <a:pt x="5517215" y="780415"/>
                    <a:pt x="5501594" y="780607"/>
                  </a:cubicBezTo>
                  <a:cubicBezTo>
                    <a:pt x="5474161" y="781177"/>
                    <a:pt x="5446728" y="781369"/>
                    <a:pt x="5419295" y="782321"/>
                  </a:cubicBezTo>
                  <a:cubicBezTo>
                    <a:pt x="5410531" y="782701"/>
                    <a:pt x="5401579" y="787465"/>
                    <a:pt x="5393005" y="786703"/>
                  </a:cubicBezTo>
                  <a:cubicBezTo>
                    <a:pt x="5353379" y="783083"/>
                    <a:pt x="5313754" y="777367"/>
                    <a:pt x="5274129" y="774129"/>
                  </a:cubicBezTo>
                  <a:cubicBezTo>
                    <a:pt x="5251650" y="772225"/>
                    <a:pt x="5228597" y="775843"/>
                    <a:pt x="5206308" y="773177"/>
                  </a:cubicBezTo>
                  <a:cubicBezTo>
                    <a:pt x="5180591" y="770129"/>
                    <a:pt x="5155445" y="762319"/>
                    <a:pt x="5129916" y="757554"/>
                  </a:cubicBezTo>
                  <a:cubicBezTo>
                    <a:pt x="5122867" y="756222"/>
                    <a:pt x="5115057" y="757936"/>
                    <a:pt x="5107627" y="758316"/>
                  </a:cubicBezTo>
                  <a:cubicBezTo>
                    <a:pt x="5099245" y="758699"/>
                    <a:pt x="5091052" y="759461"/>
                    <a:pt x="5082670" y="759651"/>
                  </a:cubicBezTo>
                  <a:cubicBezTo>
                    <a:pt x="5057141" y="760033"/>
                    <a:pt x="5031614" y="759461"/>
                    <a:pt x="5006086" y="760795"/>
                  </a:cubicBezTo>
                  <a:cubicBezTo>
                    <a:pt x="4990465" y="761557"/>
                    <a:pt x="4974082" y="769367"/>
                    <a:pt x="4959602" y="766509"/>
                  </a:cubicBezTo>
                  <a:cubicBezTo>
                    <a:pt x="4930075" y="760985"/>
                    <a:pt x="4900546" y="773367"/>
                    <a:pt x="4871019" y="763081"/>
                  </a:cubicBezTo>
                  <a:cubicBezTo>
                    <a:pt x="4861873" y="760033"/>
                    <a:pt x="4849300" y="767653"/>
                    <a:pt x="4838250" y="768033"/>
                  </a:cubicBezTo>
                  <a:cubicBezTo>
                    <a:pt x="4810627" y="768985"/>
                    <a:pt x="4783004" y="768795"/>
                    <a:pt x="4755381" y="768605"/>
                  </a:cubicBezTo>
                  <a:cubicBezTo>
                    <a:pt x="4730614" y="768415"/>
                    <a:pt x="4704895" y="771081"/>
                    <a:pt x="4681083" y="765747"/>
                  </a:cubicBezTo>
                  <a:cubicBezTo>
                    <a:pt x="4656126" y="760033"/>
                    <a:pt x="4633647" y="760795"/>
                    <a:pt x="4609452" y="767271"/>
                  </a:cubicBezTo>
                  <a:cubicBezTo>
                    <a:pt x="4592878" y="771653"/>
                    <a:pt x="4575351" y="772225"/>
                    <a:pt x="4558207" y="773557"/>
                  </a:cubicBezTo>
                  <a:cubicBezTo>
                    <a:pt x="4539728" y="775081"/>
                    <a:pt x="4519343" y="771081"/>
                    <a:pt x="4502579" y="777367"/>
                  </a:cubicBezTo>
                  <a:cubicBezTo>
                    <a:pt x="4452665" y="796038"/>
                    <a:pt x="4401419" y="800038"/>
                    <a:pt x="4349222" y="800038"/>
                  </a:cubicBezTo>
                  <a:cubicBezTo>
                    <a:pt x="4339695" y="800038"/>
                    <a:pt x="4329979" y="797372"/>
                    <a:pt x="4320837" y="794514"/>
                  </a:cubicBezTo>
                  <a:cubicBezTo>
                    <a:pt x="4267493" y="777367"/>
                    <a:pt x="4213961" y="778891"/>
                    <a:pt x="4159667" y="789370"/>
                  </a:cubicBezTo>
                  <a:cubicBezTo>
                    <a:pt x="4148427" y="791656"/>
                    <a:pt x="4135854" y="792038"/>
                    <a:pt x="4124614" y="789752"/>
                  </a:cubicBezTo>
                  <a:cubicBezTo>
                    <a:pt x="4092989" y="783083"/>
                    <a:pt x="4062318" y="772033"/>
                    <a:pt x="4030503" y="767271"/>
                  </a:cubicBezTo>
                  <a:cubicBezTo>
                    <a:pt x="3977925" y="759461"/>
                    <a:pt x="3932394" y="785749"/>
                    <a:pt x="3885338" y="802896"/>
                  </a:cubicBezTo>
                  <a:cubicBezTo>
                    <a:pt x="3840569" y="819089"/>
                    <a:pt x="3802467" y="855666"/>
                    <a:pt x="3749506" y="847473"/>
                  </a:cubicBezTo>
                  <a:cubicBezTo>
                    <a:pt x="3744173" y="846711"/>
                    <a:pt x="3738267" y="851856"/>
                    <a:pt x="3732361" y="853190"/>
                  </a:cubicBezTo>
                  <a:cubicBezTo>
                    <a:pt x="3716168" y="856810"/>
                    <a:pt x="3699976" y="861190"/>
                    <a:pt x="3683591" y="862906"/>
                  </a:cubicBezTo>
                  <a:cubicBezTo>
                    <a:pt x="3663589" y="865192"/>
                    <a:pt x="3643204" y="864430"/>
                    <a:pt x="3623201" y="866334"/>
                  </a:cubicBezTo>
                  <a:cubicBezTo>
                    <a:pt x="3597482" y="868620"/>
                    <a:pt x="3572146" y="874716"/>
                    <a:pt x="3546617" y="874716"/>
                  </a:cubicBezTo>
                  <a:cubicBezTo>
                    <a:pt x="3526042" y="874716"/>
                    <a:pt x="3505657" y="867668"/>
                    <a:pt x="3485275" y="864238"/>
                  </a:cubicBezTo>
                  <a:cubicBezTo>
                    <a:pt x="3456508" y="859476"/>
                    <a:pt x="3424883" y="860810"/>
                    <a:pt x="3399546" y="848618"/>
                  </a:cubicBezTo>
                  <a:cubicBezTo>
                    <a:pt x="3372495" y="835663"/>
                    <a:pt x="3346776" y="829757"/>
                    <a:pt x="3318771" y="833757"/>
                  </a:cubicBezTo>
                  <a:cubicBezTo>
                    <a:pt x="3309437" y="835091"/>
                    <a:pt x="3297434" y="843093"/>
                    <a:pt x="3293244" y="851284"/>
                  </a:cubicBezTo>
                  <a:cubicBezTo>
                    <a:pt x="3283908" y="869572"/>
                    <a:pt x="3271145" y="872812"/>
                    <a:pt x="3253809" y="866524"/>
                  </a:cubicBezTo>
                  <a:cubicBezTo>
                    <a:pt x="3238758" y="861190"/>
                    <a:pt x="3220280" y="858524"/>
                    <a:pt x="3209993" y="848235"/>
                  </a:cubicBezTo>
                  <a:cubicBezTo>
                    <a:pt x="3180844" y="819089"/>
                    <a:pt x="3143695" y="818136"/>
                    <a:pt x="3107500" y="810326"/>
                  </a:cubicBezTo>
                  <a:cubicBezTo>
                    <a:pt x="3085403" y="805562"/>
                    <a:pt x="3064827" y="805372"/>
                    <a:pt x="3042728" y="808610"/>
                  </a:cubicBezTo>
                  <a:cubicBezTo>
                    <a:pt x="2994722" y="815850"/>
                    <a:pt x="2948047" y="805562"/>
                    <a:pt x="2901943" y="792418"/>
                  </a:cubicBezTo>
                  <a:cubicBezTo>
                    <a:pt x="2871462" y="783655"/>
                    <a:pt x="2840219" y="778321"/>
                    <a:pt x="2809930" y="769367"/>
                  </a:cubicBezTo>
                  <a:cubicBezTo>
                    <a:pt x="2787259" y="762509"/>
                    <a:pt x="2764590" y="754316"/>
                    <a:pt x="2743826" y="743268"/>
                  </a:cubicBezTo>
                  <a:cubicBezTo>
                    <a:pt x="2713723" y="727073"/>
                    <a:pt x="2687436" y="702689"/>
                    <a:pt x="2649143" y="709167"/>
                  </a:cubicBezTo>
                  <a:cubicBezTo>
                    <a:pt x="2615421" y="714881"/>
                    <a:pt x="2584942" y="702881"/>
                    <a:pt x="2554079" y="691450"/>
                  </a:cubicBezTo>
                  <a:cubicBezTo>
                    <a:pt x="2531409" y="683068"/>
                    <a:pt x="2508742" y="674494"/>
                    <a:pt x="2485307" y="669160"/>
                  </a:cubicBezTo>
                  <a:cubicBezTo>
                    <a:pt x="2457492" y="662873"/>
                    <a:pt x="2426059" y="665541"/>
                    <a:pt x="2401292" y="653919"/>
                  </a:cubicBezTo>
                  <a:cubicBezTo>
                    <a:pt x="2375383" y="641727"/>
                    <a:pt x="2353859" y="649919"/>
                    <a:pt x="2330806" y="653349"/>
                  </a:cubicBezTo>
                  <a:cubicBezTo>
                    <a:pt x="2294039" y="658683"/>
                    <a:pt x="2257459" y="668590"/>
                    <a:pt x="2220312" y="656015"/>
                  </a:cubicBezTo>
                  <a:cubicBezTo>
                    <a:pt x="2175163" y="640775"/>
                    <a:pt x="2130393" y="624392"/>
                    <a:pt x="2085054" y="609914"/>
                  </a:cubicBezTo>
                  <a:cubicBezTo>
                    <a:pt x="2067525" y="604387"/>
                    <a:pt x="2048668" y="602101"/>
                    <a:pt x="2030378" y="599625"/>
                  </a:cubicBezTo>
                  <a:cubicBezTo>
                    <a:pt x="2013043" y="597529"/>
                    <a:pt x="1992279" y="602863"/>
                    <a:pt x="1978940" y="594863"/>
                  </a:cubicBezTo>
                  <a:cubicBezTo>
                    <a:pt x="1944649" y="574288"/>
                    <a:pt x="1909408" y="564192"/>
                    <a:pt x="1869780" y="564192"/>
                  </a:cubicBezTo>
                  <a:cubicBezTo>
                    <a:pt x="1854920" y="564192"/>
                    <a:pt x="1840441" y="555618"/>
                    <a:pt x="1825393" y="554094"/>
                  </a:cubicBezTo>
                  <a:cubicBezTo>
                    <a:pt x="1804816" y="552190"/>
                    <a:pt x="1781194" y="547045"/>
                    <a:pt x="1763287" y="554286"/>
                  </a:cubicBezTo>
                  <a:cubicBezTo>
                    <a:pt x="1721185" y="571430"/>
                    <a:pt x="1687086" y="557142"/>
                    <a:pt x="1650317" y="540187"/>
                  </a:cubicBezTo>
                  <a:cubicBezTo>
                    <a:pt x="1614120" y="523423"/>
                    <a:pt x="1576019" y="510088"/>
                    <a:pt x="1537537" y="499038"/>
                  </a:cubicBezTo>
                  <a:cubicBezTo>
                    <a:pt x="1523059" y="495038"/>
                    <a:pt x="1505724" y="501706"/>
                    <a:pt x="1489720" y="503038"/>
                  </a:cubicBezTo>
                  <a:cubicBezTo>
                    <a:pt x="1484004" y="503420"/>
                    <a:pt x="1477717" y="503992"/>
                    <a:pt x="1472575" y="502086"/>
                  </a:cubicBezTo>
                  <a:cubicBezTo>
                    <a:pt x="1422854" y="483797"/>
                    <a:pt x="1372368" y="469891"/>
                    <a:pt x="1318456" y="479415"/>
                  </a:cubicBezTo>
                  <a:cubicBezTo>
                    <a:pt x="1313504" y="480369"/>
                    <a:pt x="1307978" y="478273"/>
                    <a:pt x="1303024" y="476939"/>
                  </a:cubicBezTo>
                  <a:cubicBezTo>
                    <a:pt x="1278829" y="470081"/>
                    <a:pt x="1255206" y="459223"/>
                    <a:pt x="1230633" y="456746"/>
                  </a:cubicBezTo>
                  <a:cubicBezTo>
                    <a:pt x="1170051" y="450650"/>
                    <a:pt x="1109091" y="448172"/>
                    <a:pt x="1048125" y="444172"/>
                  </a:cubicBezTo>
                  <a:cubicBezTo>
                    <a:pt x="1044315" y="443982"/>
                    <a:pt x="1040315" y="443982"/>
                    <a:pt x="1036887" y="442648"/>
                  </a:cubicBezTo>
                  <a:cubicBezTo>
                    <a:pt x="1014406" y="434456"/>
                    <a:pt x="994785" y="437124"/>
                    <a:pt x="975733" y="452744"/>
                  </a:cubicBezTo>
                  <a:cubicBezTo>
                    <a:pt x="967350" y="459603"/>
                    <a:pt x="955920" y="463223"/>
                    <a:pt x="945444" y="467033"/>
                  </a:cubicBezTo>
                  <a:cubicBezTo>
                    <a:pt x="930011" y="472749"/>
                    <a:pt x="914200" y="478273"/>
                    <a:pt x="898198" y="481893"/>
                  </a:cubicBezTo>
                  <a:cubicBezTo>
                    <a:pt x="882384" y="485321"/>
                    <a:pt x="865430" y="490084"/>
                    <a:pt x="850189" y="487417"/>
                  </a:cubicBezTo>
                  <a:cubicBezTo>
                    <a:pt x="822756" y="482655"/>
                    <a:pt x="796655" y="471987"/>
                    <a:pt x="769605" y="464937"/>
                  </a:cubicBezTo>
                  <a:cubicBezTo>
                    <a:pt x="760270" y="462461"/>
                    <a:pt x="749982" y="462843"/>
                    <a:pt x="740268" y="462651"/>
                  </a:cubicBezTo>
                  <a:cubicBezTo>
                    <a:pt x="717977" y="462081"/>
                    <a:pt x="695116" y="467605"/>
                    <a:pt x="674923" y="451792"/>
                  </a:cubicBezTo>
                  <a:cubicBezTo>
                    <a:pt x="656255" y="436934"/>
                    <a:pt x="637392" y="441314"/>
                    <a:pt x="617772" y="452554"/>
                  </a:cubicBezTo>
                  <a:cubicBezTo>
                    <a:pt x="603673" y="460557"/>
                    <a:pt x="587672" y="466843"/>
                    <a:pt x="571860" y="469891"/>
                  </a:cubicBezTo>
                  <a:cubicBezTo>
                    <a:pt x="550141" y="474081"/>
                    <a:pt x="528615" y="475797"/>
                    <a:pt x="505182" y="473319"/>
                  </a:cubicBezTo>
                  <a:cubicBezTo>
                    <a:pt x="488607" y="471605"/>
                    <a:pt x="475081" y="470843"/>
                    <a:pt x="462126" y="460747"/>
                  </a:cubicBezTo>
                  <a:cubicBezTo>
                    <a:pt x="460032" y="459223"/>
                    <a:pt x="456222" y="458841"/>
                    <a:pt x="453364" y="459033"/>
                  </a:cubicBezTo>
                  <a:cubicBezTo>
                    <a:pt x="415835" y="462271"/>
                    <a:pt x="378686" y="460557"/>
                    <a:pt x="340774" y="458268"/>
                  </a:cubicBezTo>
                  <a:cubicBezTo>
                    <a:pt x="292579" y="455222"/>
                    <a:pt x="241901" y="464175"/>
                    <a:pt x="200182" y="496180"/>
                  </a:cubicBezTo>
                  <a:cubicBezTo>
                    <a:pt x="194085" y="500944"/>
                    <a:pt x="184941" y="503038"/>
                    <a:pt x="176939" y="504182"/>
                  </a:cubicBezTo>
                  <a:cubicBezTo>
                    <a:pt x="139219" y="509134"/>
                    <a:pt x="101308" y="512564"/>
                    <a:pt x="63587" y="518088"/>
                  </a:cubicBezTo>
                  <a:cubicBezTo>
                    <a:pt x="43012" y="521137"/>
                    <a:pt x="21486" y="523805"/>
                    <a:pt x="2817" y="532187"/>
                  </a:cubicBezTo>
                  <a:lnTo>
                    <a:pt x="0" y="5333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8D6A069-9380-4E59-A0DA-07053EE8E5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 flipH="1">
              <a:off x="715166" y="2991642"/>
              <a:ext cx="6858001" cy="874716"/>
            </a:xfrm>
            <a:custGeom>
              <a:avLst/>
              <a:gdLst>
                <a:gd name="connsiteX0" fmla="*/ 0 w 6858001"/>
                <a:gd name="connsiteY0" fmla="*/ 533314 h 874716"/>
                <a:gd name="connsiteX1" fmla="*/ 0 w 6858001"/>
                <a:gd name="connsiteY1" fmla="*/ 69206 h 874716"/>
                <a:gd name="connsiteX2" fmla="*/ 21486 w 6858001"/>
                <a:gd name="connsiteY2" fmla="*/ 71924 h 874716"/>
                <a:gd name="connsiteX3" fmla="*/ 228948 w 6858001"/>
                <a:gd name="connsiteY3" fmla="*/ 88116 h 874716"/>
                <a:gd name="connsiteX4" fmla="*/ 313533 w 6858001"/>
                <a:gd name="connsiteY4" fmla="*/ 62779 h 874716"/>
                <a:gd name="connsiteX5" fmla="*/ 338870 w 6858001"/>
                <a:gd name="connsiteY5" fmla="*/ 62207 h 874716"/>
                <a:gd name="connsiteX6" fmla="*/ 395640 w 6858001"/>
                <a:gd name="connsiteY6" fmla="*/ 72114 h 874716"/>
                <a:gd name="connsiteX7" fmla="*/ 512802 w 6858001"/>
                <a:gd name="connsiteY7" fmla="*/ 65446 h 874716"/>
                <a:gd name="connsiteX8" fmla="*/ 556047 w 6858001"/>
                <a:gd name="connsiteY8" fmla="*/ 55349 h 874716"/>
                <a:gd name="connsiteX9" fmla="*/ 580050 w 6858001"/>
                <a:gd name="connsiteY9" fmla="*/ 48871 h 874716"/>
                <a:gd name="connsiteX10" fmla="*/ 703308 w 6858001"/>
                <a:gd name="connsiteY10" fmla="*/ 30964 h 874716"/>
                <a:gd name="connsiteX11" fmla="*/ 758174 w 6858001"/>
                <a:gd name="connsiteY11" fmla="*/ 11724 h 874716"/>
                <a:gd name="connsiteX12" fmla="*/ 773035 w 6858001"/>
                <a:gd name="connsiteY12" fmla="*/ 8866 h 874716"/>
                <a:gd name="connsiteX13" fmla="*/ 854379 w 6858001"/>
                <a:gd name="connsiteY13" fmla="*/ 16866 h 874716"/>
                <a:gd name="connsiteX14" fmla="*/ 915343 w 6858001"/>
                <a:gd name="connsiteY14" fmla="*/ 47919 h 874716"/>
                <a:gd name="connsiteX15" fmla="*/ 927155 w 6858001"/>
                <a:gd name="connsiteY15" fmla="*/ 58397 h 874716"/>
                <a:gd name="connsiteX16" fmla="*/ 1097087 w 6858001"/>
                <a:gd name="connsiteY16" fmla="*/ 54777 h 874716"/>
                <a:gd name="connsiteX17" fmla="*/ 1123185 w 6858001"/>
                <a:gd name="connsiteY17" fmla="*/ 50395 h 874716"/>
                <a:gd name="connsiteX18" fmla="*/ 1249302 w 6858001"/>
                <a:gd name="connsiteY18" fmla="*/ 68684 h 874716"/>
                <a:gd name="connsiteX19" fmla="*/ 1286069 w 6858001"/>
                <a:gd name="connsiteY19" fmla="*/ 72304 h 874716"/>
                <a:gd name="connsiteX20" fmla="*/ 1417899 w 6858001"/>
                <a:gd name="connsiteY20" fmla="*/ 88688 h 874716"/>
                <a:gd name="connsiteX21" fmla="*/ 1436568 w 6858001"/>
                <a:gd name="connsiteY21" fmla="*/ 73448 h 874716"/>
                <a:gd name="connsiteX22" fmla="*/ 1490292 w 6858001"/>
                <a:gd name="connsiteY22" fmla="*/ 35154 h 874716"/>
                <a:gd name="connsiteX23" fmla="*/ 1596213 w 6858001"/>
                <a:gd name="connsiteY23" fmla="*/ 1245 h 874716"/>
                <a:gd name="connsiteX24" fmla="*/ 1624980 w 6858001"/>
                <a:gd name="connsiteY24" fmla="*/ 3150 h 874716"/>
                <a:gd name="connsiteX25" fmla="*/ 1697753 w 6858001"/>
                <a:gd name="connsiteY25" fmla="*/ 59731 h 874716"/>
                <a:gd name="connsiteX26" fmla="*/ 1733188 w 6858001"/>
                <a:gd name="connsiteY26" fmla="*/ 82400 h 874716"/>
                <a:gd name="connsiteX27" fmla="*/ 1833775 w 6858001"/>
                <a:gd name="connsiteY27" fmla="*/ 124121 h 874716"/>
                <a:gd name="connsiteX28" fmla="*/ 1842158 w 6858001"/>
                <a:gd name="connsiteY28" fmla="*/ 131742 h 874716"/>
                <a:gd name="connsiteX29" fmla="*/ 1916454 w 6858001"/>
                <a:gd name="connsiteY29" fmla="*/ 222233 h 874716"/>
                <a:gd name="connsiteX30" fmla="*/ 1933219 w 6858001"/>
                <a:gd name="connsiteY30" fmla="*/ 237663 h 874716"/>
                <a:gd name="connsiteX31" fmla="*/ 1953413 w 6858001"/>
                <a:gd name="connsiteY31" fmla="*/ 261668 h 874716"/>
                <a:gd name="connsiteX32" fmla="*/ 2016469 w 6858001"/>
                <a:gd name="connsiteY32" fmla="*/ 308151 h 874716"/>
                <a:gd name="connsiteX33" fmla="*/ 2094578 w 6858001"/>
                <a:gd name="connsiteY33" fmla="*/ 323010 h 874716"/>
                <a:gd name="connsiteX34" fmla="*/ 2188879 w 6858001"/>
                <a:gd name="connsiteY34" fmla="*/ 345681 h 874716"/>
                <a:gd name="connsiteX35" fmla="*/ 2228314 w 6858001"/>
                <a:gd name="connsiteY35" fmla="*/ 360921 h 874716"/>
                <a:gd name="connsiteX36" fmla="*/ 2334044 w 6858001"/>
                <a:gd name="connsiteY36" fmla="*/ 389878 h 874716"/>
                <a:gd name="connsiteX37" fmla="*/ 2409485 w 6858001"/>
                <a:gd name="connsiteY37" fmla="*/ 414263 h 874716"/>
                <a:gd name="connsiteX38" fmla="*/ 2518264 w 6858001"/>
                <a:gd name="connsiteY38" fmla="*/ 428552 h 874716"/>
                <a:gd name="connsiteX39" fmla="*/ 2571034 w 6858001"/>
                <a:gd name="connsiteY39" fmla="*/ 429122 h 874716"/>
                <a:gd name="connsiteX40" fmla="*/ 2668001 w 6858001"/>
                <a:gd name="connsiteY40" fmla="*/ 502276 h 874716"/>
                <a:gd name="connsiteX41" fmla="*/ 2745348 w 6858001"/>
                <a:gd name="connsiteY41" fmla="*/ 550666 h 874716"/>
                <a:gd name="connsiteX42" fmla="*/ 2826694 w 6858001"/>
                <a:gd name="connsiteY42" fmla="*/ 527233 h 874716"/>
                <a:gd name="connsiteX43" fmla="*/ 2848793 w 6858001"/>
                <a:gd name="connsiteY43" fmla="*/ 505134 h 874716"/>
                <a:gd name="connsiteX44" fmla="*/ 2982148 w 6858001"/>
                <a:gd name="connsiteY44" fmla="*/ 484179 h 874716"/>
                <a:gd name="connsiteX45" fmla="*/ 3172654 w 6858001"/>
                <a:gd name="connsiteY45" fmla="*/ 483417 h 874716"/>
                <a:gd name="connsiteX46" fmla="*/ 3489467 w 6858001"/>
                <a:gd name="connsiteY46" fmla="*/ 435790 h 874716"/>
                <a:gd name="connsiteX47" fmla="*/ 3544713 w 6858001"/>
                <a:gd name="connsiteY47" fmla="*/ 413691 h 874716"/>
                <a:gd name="connsiteX48" fmla="*/ 3606817 w 6858001"/>
                <a:gd name="connsiteY48" fmla="*/ 408167 h 874716"/>
                <a:gd name="connsiteX49" fmla="*/ 3630632 w 6858001"/>
                <a:gd name="connsiteY49" fmla="*/ 421693 h 874716"/>
                <a:gd name="connsiteX50" fmla="*/ 3734837 w 6858001"/>
                <a:gd name="connsiteY50" fmla="*/ 441886 h 874716"/>
                <a:gd name="connsiteX51" fmla="*/ 3754652 w 6858001"/>
                <a:gd name="connsiteY51" fmla="*/ 442268 h 874716"/>
                <a:gd name="connsiteX52" fmla="*/ 3822472 w 6858001"/>
                <a:gd name="connsiteY52" fmla="*/ 433694 h 874716"/>
                <a:gd name="connsiteX53" fmla="*/ 3885338 w 6858001"/>
                <a:gd name="connsiteY53" fmla="*/ 428742 h 874716"/>
                <a:gd name="connsiteX54" fmla="*/ 4043839 w 6858001"/>
                <a:gd name="connsiteY54" fmla="*/ 444934 h 874716"/>
                <a:gd name="connsiteX55" fmla="*/ 4165383 w 6858001"/>
                <a:gd name="connsiteY55" fmla="*/ 441124 h 874716"/>
                <a:gd name="connsiteX56" fmla="*/ 4221391 w 6858001"/>
                <a:gd name="connsiteY56" fmla="*/ 444934 h 874716"/>
                <a:gd name="connsiteX57" fmla="*/ 4253014 w 6858001"/>
                <a:gd name="connsiteY57" fmla="*/ 450650 h 874716"/>
                <a:gd name="connsiteX58" fmla="*/ 4324645 w 6858001"/>
                <a:gd name="connsiteY58" fmla="*/ 490466 h 874716"/>
                <a:gd name="connsiteX59" fmla="*/ 4363890 w 6858001"/>
                <a:gd name="connsiteY59" fmla="*/ 499420 h 874716"/>
                <a:gd name="connsiteX60" fmla="*/ 4482004 w 6858001"/>
                <a:gd name="connsiteY60" fmla="*/ 498658 h 874716"/>
                <a:gd name="connsiteX61" fmla="*/ 4659174 w 6858001"/>
                <a:gd name="connsiteY61" fmla="*/ 438648 h 874716"/>
                <a:gd name="connsiteX62" fmla="*/ 4677655 w 6858001"/>
                <a:gd name="connsiteY62" fmla="*/ 430646 h 874716"/>
                <a:gd name="connsiteX63" fmla="*/ 4767764 w 6858001"/>
                <a:gd name="connsiteY63" fmla="*/ 420739 h 874716"/>
                <a:gd name="connsiteX64" fmla="*/ 4828916 w 6858001"/>
                <a:gd name="connsiteY64" fmla="*/ 434266 h 874716"/>
                <a:gd name="connsiteX65" fmla="*/ 4912168 w 6858001"/>
                <a:gd name="connsiteY65" fmla="*/ 462271 h 874716"/>
                <a:gd name="connsiteX66" fmla="*/ 4987037 w 6858001"/>
                <a:gd name="connsiteY66" fmla="*/ 485703 h 874716"/>
                <a:gd name="connsiteX67" fmla="*/ 5041521 w 6858001"/>
                <a:gd name="connsiteY67" fmla="*/ 512182 h 874716"/>
                <a:gd name="connsiteX68" fmla="*/ 5166113 w 6858001"/>
                <a:gd name="connsiteY68" fmla="*/ 531615 h 874716"/>
                <a:gd name="connsiteX69" fmla="*/ 5179067 w 6858001"/>
                <a:gd name="connsiteY69" fmla="*/ 534853 h 874716"/>
                <a:gd name="connsiteX70" fmla="*/ 5272796 w 6858001"/>
                <a:gd name="connsiteY70" fmla="*/ 511230 h 874716"/>
                <a:gd name="connsiteX71" fmla="*/ 5385384 w 6858001"/>
                <a:gd name="connsiteY71" fmla="*/ 487227 h 874716"/>
                <a:gd name="connsiteX72" fmla="*/ 5425582 w 6858001"/>
                <a:gd name="connsiteY72" fmla="*/ 495418 h 874716"/>
                <a:gd name="connsiteX73" fmla="*/ 5480637 w 6858001"/>
                <a:gd name="connsiteY73" fmla="*/ 507040 h 874716"/>
                <a:gd name="connsiteX74" fmla="*/ 5531693 w 6858001"/>
                <a:gd name="connsiteY74" fmla="*/ 500944 h 874716"/>
                <a:gd name="connsiteX75" fmla="*/ 5562746 w 6858001"/>
                <a:gd name="connsiteY75" fmla="*/ 500372 h 874716"/>
                <a:gd name="connsiteX76" fmla="*/ 5704483 w 6858001"/>
                <a:gd name="connsiteY76" fmla="*/ 571620 h 874716"/>
                <a:gd name="connsiteX77" fmla="*/ 5740488 w 6858001"/>
                <a:gd name="connsiteY77" fmla="*/ 577526 h 874716"/>
                <a:gd name="connsiteX78" fmla="*/ 5760873 w 6858001"/>
                <a:gd name="connsiteY78" fmla="*/ 586291 h 874716"/>
                <a:gd name="connsiteX79" fmla="*/ 5883751 w 6858001"/>
                <a:gd name="connsiteY79" fmla="*/ 674686 h 874716"/>
                <a:gd name="connsiteX80" fmla="*/ 5935949 w 6858001"/>
                <a:gd name="connsiteY80" fmla="*/ 692592 h 874716"/>
                <a:gd name="connsiteX81" fmla="*/ 5993291 w 6858001"/>
                <a:gd name="connsiteY81" fmla="*/ 688972 h 874716"/>
                <a:gd name="connsiteX82" fmla="*/ 6026440 w 6858001"/>
                <a:gd name="connsiteY82" fmla="*/ 682496 h 874716"/>
                <a:gd name="connsiteX83" fmla="*/ 6108738 w 6858001"/>
                <a:gd name="connsiteY83" fmla="*/ 626296 h 874716"/>
                <a:gd name="connsiteX84" fmla="*/ 6155602 w 6858001"/>
                <a:gd name="connsiteY84" fmla="*/ 628202 h 874716"/>
                <a:gd name="connsiteX85" fmla="*/ 6228756 w 6858001"/>
                <a:gd name="connsiteY85" fmla="*/ 666873 h 874716"/>
                <a:gd name="connsiteX86" fmla="*/ 6361539 w 6858001"/>
                <a:gd name="connsiteY86" fmla="*/ 684210 h 874716"/>
                <a:gd name="connsiteX87" fmla="*/ 6428979 w 6858001"/>
                <a:gd name="connsiteY87" fmla="*/ 630106 h 874716"/>
                <a:gd name="connsiteX88" fmla="*/ 6463840 w 6858001"/>
                <a:gd name="connsiteY88" fmla="*/ 578098 h 874716"/>
                <a:gd name="connsiteX89" fmla="*/ 6564620 w 6858001"/>
                <a:gd name="connsiteY89" fmla="*/ 517708 h 874716"/>
                <a:gd name="connsiteX90" fmla="*/ 6588625 w 6858001"/>
                <a:gd name="connsiteY90" fmla="*/ 540187 h 874716"/>
                <a:gd name="connsiteX91" fmla="*/ 6662541 w 6858001"/>
                <a:gd name="connsiteY91" fmla="*/ 549714 h 874716"/>
                <a:gd name="connsiteX92" fmla="*/ 6742552 w 6858001"/>
                <a:gd name="connsiteY92" fmla="*/ 548952 h 874716"/>
                <a:gd name="connsiteX93" fmla="*/ 6812063 w 6858001"/>
                <a:gd name="connsiteY93" fmla="*/ 568430 h 874716"/>
                <a:gd name="connsiteX94" fmla="*/ 6858001 w 6858001"/>
                <a:gd name="connsiteY94" fmla="*/ 562267 h 874716"/>
                <a:gd name="connsiteX95" fmla="*/ 6858001 w 6858001"/>
                <a:gd name="connsiteY95" fmla="*/ 734520 h 874716"/>
                <a:gd name="connsiteX96" fmla="*/ 6815516 w 6858001"/>
                <a:gd name="connsiteY96" fmla="*/ 744220 h 874716"/>
                <a:gd name="connsiteX97" fmla="*/ 6748458 w 6858001"/>
                <a:gd name="connsiteY97" fmla="*/ 763271 h 874716"/>
                <a:gd name="connsiteX98" fmla="*/ 6584812 w 6858001"/>
                <a:gd name="connsiteY98" fmla="*/ 784797 h 874716"/>
                <a:gd name="connsiteX99" fmla="*/ 6415833 w 6858001"/>
                <a:gd name="connsiteY99" fmla="*/ 805562 h 874716"/>
                <a:gd name="connsiteX100" fmla="*/ 6323058 w 6858001"/>
                <a:gd name="connsiteY100" fmla="*/ 812420 h 874716"/>
                <a:gd name="connsiteX101" fmla="*/ 6242093 w 6858001"/>
                <a:gd name="connsiteY101" fmla="*/ 823281 h 874716"/>
                <a:gd name="connsiteX102" fmla="*/ 6171605 w 6858001"/>
                <a:gd name="connsiteY102" fmla="*/ 830139 h 874716"/>
                <a:gd name="connsiteX103" fmla="*/ 6059397 w 6858001"/>
                <a:gd name="connsiteY103" fmla="*/ 844045 h 874716"/>
                <a:gd name="connsiteX104" fmla="*/ 6012723 w 6858001"/>
                <a:gd name="connsiteY104" fmla="*/ 847665 h 874716"/>
                <a:gd name="connsiteX105" fmla="*/ 5902610 w 6858001"/>
                <a:gd name="connsiteY105" fmla="*/ 847473 h 874716"/>
                <a:gd name="connsiteX106" fmla="*/ 5864318 w 6858001"/>
                <a:gd name="connsiteY106" fmla="*/ 845569 h 874716"/>
                <a:gd name="connsiteX107" fmla="*/ 5790592 w 6858001"/>
                <a:gd name="connsiteY107" fmla="*/ 821947 h 874716"/>
                <a:gd name="connsiteX108" fmla="*/ 5781830 w 6858001"/>
                <a:gd name="connsiteY108" fmla="*/ 820233 h 874716"/>
                <a:gd name="connsiteX109" fmla="*/ 5733440 w 6858001"/>
                <a:gd name="connsiteY109" fmla="*/ 810896 h 874716"/>
                <a:gd name="connsiteX110" fmla="*/ 5706959 w 6858001"/>
                <a:gd name="connsiteY110" fmla="*/ 807848 h 874716"/>
                <a:gd name="connsiteX111" fmla="*/ 5606372 w 6858001"/>
                <a:gd name="connsiteY111" fmla="*/ 788417 h 874716"/>
                <a:gd name="connsiteX112" fmla="*/ 5548460 w 6858001"/>
                <a:gd name="connsiteY112" fmla="*/ 779273 h 874716"/>
                <a:gd name="connsiteX113" fmla="*/ 5501594 w 6858001"/>
                <a:gd name="connsiteY113" fmla="*/ 780607 h 874716"/>
                <a:gd name="connsiteX114" fmla="*/ 5419295 w 6858001"/>
                <a:gd name="connsiteY114" fmla="*/ 782321 h 874716"/>
                <a:gd name="connsiteX115" fmla="*/ 5393005 w 6858001"/>
                <a:gd name="connsiteY115" fmla="*/ 786703 h 874716"/>
                <a:gd name="connsiteX116" fmla="*/ 5274129 w 6858001"/>
                <a:gd name="connsiteY116" fmla="*/ 774129 h 874716"/>
                <a:gd name="connsiteX117" fmla="*/ 5206308 w 6858001"/>
                <a:gd name="connsiteY117" fmla="*/ 773177 h 874716"/>
                <a:gd name="connsiteX118" fmla="*/ 5129916 w 6858001"/>
                <a:gd name="connsiteY118" fmla="*/ 757554 h 874716"/>
                <a:gd name="connsiteX119" fmla="*/ 5107627 w 6858001"/>
                <a:gd name="connsiteY119" fmla="*/ 758316 h 874716"/>
                <a:gd name="connsiteX120" fmla="*/ 5082670 w 6858001"/>
                <a:gd name="connsiteY120" fmla="*/ 759651 h 874716"/>
                <a:gd name="connsiteX121" fmla="*/ 5006086 w 6858001"/>
                <a:gd name="connsiteY121" fmla="*/ 760795 h 874716"/>
                <a:gd name="connsiteX122" fmla="*/ 4959602 w 6858001"/>
                <a:gd name="connsiteY122" fmla="*/ 766509 h 874716"/>
                <a:gd name="connsiteX123" fmla="*/ 4871019 w 6858001"/>
                <a:gd name="connsiteY123" fmla="*/ 763081 h 874716"/>
                <a:gd name="connsiteX124" fmla="*/ 4838250 w 6858001"/>
                <a:gd name="connsiteY124" fmla="*/ 768033 h 874716"/>
                <a:gd name="connsiteX125" fmla="*/ 4755381 w 6858001"/>
                <a:gd name="connsiteY125" fmla="*/ 768605 h 874716"/>
                <a:gd name="connsiteX126" fmla="*/ 4681083 w 6858001"/>
                <a:gd name="connsiteY126" fmla="*/ 765747 h 874716"/>
                <a:gd name="connsiteX127" fmla="*/ 4609452 w 6858001"/>
                <a:gd name="connsiteY127" fmla="*/ 767271 h 874716"/>
                <a:gd name="connsiteX128" fmla="*/ 4558207 w 6858001"/>
                <a:gd name="connsiteY128" fmla="*/ 773557 h 874716"/>
                <a:gd name="connsiteX129" fmla="*/ 4502579 w 6858001"/>
                <a:gd name="connsiteY129" fmla="*/ 777367 h 874716"/>
                <a:gd name="connsiteX130" fmla="*/ 4349222 w 6858001"/>
                <a:gd name="connsiteY130" fmla="*/ 800038 h 874716"/>
                <a:gd name="connsiteX131" fmla="*/ 4320837 w 6858001"/>
                <a:gd name="connsiteY131" fmla="*/ 794514 h 874716"/>
                <a:gd name="connsiteX132" fmla="*/ 4159667 w 6858001"/>
                <a:gd name="connsiteY132" fmla="*/ 789370 h 874716"/>
                <a:gd name="connsiteX133" fmla="*/ 4124614 w 6858001"/>
                <a:gd name="connsiteY133" fmla="*/ 789752 h 874716"/>
                <a:gd name="connsiteX134" fmla="*/ 4030503 w 6858001"/>
                <a:gd name="connsiteY134" fmla="*/ 767271 h 874716"/>
                <a:gd name="connsiteX135" fmla="*/ 3885338 w 6858001"/>
                <a:gd name="connsiteY135" fmla="*/ 802896 h 874716"/>
                <a:gd name="connsiteX136" fmla="*/ 3749506 w 6858001"/>
                <a:gd name="connsiteY136" fmla="*/ 847473 h 874716"/>
                <a:gd name="connsiteX137" fmla="*/ 3732361 w 6858001"/>
                <a:gd name="connsiteY137" fmla="*/ 853190 h 874716"/>
                <a:gd name="connsiteX138" fmla="*/ 3683591 w 6858001"/>
                <a:gd name="connsiteY138" fmla="*/ 862906 h 874716"/>
                <a:gd name="connsiteX139" fmla="*/ 3623201 w 6858001"/>
                <a:gd name="connsiteY139" fmla="*/ 866334 h 874716"/>
                <a:gd name="connsiteX140" fmla="*/ 3546617 w 6858001"/>
                <a:gd name="connsiteY140" fmla="*/ 874716 h 874716"/>
                <a:gd name="connsiteX141" fmla="*/ 3485275 w 6858001"/>
                <a:gd name="connsiteY141" fmla="*/ 864238 h 874716"/>
                <a:gd name="connsiteX142" fmla="*/ 3399546 w 6858001"/>
                <a:gd name="connsiteY142" fmla="*/ 848618 h 874716"/>
                <a:gd name="connsiteX143" fmla="*/ 3318771 w 6858001"/>
                <a:gd name="connsiteY143" fmla="*/ 833757 h 874716"/>
                <a:gd name="connsiteX144" fmla="*/ 3293244 w 6858001"/>
                <a:gd name="connsiteY144" fmla="*/ 851284 h 874716"/>
                <a:gd name="connsiteX145" fmla="*/ 3253809 w 6858001"/>
                <a:gd name="connsiteY145" fmla="*/ 866524 h 874716"/>
                <a:gd name="connsiteX146" fmla="*/ 3209993 w 6858001"/>
                <a:gd name="connsiteY146" fmla="*/ 848235 h 874716"/>
                <a:gd name="connsiteX147" fmla="*/ 3107500 w 6858001"/>
                <a:gd name="connsiteY147" fmla="*/ 810326 h 874716"/>
                <a:gd name="connsiteX148" fmla="*/ 3042728 w 6858001"/>
                <a:gd name="connsiteY148" fmla="*/ 808610 h 874716"/>
                <a:gd name="connsiteX149" fmla="*/ 2901943 w 6858001"/>
                <a:gd name="connsiteY149" fmla="*/ 792418 h 874716"/>
                <a:gd name="connsiteX150" fmla="*/ 2809930 w 6858001"/>
                <a:gd name="connsiteY150" fmla="*/ 769367 h 874716"/>
                <a:gd name="connsiteX151" fmla="*/ 2743826 w 6858001"/>
                <a:gd name="connsiteY151" fmla="*/ 743268 h 874716"/>
                <a:gd name="connsiteX152" fmla="*/ 2649143 w 6858001"/>
                <a:gd name="connsiteY152" fmla="*/ 709167 h 874716"/>
                <a:gd name="connsiteX153" fmla="*/ 2554079 w 6858001"/>
                <a:gd name="connsiteY153" fmla="*/ 691450 h 874716"/>
                <a:gd name="connsiteX154" fmla="*/ 2485307 w 6858001"/>
                <a:gd name="connsiteY154" fmla="*/ 669160 h 874716"/>
                <a:gd name="connsiteX155" fmla="*/ 2401292 w 6858001"/>
                <a:gd name="connsiteY155" fmla="*/ 653919 h 874716"/>
                <a:gd name="connsiteX156" fmla="*/ 2330806 w 6858001"/>
                <a:gd name="connsiteY156" fmla="*/ 653349 h 874716"/>
                <a:gd name="connsiteX157" fmla="*/ 2220312 w 6858001"/>
                <a:gd name="connsiteY157" fmla="*/ 656015 h 874716"/>
                <a:gd name="connsiteX158" fmla="*/ 2085054 w 6858001"/>
                <a:gd name="connsiteY158" fmla="*/ 609914 h 874716"/>
                <a:gd name="connsiteX159" fmla="*/ 2030378 w 6858001"/>
                <a:gd name="connsiteY159" fmla="*/ 599625 h 874716"/>
                <a:gd name="connsiteX160" fmla="*/ 1978940 w 6858001"/>
                <a:gd name="connsiteY160" fmla="*/ 594863 h 874716"/>
                <a:gd name="connsiteX161" fmla="*/ 1869780 w 6858001"/>
                <a:gd name="connsiteY161" fmla="*/ 564192 h 874716"/>
                <a:gd name="connsiteX162" fmla="*/ 1825393 w 6858001"/>
                <a:gd name="connsiteY162" fmla="*/ 554094 h 874716"/>
                <a:gd name="connsiteX163" fmla="*/ 1763287 w 6858001"/>
                <a:gd name="connsiteY163" fmla="*/ 554286 h 874716"/>
                <a:gd name="connsiteX164" fmla="*/ 1650317 w 6858001"/>
                <a:gd name="connsiteY164" fmla="*/ 540187 h 874716"/>
                <a:gd name="connsiteX165" fmla="*/ 1537537 w 6858001"/>
                <a:gd name="connsiteY165" fmla="*/ 499038 h 874716"/>
                <a:gd name="connsiteX166" fmla="*/ 1489720 w 6858001"/>
                <a:gd name="connsiteY166" fmla="*/ 503038 h 874716"/>
                <a:gd name="connsiteX167" fmla="*/ 1472575 w 6858001"/>
                <a:gd name="connsiteY167" fmla="*/ 502086 h 874716"/>
                <a:gd name="connsiteX168" fmla="*/ 1318456 w 6858001"/>
                <a:gd name="connsiteY168" fmla="*/ 479415 h 874716"/>
                <a:gd name="connsiteX169" fmla="*/ 1303024 w 6858001"/>
                <a:gd name="connsiteY169" fmla="*/ 476939 h 874716"/>
                <a:gd name="connsiteX170" fmla="*/ 1230633 w 6858001"/>
                <a:gd name="connsiteY170" fmla="*/ 456746 h 874716"/>
                <a:gd name="connsiteX171" fmla="*/ 1048125 w 6858001"/>
                <a:gd name="connsiteY171" fmla="*/ 444172 h 874716"/>
                <a:gd name="connsiteX172" fmla="*/ 1036887 w 6858001"/>
                <a:gd name="connsiteY172" fmla="*/ 442648 h 874716"/>
                <a:gd name="connsiteX173" fmla="*/ 975733 w 6858001"/>
                <a:gd name="connsiteY173" fmla="*/ 452744 h 874716"/>
                <a:gd name="connsiteX174" fmla="*/ 945444 w 6858001"/>
                <a:gd name="connsiteY174" fmla="*/ 467033 h 874716"/>
                <a:gd name="connsiteX175" fmla="*/ 898198 w 6858001"/>
                <a:gd name="connsiteY175" fmla="*/ 481893 h 874716"/>
                <a:gd name="connsiteX176" fmla="*/ 850189 w 6858001"/>
                <a:gd name="connsiteY176" fmla="*/ 487417 h 874716"/>
                <a:gd name="connsiteX177" fmla="*/ 769605 w 6858001"/>
                <a:gd name="connsiteY177" fmla="*/ 464937 h 874716"/>
                <a:gd name="connsiteX178" fmla="*/ 740268 w 6858001"/>
                <a:gd name="connsiteY178" fmla="*/ 462651 h 874716"/>
                <a:gd name="connsiteX179" fmla="*/ 674923 w 6858001"/>
                <a:gd name="connsiteY179" fmla="*/ 451792 h 874716"/>
                <a:gd name="connsiteX180" fmla="*/ 617772 w 6858001"/>
                <a:gd name="connsiteY180" fmla="*/ 452554 h 874716"/>
                <a:gd name="connsiteX181" fmla="*/ 571860 w 6858001"/>
                <a:gd name="connsiteY181" fmla="*/ 469891 h 874716"/>
                <a:gd name="connsiteX182" fmla="*/ 505182 w 6858001"/>
                <a:gd name="connsiteY182" fmla="*/ 473319 h 874716"/>
                <a:gd name="connsiteX183" fmla="*/ 462126 w 6858001"/>
                <a:gd name="connsiteY183" fmla="*/ 460747 h 874716"/>
                <a:gd name="connsiteX184" fmla="*/ 453364 w 6858001"/>
                <a:gd name="connsiteY184" fmla="*/ 459033 h 874716"/>
                <a:gd name="connsiteX185" fmla="*/ 340774 w 6858001"/>
                <a:gd name="connsiteY185" fmla="*/ 458268 h 874716"/>
                <a:gd name="connsiteX186" fmla="*/ 200182 w 6858001"/>
                <a:gd name="connsiteY186" fmla="*/ 496180 h 874716"/>
                <a:gd name="connsiteX187" fmla="*/ 176939 w 6858001"/>
                <a:gd name="connsiteY187" fmla="*/ 504182 h 874716"/>
                <a:gd name="connsiteX188" fmla="*/ 63587 w 6858001"/>
                <a:gd name="connsiteY188" fmla="*/ 518088 h 874716"/>
                <a:gd name="connsiteX189" fmla="*/ 2817 w 6858001"/>
                <a:gd name="connsiteY189" fmla="*/ 532187 h 874716"/>
                <a:gd name="connsiteX190" fmla="*/ 0 w 6858001"/>
                <a:gd name="connsiteY190" fmla="*/ 533314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6858001" h="874716">
                  <a:moveTo>
                    <a:pt x="0" y="533314"/>
                  </a:moveTo>
                  <a:lnTo>
                    <a:pt x="0" y="69206"/>
                  </a:lnTo>
                  <a:lnTo>
                    <a:pt x="21486" y="71924"/>
                  </a:lnTo>
                  <a:cubicBezTo>
                    <a:pt x="92546" y="60493"/>
                    <a:pt x="159604" y="87354"/>
                    <a:pt x="228948" y="88116"/>
                  </a:cubicBezTo>
                  <a:cubicBezTo>
                    <a:pt x="260382" y="88496"/>
                    <a:pt x="291435" y="94592"/>
                    <a:pt x="313533" y="62779"/>
                  </a:cubicBezTo>
                  <a:cubicBezTo>
                    <a:pt x="316389" y="58587"/>
                    <a:pt x="330298" y="60873"/>
                    <a:pt x="338870" y="62207"/>
                  </a:cubicBezTo>
                  <a:cubicBezTo>
                    <a:pt x="357921" y="65066"/>
                    <a:pt x="376781" y="72304"/>
                    <a:pt x="395640" y="72114"/>
                  </a:cubicBezTo>
                  <a:cubicBezTo>
                    <a:pt x="434695" y="71924"/>
                    <a:pt x="473939" y="68876"/>
                    <a:pt x="512802" y="65446"/>
                  </a:cubicBezTo>
                  <a:cubicBezTo>
                    <a:pt x="527470" y="64112"/>
                    <a:pt x="541569" y="58969"/>
                    <a:pt x="556047" y="55349"/>
                  </a:cubicBezTo>
                  <a:cubicBezTo>
                    <a:pt x="564048" y="53253"/>
                    <a:pt x="572622" y="47729"/>
                    <a:pt x="580050" y="48871"/>
                  </a:cubicBezTo>
                  <a:cubicBezTo>
                    <a:pt x="623106" y="55539"/>
                    <a:pt x="662541" y="39157"/>
                    <a:pt x="703308" y="30964"/>
                  </a:cubicBezTo>
                  <a:cubicBezTo>
                    <a:pt x="722169" y="27154"/>
                    <a:pt x="739886" y="18010"/>
                    <a:pt x="758174" y="11724"/>
                  </a:cubicBezTo>
                  <a:cubicBezTo>
                    <a:pt x="762936" y="10008"/>
                    <a:pt x="768271" y="8484"/>
                    <a:pt x="773035" y="8866"/>
                  </a:cubicBezTo>
                  <a:cubicBezTo>
                    <a:pt x="800276" y="11152"/>
                    <a:pt x="827329" y="14390"/>
                    <a:pt x="854379" y="16866"/>
                  </a:cubicBezTo>
                  <a:cubicBezTo>
                    <a:pt x="878956" y="19152"/>
                    <a:pt x="903722" y="19914"/>
                    <a:pt x="915343" y="47919"/>
                  </a:cubicBezTo>
                  <a:cubicBezTo>
                    <a:pt x="917059" y="52301"/>
                    <a:pt x="922773" y="55539"/>
                    <a:pt x="927155" y="58397"/>
                  </a:cubicBezTo>
                  <a:cubicBezTo>
                    <a:pt x="994785" y="102405"/>
                    <a:pt x="1030980" y="101261"/>
                    <a:pt x="1097087" y="54777"/>
                  </a:cubicBezTo>
                  <a:cubicBezTo>
                    <a:pt x="1103945" y="50015"/>
                    <a:pt x="1118613" y="46585"/>
                    <a:pt x="1123185" y="50395"/>
                  </a:cubicBezTo>
                  <a:cubicBezTo>
                    <a:pt x="1162049" y="82020"/>
                    <a:pt x="1204532" y="78590"/>
                    <a:pt x="1249302" y="68684"/>
                  </a:cubicBezTo>
                  <a:cubicBezTo>
                    <a:pt x="1260922" y="66018"/>
                    <a:pt x="1277307" y="66018"/>
                    <a:pt x="1286069" y="72304"/>
                  </a:cubicBezTo>
                  <a:cubicBezTo>
                    <a:pt x="1327790" y="101451"/>
                    <a:pt x="1372560" y="97261"/>
                    <a:pt x="1417899" y="88688"/>
                  </a:cubicBezTo>
                  <a:cubicBezTo>
                    <a:pt x="1424948" y="87354"/>
                    <a:pt x="1433522" y="80114"/>
                    <a:pt x="1436568" y="73448"/>
                  </a:cubicBezTo>
                  <a:cubicBezTo>
                    <a:pt x="1447428" y="49825"/>
                    <a:pt x="1467813" y="41823"/>
                    <a:pt x="1490292" y="35154"/>
                  </a:cubicBezTo>
                  <a:cubicBezTo>
                    <a:pt x="1525727" y="24296"/>
                    <a:pt x="1560588" y="11532"/>
                    <a:pt x="1596213" y="1245"/>
                  </a:cubicBezTo>
                  <a:cubicBezTo>
                    <a:pt x="1604978" y="-1231"/>
                    <a:pt x="1615836" y="293"/>
                    <a:pt x="1624980" y="3150"/>
                  </a:cubicBezTo>
                  <a:cubicBezTo>
                    <a:pt x="1656223" y="12866"/>
                    <a:pt x="1676036" y="37251"/>
                    <a:pt x="1697753" y="59731"/>
                  </a:cubicBezTo>
                  <a:cubicBezTo>
                    <a:pt x="1707279" y="69638"/>
                    <a:pt x="1720423" y="76686"/>
                    <a:pt x="1733188" y="82400"/>
                  </a:cubicBezTo>
                  <a:cubicBezTo>
                    <a:pt x="1766335" y="97071"/>
                    <a:pt x="1800246" y="110215"/>
                    <a:pt x="1833775" y="124121"/>
                  </a:cubicBezTo>
                  <a:cubicBezTo>
                    <a:pt x="1837013" y="125455"/>
                    <a:pt x="1839679" y="128884"/>
                    <a:pt x="1842158" y="131742"/>
                  </a:cubicBezTo>
                  <a:cubicBezTo>
                    <a:pt x="1866922" y="161843"/>
                    <a:pt x="1891497" y="192132"/>
                    <a:pt x="1916454" y="222233"/>
                  </a:cubicBezTo>
                  <a:cubicBezTo>
                    <a:pt x="1921216" y="227947"/>
                    <a:pt x="1928076" y="232139"/>
                    <a:pt x="1933219" y="237663"/>
                  </a:cubicBezTo>
                  <a:cubicBezTo>
                    <a:pt x="1940459" y="245283"/>
                    <a:pt x="1949603" y="252524"/>
                    <a:pt x="1953413" y="261668"/>
                  </a:cubicBezTo>
                  <a:cubicBezTo>
                    <a:pt x="1965224" y="290433"/>
                    <a:pt x="1987894" y="302817"/>
                    <a:pt x="2016469" y="308151"/>
                  </a:cubicBezTo>
                  <a:cubicBezTo>
                    <a:pt x="2042570" y="313104"/>
                    <a:pt x="2068669" y="317296"/>
                    <a:pt x="2094578" y="323010"/>
                  </a:cubicBezTo>
                  <a:cubicBezTo>
                    <a:pt x="2126201" y="329868"/>
                    <a:pt x="2157636" y="337298"/>
                    <a:pt x="2188879" y="345681"/>
                  </a:cubicBezTo>
                  <a:cubicBezTo>
                    <a:pt x="2202404" y="349301"/>
                    <a:pt x="2216692" y="353491"/>
                    <a:pt x="2228314" y="360921"/>
                  </a:cubicBezTo>
                  <a:cubicBezTo>
                    <a:pt x="2260890" y="381496"/>
                    <a:pt x="2295753" y="395402"/>
                    <a:pt x="2334044" y="389878"/>
                  </a:cubicBezTo>
                  <a:cubicBezTo>
                    <a:pt x="2364715" y="385496"/>
                    <a:pt x="2390434" y="396736"/>
                    <a:pt x="2409485" y="414263"/>
                  </a:cubicBezTo>
                  <a:cubicBezTo>
                    <a:pt x="2444158" y="446078"/>
                    <a:pt x="2481305" y="438838"/>
                    <a:pt x="2518264" y="428552"/>
                  </a:cubicBezTo>
                  <a:cubicBezTo>
                    <a:pt x="2537315" y="423217"/>
                    <a:pt x="2552935" y="423979"/>
                    <a:pt x="2571034" y="429122"/>
                  </a:cubicBezTo>
                  <a:cubicBezTo>
                    <a:pt x="2612945" y="441124"/>
                    <a:pt x="2640950" y="473701"/>
                    <a:pt x="2668001" y="502276"/>
                  </a:cubicBezTo>
                  <a:cubicBezTo>
                    <a:pt x="2691054" y="526661"/>
                    <a:pt x="2716963" y="540377"/>
                    <a:pt x="2745348" y="550666"/>
                  </a:cubicBezTo>
                  <a:cubicBezTo>
                    <a:pt x="2781163" y="563810"/>
                    <a:pt x="2809548" y="558858"/>
                    <a:pt x="2826694" y="527233"/>
                  </a:cubicBezTo>
                  <a:cubicBezTo>
                    <a:pt x="2831457" y="518278"/>
                    <a:pt x="2839839" y="507800"/>
                    <a:pt x="2848793" y="505134"/>
                  </a:cubicBezTo>
                  <a:cubicBezTo>
                    <a:pt x="2892037" y="491800"/>
                    <a:pt x="2935854" y="472367"/>
                    <a:pt x="2982148" y="484179"/>
                  </a:cubicBezTo>
                  <a:cubicBezTo>
                    <a:pt x="3046158" y="500372"/>
                    <a:pt x="3108644" y="499420"/>
                    <a:pt x="3172654" y="483417"/>
                  </a:cubicBezTo>
                  <a:cubicBezTo>
                    <a:pt x="3276480" y="457508"/>
                    <a:pt x="3380305" y="430076"/>
                    <a:pt x="3489467" y="435790"/>
                  </a:cubicBezTo>
                  <a:cubicBezTo>
                    <a:pt x="3507563" y="436742"/>
                    <a:pt x="3529090" y="425121"/>
                    <a:pt x="3544713" y="413691"/>
                  </a:cubicBezTo>
                  <a:cubicBezTo>
                    <a:pt x="3574622" y="391974"/>
                    <a:pt x="3573288" y="390258"/>
                    <a:pt x="3606817" y="408167"/>
                  </a:cubicBezTo>
                  <a:cubicBezTo>
                    <a:pt x="3614819" y="412549"/>
                    <a:pt x="3624725" y="415215"/>
                    <a:pt x="3630632" y="421693"/>
                  </a:cubicBezTo>
                  <a:cubicBezTo>
                    <a:pt x="3660731" y="454650"/>
                    <a:pt x="3697880" y="446648"/>
                    <a:pt x="3734837" y="441886"/>
                  </a:cubicBezTo>
                  <a:cubicBezTo>
                    <a:pt x="3741315" y="440934"/>
                    <a:pt x="3749125" y="439600"/>
                    <a:pt x="3754652" y="442268"/>
                  </a:cubicBezTo>
                  <a:cubicBezTo>
                    <a:pt x="3779607" y="454268"/>
                    <a:pt x="3800753" y="450078"/>
                    <a:pt x="3822472" y="433694"/>
                  </a:cubicBezTo>
                  <a:cubicBezTo>
                    <a:pt x="3841331" y="419597"/>
                    <a:pt x="3863049" y="411215"/>
                    <a:pt x="3885338" y="428742"/>
                  </a:cubicBezTo>
                  <a:cubicBezTo>
                    <a:pt x="3934870" y="467605"/>
                    <a:pt x="3987829" y="469509"/>
                    <a:pt x="4043839" y="444934"/>
                  </a:cubicBezTo>
                  <a:cubicBezTo>
                    <a:pt x="4083845" y="427407"/>
                    <a:pt x="4123280" y="423407"/>
                    <a:pt x="4165383" y="441124"/>
                  </a:cubicBezTo>
                  <a:cubicBezTo>
                    <a:pt x="4181576" y="447982"/>
                    <a:pt x="4202531" y="443410"/>
                    <a:pt x="4221391" y="444934"/>
                  </a:cubicBezTo>
                  <a:cubicBezTo>
                    <a:pt x="4232060" y="445696"/>
                    <a:pt x="4243872" y="445886"/>
                    <a:pt x="4253014" y="450650"/>
                  </a:cubicBezTo>
                  <a:cubicBezTo>
                    <a:pt x="4277401" y="462843"/>
                    <a:pt x="4300070" y="478463"/>
                    <a:pt x="4324645" y="490466"/>
                  </a:cubicBezTo>
                  <a:cubicBezTo>
                    <a:pt x="4336457" y="496180"/>
                    <a:pt x="4350554" y="499228"/>
                    <a:pt x="4363890" y="499420"/>
                  </a:cubicBezTo>
                  <a:cubicBezTo>
                    <a:pt x="4403325" y="500372"/>
                    <a:pt x="4442761" y="500372"/>
                    <a:pt x="4482004" y="498658"/>
                  </a:cubicBezTo>
                  <a:cubicBezTo>
                    <a:pt x="4546776" y="495990"/>
                    <a:pt x="4612500" y="495418"/>
                    <a:pt x="4659174" y="438648"/>
                  </a:cubicBezTo>
                  <a:cubicBezTo>
                    <a:pt x="4662986" y="434076"/>
                    <a:pt x="4671176" y="431408"/>
                    <a:pt x="4677655" y="430646"/>
                  </a:cubicBezTo>
                  <a:cubicBezTo>
                    <a:pt x="4707564" y="427027"/>
                    <a:pt x="4738235" y="426645"/>
                    <a:pt x="4767764" y="420739"/>
                  </a:cubicBezTo>
                  <a:cubicBezTo>
                    <a:pt x="4791386" y="415977"/>
                    <a:pt x="4811009" y="417501"/>
                    <a:pt x="4828916" y="434266"/>
                  </a:cubicBezTo>
                  <a:cubicBezTo>
                    <a:pt x="4852348" y="456364"/>
                    <a:pt x="4880925" y="469319"/>
                    <a:pt x="4912168" y="462271"/>
                  </a:cubicBezTo>
                  <a:cubicBezTo>
                    <a:pt x="4943409" y="455412"/>
                    <a:pt x="4963984" y="470271"/>
                    <a:pt x="4987037" y="485703"/>
                  </a:cubicBezTo>
                  <a:cubicBezTo>
                    <a:pt x="5003801" y="496942"/>
                    <a:pt x="5022852" y="511040"/>
                    <a:pt x="5041521" y="512182"/>
                  </a:cubicBezTo>
                  <a:cubicBezTo>
                    <a:pt x="5083814" y="514658"/>
                    <a:pt x="5120201" y="553904"/>
                    <a:pt x="5166113" y="531615"/>
                  </a:cubicBezTo>
                  <a:cubicBezTo>
                    <a:pt x="5169161" y="530091"/>
                    <a:pt x="5174685" y="533901"/>
                    <a:pt x="5179067" y="534853"/>
                  </a:cubicBezTo>
                  <a:cubicBezTo>
                    <a:pt x="5214121" y="542093"/>
                    <a:pt x="5247078" y="535043"/>
                    <a:pt x="5272796" y="511230"/>
                  </a:cubicBezTo>
                  <a:cubicBezTo>
                    <a:pt x="5306516" y="480177"/>
                    <a:pt x="5343855" y="477129"/>
                    <a:pt x="5385384" y="487227"/>
                  </a:cubicBezTo>
                  <a:cubicBezTo>
                    <a:pt x="5398721" y="490466"/>
                    <a:pt x="5412057" y="492752"/>
                    <a:pt x="5425582" y="495418"/>
                  </a:cubicBezTo>
                  <a:cubicBezTo>
                    <a:pt x="5443870" y="499228"/>
                    <a:pt x="5462351" y="503230"/>
                    <a:pt x="5480637" y="507040"/>
                  </a:cubicBezTo>
                  <a:cubicBezTo>
                    <a:pt x="5498356" y="510850"/>
                    <a:pt x="5517979" y="517326"/>
                    <a:pt x="5531693" y="500944"/>
                  </a:cubicBezTo>
                  <a:cubicBezTo>
                    <a:pt x="5543506" y="486845"/>
                    <a:pt x="5551888" y="488179"/>
                    <a:pt x="5562746" y="500372"/>
                  </a:cubicBezTo>
                  <a:cubicBezTo>
                    <a:pt x="5600467" y="543045"/>
                    <a:pt x="5646189" y="569716"/>
                    <a:pt x="5704483" y="571620"/>
                  </a:cubicBezTo>
                  <a:cubicBezTo>
                    <a:pt x="5716485" y="572002"/>
                    <a:pt x="5728678" y="574668"/>
                    <a:pt x="5740488" y="577526"/>
                  </a:cubicBezTo>
                  <a:cubicBezTo>
                    <a:pt x="5747728" y="579241"/>
                    <a:pt x="5756493" y="581147"/>
                    <a:pt x="5760873" y="586291"/>
                  </a:cubicBezTo>
                  <a:cubicBezTo>
                    <a:pt x="5794974" y="625534"/>
                    <a:pt x="5837457" y="652777"/>
                    <a:pt x="5883751" y="674686"/>
                  </a:cubicBezTo>
                  <a:cubicBezTo>
                    <a:pt x="5900323" y="682496"/>
                    <a:pt x="5918042" y="690306"/>
                    <a:pt x="5935949" y="692592"/>
                  </a:cubicBezTo>
                  <a:cubicBezTo>
                    <a:pt x="5954617" y="694878"/>
                    <a:pt x="5974240" y="691068"/>
                    <a:pt x="5993291" y="688972"/>
                  </a:cubicBezTo>
                  <a:cubicBezTo>
                    <a:pt x="6004531" y="687830"/>
                    <a:pt x="6017485" y="688020"/>
                    <a:pt x="6026440" y="682496"/>
                  </a:cubicBezTo>
                  <a:cubicBezTo>
                    <a:pt x="6054825" y="665159"/>
                    <a:pt x="6082258" y="646491"/>
                    <a:pt x="6108738" y="626296"/>
                  </a:cubicBezTo>
                  <a:cubicBezTo>
                    <a:pt x="6131409" y="608960"/>
                    <a:pt x="6135981" y="606483"/>
                    <a:pt x="6155602" y="628202"/>
                  </a:cubicBezTo>
                  <a:cubicBezTo>
                    <a:pt x="6175797" y="650491"/>
                    <a:pt x="6200944" y="662111"/>
                    <a:pt x="6228756" y="666873"/>
                  </a:cubicBezTo>
                  <a:cubicBezTo>
                    <a:pt x="6272764" y="674304"/>
                    <a:pt x="6317151" y="680590"/>
                    <a:pt x="6361539" y="684210"/>
                  </a:cubicBezTo>
                  <a:cubicBezTo>
                    <a:pt x="6401736" y="687448"/>
                    <a:pt x="6420977" y="669922"/>
                    <a:pt x="6428979" y="630106"/>
                  </a:cubicBezTo>
                  <a:cubicBezTo>
                    <a:pt x="6433551" y="608007"/>
                    <a:pt x="6439458" y="584003"/>
                    <a:pt x="6463840" y="578098"/>
                  </a:cubicBezTo>
                  <a:cubicBezTo>
                    <a:pt x="6503658" y="568572"/>
                    <a:pt x="6544997" y="564382"/>
                    <a:pt x="6564620" y="517708"/>
                  </a:cubicBezTo>
                  <a:cubicBezTo>
                    <a:pt x="6575478" y="527995"/>
                    <a:pt x="6582146" y="534091"/>
                    <a:pt x="6588625" y="540187"/>
                  </a:cubicBezTo>
                  <a:cubicBezTo>
                    <a:pt x="6606531" y="557142"/>
                    <a:pt x="6643678" y="564382"/>
                    <a:pt x="6662541" y="549714"/>
                  </a:cubicBezTo>
                  <a:cubicBezTo>
                    <a:pt x="6690354" y="528377"/>
                    <a:pt x="6715883" y="532377"/>
                    <a:pt x="6742552" y="548952"/>
                  </a:cubicBezTo>
                  <a:cubicBezTo>
                    <a:pt x="6764841" y="562668"/>
                    <a:pt x="6788417" y="567954"/>
                    <a:pt x="6812063" y="568430"/>
                  </a:cubicBezTo>
                  <a:lnTo>
                    <a:pt x="6858001" y="562267"/>
                  </a:lnTo>
                  <a:lnTo>
                    <a:pt x="6858001" y="734520"/>
                  </a:lnTo>
                  <a:lnTo>
                    <a:pt x="6815516" y="744220"/>
                  </a:lnTo>
                  <a:cubicBezTo>
                    <a:pt x="6793035" y="749744"/>
                    <a:pt x="6771319" y="759651"/>
                    <a:pt x="6748458" y="763271"/>
                  </a:cubicBezTo>
                  <a:cubicBezTo>
                    <a:pt x="6694164" y="771843"/>
                    <a:pt x="6639488" y="777939"/>
                    <a:pt x="6584812" y="784797"/>
                  </a:cubicBezTo>
                  <a:cubicBezTo>
                    <a:pt x="6528424" y="791846"/>
                    <a:pt x="6472225" y="799276"/>
                    <a:pt x="6415833" y="805562"/>
                  </a:cubicBezTo>
                  <a:cubicBezTo>
                    <a:pt x="6384972" y="808802"/>
                    <a:pt x="6353919" y="809372"/>
                    <a:pt x="6323058" y="812420"/>
                  </a:cubicBezTo>
                  <a:cubicBezTo>
                    <a:pt x="6296005" y="815088"/>
                    <a:pt x="6269144" y="820041"/>
                    <a:pt x="6242093" y="823281"/>
                  </a:cubicBezTo>
                  <a:cubicBezTo>
                    <a:pt x="6218660" y="825947"/>
                    <a:pt x="6195037" y="827471"/>
                    <a:pt x="6171605" y="830139"/>
                  </a:cubicBezTo>
                  <a:cubicBezTo>
                    <a:pt x="6134075" y="834519"/>
                    <a:pt x="6096736" y="839473"/>
                    <a:pt x="6059397" y="844045"/>
                  </a:cubicBezTo>
                  <a:cubicBezTo>
                    <a:pt x="6043776" y="845759"/>
                    <a:pt x="6027392" y="850522"/>
                    <a:pt x="6012723" y="847665"/>
                  </a:cubicBezTo>
                  <a:cubicBezTo>
                    <a:pt x="5975764" y="840425"/>
                    <a:pt x="5939377" y="842521"/>
                    <a:pt x="5902610" y="847473"/>
                  </a:cubicBezTo>
                  <a:cubicBezTo>
                    <a:pt x="5890037" y="849190"/>
                    <a:pt x="5876511" y="848808"/>
                    <a:pt x="5864318" y="845569"/>
                  </a:cubicBezTo>
                  <a:cubicBezTo>
                    <a:pt x="5839361" y="839091"/>
                    <a:pt x="5815169" y="829947"/>
                    <a:pt x="5790592" y="821947"/>
                  </a:cubicBezTo>
                  <a:cubicBezTo>
                    <a:pt x="5787924" y="820995"/>
                    <a:pt x="5784686" y="820803"/>
                    <a:pt x="5781830" y="820233"/>
                  </a:cubicBezTo>
                  <a:cubicBezTo>
                    <a:pt x="5765635" y="816992"/>
                    <a:pt x="5749634" y="813754"/>
                    <a:pt x="5733440" y="810896"/>
                  </a:cubicBezTo>
                  <a:cubicBezTo>
                    <a:pt x="5724678" y="809372"/>
                    <a:pt x="5715723" y="809182"/>
                    <a:pt x="5706959" y="807848"/>
                  </a:cubicBezTo>
                  <a:cubicBezTo>
                    <a:pt x="5673050" y="802514"/>
                    <a:pt x="5635711" y="811468"/>
                    <a:pt x="5606372" y="788417"/>
                  </a:cubicBezTo>
                  <a:cubicBezTo>
                    <a:pt x="5587321" y="773557"/>
                    <a:pt x="5568842" y="776987"/>
                    <a:pt x="5548460" y="779273"/>
                  </a:cubicBezTo>
                  <a:cubicBezTo>
                    <a:pt x="5533027" y="780987"/>
                    <a:pt x="5517215" y="780415"/>
                    <a:pt x="5501594" y="780607"/>
                  </a:cubicBezTo>
                  <a:cubicBezTo>
                    <a:pt x="5474161" y="781177"/>
                    <a:pt x="5446728" y="781369"/>
                    <a:pt x="5419295" y="782321"/>
                  </a:cubicBezTo>
                  <a:cubicBezTo>
                    <a:pt x="5410531" y="782701"/>
                    <a:pt x="5401579" y="787465"/>
                    <a:pt x="5393005" y="786703"/>
                  </a:cubicBezTo>
                  <a:cubicBezTo>
                    <a:pt x="5353379" y="783083"/>
                    <a:pt x="5313754" y="777367"/>
                    <a:pt x="5274129" y="774129"/>
                  </a:cubicBezTo>
                  <a:cubicBezTo>
                    <a:pt x="5251650" y="772225"/>
                    <a:pt x="5228597" y="775843"/>
                    <a:pt x="5206308" y="773177"/>
                  </a:cubicBezTo>
                  <a:cubicBezTo>
                    <a:pt x="5180591" y="770129"/>
                    <a:pt x="5155445" y="762319"/>
                    <a:pt x="5129916" y="757554"/>
                  </a:cubicBezTo>
                  <a:cubicBezTo>
                    <a:pt x="5122867" y="756222"/>
                    <a:pt x="5115057" y="757936"/>
                    <a:pt x="5107627" y="758316"/>
                  </a:cubicBezTo>
                  <a:cubicBezTo>
                    <a:pt x="5099245" y="758699"/>
                    <a:pt x="5091052" y="759461"/>
                    <a:pt x="5082670" y="759651"/>
                  </a:cubicBezTo>
                  <a:cubicBezTo>
                    <a:pt x="5057141" y="760033"/>
                    <a:pt x="5031614" y="759461"/>
                    <a:pt x="5006086" y="760795"/>
                  </a:cubicBezTo>
                  <a:cubicBezTo>
                    <a:pt x="4990465" y="761557"/>
                    <a:pt x="4974082" y="769367"/>
                    <a:pt x="4959602" y="766509"/>
                  </a:cubicBezTo>
                  <a:cubicBezTo>
                    <a:pt x="4930075" y="760985"/>
                    <a:pt x="4900546" y="773367"/>
                    <a:pt x="4871019" y="763081"/>
                  </a:cubicBezTo>
                  <a:cubicBezTo>
                    <a:pt x="4861873" y="760033"/>
                    <a:pt x="4849300" y="767653"/>
                    <a:pt x="4838250" y="768033"/>
                  </a:cubicBezTo>
                  <a:cubicBezTo>
                    <a:pt x="4810627" y="768985"/>
                    <a:pt x="4783004" y="768795"/>
                    <a:pt x="4755381" y="768605"/>
                  </a:cubicBezTo>
                  <a:cubicBezTo>
                    <a:pt x="4730614" y="768415"/>
                    <a:pt x="4704895" y="771081"/>
                    <a:pt x="4681083" y="765747"/>
                  </a:cubicBezTo>
                  <a:cubicBezTo>
                    <a:pt x="4656126" y="760033"/>
                    <a:pt x="4633647" y="760795"/>
                    <a:pt x="4609452" y="767271"/>
                  </a:cubicBezTo>
                  <a:cubicBezTo>
                    <a:pt x="4592878" y="771653"/>
                    <a:pt x="4575351" y="772225"/>
                    <a:pt x="4558207" y="773557"/>
                  </a:cubicBezTo>
                  <a:cubicBezTo>
                    <a:pt x="4539728" y="775081"/>
                    <a:pt x="4519343" y="771081"/>
                    <a:pt x="4502579" y="777367"/>
                  </a:cubicBezTo>
                  <a:cubicBezTo>
                    <a:pt x="4452665" y="796038"/>
                    <a:pt x="4401419" y="800038"/>
                    <a:pt x="4349222" y="800038"/>
                  </a:cubicBezTo>
                  <a:cubicBezTo>
                    <a:pt x="4339695" y="800038"/>
                    <a:pt x="4329979" y="797372"/>
                    <a:pt x="4320837" y="794514"/>
                  </a:cubicBezTo>
                  <a:cubicBezTo>
                    <a:pt x="4267493" y="777367"/>
                    <a:pt x="4213961" y="778891"/>
                    <a:pt x="4159667" y="789370"/>
                  </a:cubicBezTo>
                  <a:cubicBezTo>
                    <a:pt x="4148427" y="791656"/>
                    <a:pt x="4135854" y="792038"/>
                    <a:pt x="4124614" y="789752"/>
                  </a:cubicBezTo>
                  <a:cubicBezTo>
                    <a:pt x="4092989" y="783083"/>
                    <a:pt x="4062318" y="772033"/>
                    <a:pt x="4030503" y="767271"/>
                  </a:cubicBezTo>
                  <a:cubicBezTo>
                    <a:pt x="3977925" y="759461"/>
                    <a:pt x="3932394" y="785749"/>
                    <a:pt x="3885338" y="802896"/>
                  </a:cubicBezTo>
                  <a:cubicBezTo>
                    <a:pt x="3840569" y="819089"/>
                    <a:pt x="3802467" y="855666"/>
                    <a:pt x="3749506" y="847473"/>
                  </a:cubicBezTo>
                  <a:cubicBezTo>
                    <a:pt x="3744173" y="846711"/>
                    <a:pt x="3738267" y="851856"/>
                    <a:pt x="3732361" y="853190"/>
                  </a:cubicBezTo>
                  <a:cubicBezTo>
                    <a:pt x="3716168" y="856810"/>
                    <a:pt x="3699976" y="861190"/>
                    <a:pt x="3683591" y="862906"/>
                  </a:cubicBezTo>
                  <a:cubicBezTo>
                    <a:pt x="3663589" y="865192"/>
                    <a:pt x="3643204" y="864430"/>
                    <a:pt x="3623201" y="866334"/>
                  </a:cubicBezTo>
                  <a:cubicBezTo>
                    <a:pt x="3597482" y="868620"/>
                    <a:pt x="3572146" y="874716"/>
                    <a:pt x="3546617" y="874716"/>
                  </a:cubicBezTo>
                  <a:cubicBezTo>
                    <a:pt x="3526042" y="874716"/>
                    <a:pt x="3505657" y="867668"/>
                    <a:pt x="3485275" y="864238"/>
                  </a:cubicBezTo>
                  <a:cubicBezTo>
                    <a:pt x="3456508" y="859476"/>
                    <a:pt x="3424883" y="860810"/>
                    <a:pt x="3399546" y="848618"/>
                  </a:cubicBezTo>
                  <a:cubicBezTo>
                    <a:pt x="3372495" y="835663"/>
                    <a:pt x="3346776" y="829757"/>
                    <a:pt x="3318771" y="833757"/>
                  </a:cubicBezTo>
                  <a:cubicBezTo>
                    <a:pt x="3309437" y="835091"/>
                    <a:pt x="3297434" y="843093"/>
                    <a:pt x="3293244" y="851284"/>
                  </a:cubicBezTo>
                  <a:cubicBezTo>
                    <a:pt x="3283908" y="869572"/>
                    <a:pt x="3271145" y="872812"/>
                    <a:pt x="3253809" y="866524"/>
                  </a:cubicBezTo>
                  <a:cubicBezTo>
                    <a:pt x="3238758" y="861190"/>
                    <a:pt x="3220280" y="858524"/>
                    <a:pt x="3209993" y="848235"/>
                  </a:cubicBezTo>
                  <a:cubicBezTo>
                    <a:pt x="3180844" y="819089"/>
                    <a:pt x="3143695" y="818136"/>
                    <a:pt x="3107500" y="810326"/>
                  </a:cubicBezTo>
                  <a:cubicBezTo>
                    <a:pt x="3085403" y="805562"/>
                    <a:pt x="3064827" y="805372"/>
                    <a:pt x="3042728" y="808610"/>
                  </a:cubicBezTo>
                  <a:cubicBezTo>
                    <a:pt x="2994722" y="815850"/>
                    <a:pt x="2948047" y="805562"/>
                    <a:pt x="2901943" y="792418"/>
                  </a:cubicBezTo>
                  <a:cubicBezTo>
                    <a:pt x="2871462" y="783655"/>
                    <a:pt x="2840219" y="778321"/>
                    <a:pt x="2809930" y="769367"/>
                  </a:cubicBezTo>
                  <a:cubicBezTo>
                    <a:pt x="2787259" y="762509"/>
                    <a:pt x="2764590" y="754316"/>
                    <a:pt x="2743826" y="743268"/>
                  </a:cubicBezTo>
                  <a:cubicBezTo>
                    <a:pt x="2713723" y="727073"/>
                    <a:pt x="2687436" y="702689"/>
                    <a:pt x="2649143" y="709167"/>
                  </a:cubicBezTo>
                  <a:cubicBezTo>
                    <a:pt x="2615421" y="714881"/>
                    <a:pt x="2584942" y="702881"/>
                    <a:pt x="2554079" y="691450"/>
                  </a:cubicBezTo>
                  <a:cubicBezTo>
                    <a:pt x="2531409" y="683068"/>
                    <a:pt x="2508742" y="674494"/>
                    <a:pt x="2485307" y="669160"/>
                  </a:cubicBezTo>
                  <a:cubicBezTo>
                    <a:pt x="2457492" y="662873"/>
                    <a:pt x="2426059" y="665541"/>
                    <a:pt x="2401292" y="653919"/>
                  </a:cubicBezTo>
                  <a:cubicBezTo>
                    <a:pt x="2375383" y="641727"/>
                    <a:pt x="2353859" y="649919"/>
                    <a:pt x="2330806" y="653349"/>
                  </a:cubicBezTo>
                  <a:cubicBezTo>
                    <a:pt x="2294039" y="658683"/>
                    <a:pt x="2257459" y="668590"/>
                    <a:pt x="2220312" y="656015"/>
                  </a:cubicBezTo>
                  <a:cubicBezTo>
                    <a:pt x="2175163" y="640775"/>
                    <a:pt x="2130393" y="624392"/>
                    <a:pt x="2085054" y="609914"/>
                  </a:cubicBezTo>
                  <a:cubicBezTo>
                    <a:pt x="2067525" y="604387"/>
                    <a:pt x="2048668" y="602101"/>
                    <a:pt x="2030378" y="599625"/>
                  </a:cubicBezTo>
                  <a:cubicBezTo>
                    <a:pt x="2013043" y="597529"/>
                    <a:pt x="1992279" y="602863"/>
                    <a:pt x="1978940" y="594863"/>
                  </a:cubicBezTo>
                  <a:cubicBezTo>
                    <a:pt x="1944649" y="574288"/>
                    <a:pt x="1909408" y="564192"/>
                    <a:pt x="1869780" y="564192"/>
                  </a:cubicBezTo>
                  <a:cubicBezTo>
                    <a:pt x="1854920" y="564192"/>
                    <a:pt x="1840441" y="555618"/>
                    <a:pt x="1825393" y="554094"/>
                  </a:cubicBezTo>
                  <a:cubicBezTo>
                    <a:pt x="1804816" y="552190"/>
                    <a:pt x="1781194" y="547045"/>
                    <a:pt x="1763287" y="554286"/>
                  </a:cubicBezTo>
                  <a:cubicBezTo>
                    <a:pt x="1721185" y="571430"/>
                    <a:pt x="1687086" y="557142"/>
                    <a:pt x="1650317" y="540187"/>
                  </a:cubicBezTo>
                  <a:cubicBezTo>
                    <a:pt x="1614120" y="523423"/>
                    <a:pt x="1576019" y="510088"/>
                    <a:pt x="1537537" y="499038"/>
                  </a:cubicBezTo>
                  <a:cubicBezTo>
                    <a:pt x="1523059" y="495038"/>
                    <a:pt x="1505724" y="501706"/>
                    <a:pt x="1489720" y="503038"/>
                  </a:cubicBezTo>
                  <a:cubicBezTo>
                    <a:pt x="1484004" y="503420"/>
                    <a:pt x="1477717" y="503992"/>
                    <a:pt x="1472575" y="502086"/>
                  </a:cubicBezTo>
                  <a:cubicBezTo>
                    <a:pt x="1422854" y="483797"/>
                    <a:pt x="1372368" y="469891"/>
                    <a:pt x="1318456" y="479415"/>
                  </a:cubicBezTo>
                  <a:cubicBezTo>
                    <a:pt x="1313504" y="480369"/>
                    <a:pt x="1307978" y="478273"/>
                    <a:pt x="1303024" y="476939"/>
                  </a:cubicBezTo>
                  <a:cubicBezTo>
                    <a:pt x="1278829" y="470081"/>
                    <a:pt x="1255206" y="459223"/>
                    <a:pt x="1230633" y="456746"/>
                  </a:cubicBezTo>
                  <a:cubicBezTo>
                    <a:pt x="1170051" y="450650"/>
                    <a:pt x="1109091" y="448172"/>
                    <a:pt x="1048125" y="444172"/>
                  </a:cubicBezTo>
                  <a:cubicBezTo>
                    <a:pt x="1044315" y="443982"/>
                    <a:pt x="1040315" y="443982"/>
                    <a:pt x="1036887" y="442648"/>
                  </a:cubicBezTo>
                  <a:cubicBezTo>
                    <a:pt x="1014406" y="434456"/>
                    <a:pt x="994785" y="437124"/>
                    <a:pt x="975733" y="452744"/>
                  </a:cubicBezTo>
                  <a:cubicBezTo>
                    <a:pt x="967350" y="459603"/>
                    <a:pt x="955920" y="463223"/>
                    <a:pt x="945444" y="467033"/>
                  </a:cubicBezTo>
                  <a:cubicBezTo>
                    <a:pt x="930011" y="472749"/>
                    <a:pt x="914200" y="478273"/>
                    <a:pt x="898198" y="481893"/>
                  </a:cubicBezTo>
                  <a:cubicBezTo>
                    <a:pt x="882384" y="485321"/>
                    <a:pt x="865430" y="490084"/>
                    <a:pt x="850189" y="487417"/>
                  </a:cubicBezTo>
                  <a:cubicBezTo>
                    <a:pt x="822756" y="482655"/>
                    <a:pt x="796655" y="471987"/>
                    <a:pt x="769605" y="464937"/>
                  </a:cubicBezTo>
                  <a:cubicBezTo>
                    <a:pt x="760270" y="462461"/>
                    <a:pt x="749982" y="462843"/>
                    <a:pt x="740268" y="462651"/>
                  </a:cubicBezTo>
                  <a:cubicBezTo>
                    <a:pt x="717977" y="462081"/>
                    <a:pt x="695116" y="467605"/>
                    <a:pt x="674923" y="451792"/>
                  </a:cubicBezTo>
                  <a:cubicBezTo>
                    <a:pt x="656255" y="436934"/>
                    <a:pt x="637392" y="441314"/>
                    <a:pt x="617772" y="452554"/>
                  </a:cubicBezTo>
                  <a:cubicBezTo>
                    <a:pt x="603673" y="460557"/>
                    <a:pt x="587672" y="466843"/>
                    <a:pt x="571860" y="469891"/>
                  </a:cubicBezTo>
                  <a:cubicBezTo>
                    <a:pt x="550141" y="474081"/>
                    <a:pt x="528615" y="475797"/>
                    <a:pt x="505182" y="473319"/>
                  </a:cubicBezTo>
                  <a:cubicBezTo>
                    <a:pt x="488607" y="471605"/>
                    <a:pt x="475081" y="470843"/>
                    <a:pt x="462126" y="460747"/>
                  </a:cubicBezTo>
                  <a:cubicBezTo>
                    <a:pt x="460032" y="459223"/>
                    <a:pt x="456222" y="458841"/>
                    <a:pt x="453364" y="459033"/>
                  </a:cubicBezTo>
                  <a:cubicBezTo>
                    <a:pt x="415835" y="462271"/>
                    <a:pt x="378686" y="460557"/>
                    <a:pt x="340774" y="458268"/>
                  </a:cubicBezTo>
                  <a:cubicBezTo>
                    <a:pt x="292579" y="455222"/>
                    <a:pt x="241901" y="464175"/>
                    <a:pt x="200182" y="496180"/>
                  </a:cubicBezTo>
                  <a:cubicBezTo>
                    <a:pt x="194085" y="500944"/>
                    <a:pt x="184941" y="503038"/>
                    <a:pt x="176939" y="504182"/>
                  </a:cubicBezTo>
                  <a:cubicBezTo>
                    <a:pt x="139219" y="509134"/>
                    <a:pt x="101308" y="512564"/>
                    <a:pt x="63587" y="518088"/>
                  </a:cubicBezTo>
                  <a:cubicBezTo>
                    <a:pt x="43012" y="521137"/>
                    <a:pt x="21486" y="523805"/>
                    <a:pt x="2817" y="532187"/>
                  </a:cubicBezTo>
                  <a:lnTo>
                    <a:pt x="0" y="533314"/>
                  </a:ln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F1A0410-580B-E03E-59B5-657DC1669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2401" y="3146400"/>
            <a:ext cx="6140449" cy="268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>
              <a:solidFill>
                <a:schemeClr val="bg1">
                  <a:alpha val="80000"/>
                </a:schemeClr>
              </a:solidFill>
            </a:endParaRPr>
          </a:p>
          <a:p>
            <a:pPr marL="0" indent="0">
              <a:buNone/>
            </a:pPr>
            <a:endParaRPr lang="en-US" sz="2400">
              <a:solidFill>
                <a:schemeClr val="bg1">
                  <a:alpha val="80000"/>
                </a:schemeClr>
              </a:solidFill>
            </a:endParaRPr>
          </a:p>
          <a:p>
            <a:pPr marL="0" indent="0">
              <a:buNone/>
            </a:pPr>
            <a:r>
              <a:rPr lang="en-US" sz="2400">
                <a:solidFill>
                  <a:schemeClr val="bg1">
                    <a:alpha val="80000"/>
                  </a:schemeClr>
                </a:solidFill>
              </a:rPr>
              <a:t>This change to our schedule moves our discussion of the book No Place until Tuesday, November 1.</a:t>
            </a:r>
          </a:p>
        </p:txBody>
      </p:sp>
    </p:spTree>
    <p:extLst>
      <p:ext uri="{BB962C8B-B14F-4D97-AF65-F5344CB8AC3E}">
        <p14:creationId xmlns:p14="http://schemas.microsoft.com/office/powerpoint/2010/main" val="1400347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79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NOTE Changes to our Schedule</vt:lpstr>
      <vt:lpstr>NOTE Changes to our Schedule</vt:lpstr>
      <vt:lpstr>NOTE Changes to our Schedule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 Changes to our Schedule</dc:title>
  <dc:creator>Russell, Kelly A.</dc:creator>
  <cp:lastModifiedBy>Russell, Kelly A.</cp:lastModifiedBy>
  <cp:revision>1</cp:revision>
  <dcterms:created xsi:type="dcterms:W3CDTF">2022-10-17T19:14:16Z</dcterms:created>
  <dcterms:modified xsi:type="dcterms:W3CDTF">2022-10-17T19:25:17Z</dcterms:modified>
</cp:coreProperties>
</file>