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compatMode="1" saveSubsetFonts="1">
  <p:sldMasterIdLst>
    <p:sldMasterId id="2147483648" r:id="rId1"/>
  </p:sldMasterIdLst>
  <p:notesMasterIdLst>
    <p:notesMasterId r:id="rId36"/>
  </p:notesMasterIdLst>
  <p:sldIdLst>
    <p:sldId id="297" r:id="rId2"/>
    <p:sldId id="289" r:id="rId3"/>
    <p:sldId id="296" r:id="rId4"/>
    <p:sldId id="290" r:id="rId5"/>
    <p:sldId id="286" r:id="rId6"/>
    <p:sldId id="270" r:id="rId7"/>
    <p:sldId id="291" r:id="rId8"/>
    <p:sldId id="268" r:id="rId9"/>
    <p:sldId id="344" r:id="rId10"/>
    <p:sldId id="269" r:id="rId11"/>
    <p:sldId id="345" r:id="rId12"/>
    <p:sldId id="272" r:id="rId13"/>
    <p:sldId id="273" r:id="rId14"/>
    <p:sldId id="335" r:id="rId15"/>
    <p:sldId id="342" r:id="rId16"/>
    <p:sldId id="282" r:id="rId17"/>
    <p:sldId id="338" r:id="rId18"/>
    <p:sldId id="339" r:id="rId19"/>
    <p:sldId id="340" r:id="rId20"/>
    <p:sldId id="341" r:id="rId21"/>
    <p:sldId id="271" r:id="rId22"/>
    <p:sldId id="298" r:id="rId23"/>
    <p:sldId id="328" r:id="rId24"/>
    <p:sldId id="275" r:id="rId25"/>
    <p:sldId id="343" r:id="rId26"/>
    <p:sldId id="277" r:id="rId27"/>
    <p:sldId id="329" r:id="rId28"/>
    <p:sldId id="283" r:id="rId29"/>
    <p:sldId id="332" r:id="rId30"/>
    <p:sldId id="334" r:id="rId31"/>
    <p:sldId id="285" r:id="rId32"/>
    <p:sldId id="284" r:id="rId33"/>
    <p:sldId id="281" r:id="rId34"/>
    <p:sldId id="279" r:id="rId35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3200" kern="1200">
        <a:solidFill>
          <a:schemeClr val="bg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3200" kern="1200">
        <a:solidFill>
          <a:schemeClr val="bg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3200" kern="1200">
        <a:solidFill>
          <a:schemeClr val="bg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3200" kern="1200">
        <a:solidFill>
          <a:schemeClr val="bg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3200" kern="1200">
        <a:solidFill>
          <a:schemeClr val="bg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3200" kern="1200">
        <a:solidFill>
          <a:schemeClr val="bg1"/>
        </a:solidFill>
        <a:latin typeface="Times New Roman" panose="02020603050405020304" pitchFamily="18" charset="0"/>
        <a:ea typeface="+mn-ea"/>
        <a:cs typeface="+mn-cs"/>
      </a:defRPr>
    </a:lvl6pPr>
    <a:lvl7pPr marL="2743200" algn="l" defTabSz="914400" rtl="0" eaLnBrk="1" latinLnBrk="0" hangingPunct="1">
      <a:defRPr sz="3200" kern="1200">
        <a:solidFill>
          <a:schemeClr val="bg1"/>
        </a:solidFill>
        <a:latin typeface="Times New Roman" panose="02020603050405020304" pitchFamily="18" charset="0"/>
        <a:ea typeface="+mn-ea"/>
        <a:cs typeface="+mn-cs"/>
      </a:defRPr>
    </a:lvl7pPr>
    <a:lvl8pPr marL="3200400" algn="l" defTabSz="914400" rtl="0" eaLnBrk="1" latinLnBrk="0" hangingPunct="1">
      <a:defRPr sz="3200" kern="1200">
        <a:solidFill>
          <a:schemeClr val="bg1"/>
        </a:solidFill>
        <a:latin typeface="Times New Roman" panose="02020603050405020304" pitchFamily="18" charset="0"/>
        <a:ea typeface="+mn-ea"/>
        <a:cs typeface="+mn-cs"/>
      </a:defRPr>
    </a:lvl8pPr>
    <a:lvl9pPr marL="3657600" algn="l" defTabSz="914400" rtl="0" eaLnBrk="1" latinLnBrk="0" hangingPunct="1">
      <a:defRPr sz="3200" kern="1200">
        <a:solidFill>
          <a:schemeClr val="bg1"/>
        </a:solidFill>
        <a:latin typeface="Times New Roman" panose="02020603050405020304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60600"/>
    <p:restoredTop sz="94952"/>
  </p:normalViewPr>
  <p:slideViewPr>
    <p:cSldViewPr>
      <p:cViewPr varScale="1">
        <p:scale>
          <a:sx n="38" d="100"/>
          <a:sy n="38" d="100"/>
        </p:scale>
        <p:origin x="200" y="193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>
            <a:extLst>
              <a:ext uri="{FF2B5EF4-FFF2-40B4-BE49-F238E27FC236}">
                <a16:creationId xmlns:a16="http://schemas.microsoft.com/office/drawing/2014/main" id="{19D15D7A-9135-DCE8-A4A3-0B3E6DFA68E4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4035" name="Rectangle 3">
            <a:extLst>
              <a:ext uri="{FF2B5EF4-FFF2-40B4-BE49-F238E27FC236}">
                <a16:creationId xmlns:a16="http://schemas.microsoft.com/office/drawing/2014/main" id="{BDADFA94-99B6-037E-41C0-37A1B17ACF24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3316" name="Rectangle 4">
            <a:extLst>
              <a:ext uri="{FF2B5EF4-FFF2-40B4-BE49-F238E27FC236}">
                <a16:creationId xmlns:a16="http://schemas.microsoft.com/office/drawing/2014/main" id="{E5FE25F0-666F-ADBA-D78B-1ECA130D5013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4037" name="Rectangle 5">
            <a:extLst>
              <a:ext uri="{FF2B5EF4-FFF2-40B4-BE49-F238E27FC236}">
                <a16:creationId xmlns:a16="http://schemas.microsoft.com/office/drawing/2014/main" id="{CCF3F887-EB2F-83C4-2968-9ACB34A52CC9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44038" name="Rectangle 6">
            <a:extLst>
              <a:ext uri="{FF2B5EF4-FFF2-40B4-BE49-F238E27FC236}">
                <a16:creationId xmlns:a16="http://schemas.microsoft.com/office/drawing/2014/main" id="{DBDE8CD3-ED81-C632-64C7-2E1BE8CDC06A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4039" name="Rectangle 7">
            <a:extLst>
              <a:ext uri="{FF2B5EF4-FFF2-40B4-BE49-F238E27FC236}">
                <a16:creationId xmlns:a16="http://schemas.microsoft.com/office/drawing/2014/main" id="{2358710A-67F9-3020-013B-90E68E3C26B8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6309A57E-1C1C-7E46-A346-E3A1794B16B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7">
            <a:extLst>
              <a:ext uri="{FF2B5EF4-FFF2-40B4-BE49-F238E27FC236}">
                <a16:creationId xmlns:a16="http://schemas.microsoft.com/office/drawing/2014/main" id="{BB293EB5-777A-B1A3-247D-8A9CFA0731F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40B7CF77-D9DF-C347-AED8-E238A82C2867}" type="slidenum">
              <a:rPr lang="en-US" altLang="en-US" smtClean="0"/>
              <a:pPr>
                <a:spcBef>
                  <a:spcPct val="0"/>
                </a:spcBef>
              </a:pPr>
              <a:t>1</a:t>
            </a:fld>
            <a:endParaRPr lang="en-US" altLang="en-US"/>
          </a:p>
        </p:txBody>
      </p:sp>
      <p:sp>
        <p:nvSpPr>
          <p:cNvPr id="15362" name="Rectangle 2">
            <a:extLst>
              <a:ext uri="{FF2B5EF4-FFF2-40B4-BE49-F238E27FC236}">
                <a16:creationId xmlns:a16="http://schemas.microsoft.com/office/drawing/2014/main" id="{720F7F69-B6CD-319A-0F20-7238C086923C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363" name="Rectangle 3">
            <a:extLst>
              <a:ext uri="{FF2B5EF4-FFF2-40B4-BE49-F238E27FC236}">
                <a16:creationId xmlns:a16="http://schemas.microsoft.com/office/drawing/2014/main" id="{7577FE17-1940-0F69-C9BD-D95C68A8A63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 dirty="0">
                <a:latin typeface="Arial" panose="020B0604020202020204" pitchFamily="34" charset="0"/>
              </a:rPr>
              <a:t>https://</a:t>
            </a:r>
            <a:r>
              <a:rPr lang="en-US" altLang="en-US" dirty="0" err="1">
                <a:latin typeface="Arial" panose="020B0604020202020204" pitchFamily="34" charset="0"/>
              </a:rPr>
              <a:t>www.youtube.com</a:t>
            </a:r>
            <a:r>
              <a:rPr lang="en-US" altLang="en-US" dirty="0">
                <a:latin typeface="Arial" panose="020B0604020202020204" pitchFamily="34" charset="0"/>
              </a:rPr>
              <a:t>/</a:t>
            </a:r>
            <a:r>
              <a:rPr lang="en-US" altLang="en-US" dirty="0" err="1">
                <a:latin typeface="Arial" panose="020B0604020202020204" pitchFamily="34" charset="0"/>
              </a:rPr>
              <a:t>watch?v</a:t>
            </a:r>
            <a:r>
              <a:rPr lang="en-US" altLang="en-US" dirty="0">
                <a:latin typeface="Arial" panose="020B0604020202020204" pitchFamily="34" charset="0"/>
              </a:rPr>
              <a:t>=1gb7g9w6fxo</a:t>
            </a:r>
          </a:p>
          <a:p>
            <a:pPr eaLnBrk="1" hangingPunct="1"/>
            <a:endParaRPr lang="en-US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Rectangle 7">
            <a:extLst>
              <a:ext uri="{FF2B5EF4-FFF2-40B4-BE49-F238E27FC236}">
                <a16:creationId xmlns:a16="http://schemas.microsoft.com/office/drawing/2014/main" id="{16290EE1-8AD2-710D-B3B0-3449B4DF275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9C588D78-734F-624C-8BE2-65A7BC93BF13}" type="slidenum">
              <a:rPr lang="en-US" altLang="en-US" smtClean="0"/>
              <a:pPr>
                <a:spcBef>
                  <a:spcPct val="0"/>
                </a:spcBef>
              </a:pPr>
              <a:t>12</a:t>
            </a:fld>
            <a:endParaRPr lang="en-US" altLang="en-US"/>
          </a:p>
        </p:txBody>
      </p:sp>
      <p:sp>
        <p:nvSpPr>
          <p:cNvPr id="35842" name="Rectangle 2">
            <a:extLst>
              <a:ext uri="{FF2B5EF4-FFF2-40B4-BE49-F238E27FC236}">
                <a16:creationId xmlns:a16="http://schemas.microsoft.com/office/drawing/2014/main" id="{2B02A40D-6B3F-34E0-DA95-3420E5129A4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5843" name="Rectangle 3">
            <a:extLst>
              <a:ext uri="{FF2B5EF4-FFF2-40B4-BE49-F238E27FC236}">
                <a16:creationId xmlns:a16="http://schemas.microsoft.com/office/drawing/2014/main" id="{30589F85-74A0-6810-EC60-A12DD5CEF58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Rectangle 7">
            <a:extLst>
              <a:ext uri="{FF2B5EF4-FFF2-40B4-BE49-F238E27FC236}">
                <a16:creationId xmlns:a16="http://schemas.microsoft.com/office/drawing/2014/main" id="{33AC2578-66A4-FB91-E1B6-8D6FE6A37658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5215C222-CBF0-E544-8C51-2B152BE9D1F5}" type="slidenum">
              <a:rPr lang="en-US" altLang="en-US" smtClean="0"/>
              <a:pPr>
                <a:spcBef>
                  <a:spcPct val="0"/>
                </a:spcBef>
              </a:pPr>
              <a:t>13</a:t>
            </a:fld>
            <a:endParaRPr lang="en-US" altLang="en-US"/>
          </a:p>
        </p:txBody>
      </p:sp>
      <p:sp>
        <p:nvSpPr>
          <p:cNvPr id="37890" name="Rectangle 2">
            <a:extLst>
              <a:ext uri="{FF2B5EF4-FFF2-40B4-BE49-F238E27FC236}">
                <a16:creationId xmlns:a16="http://schemas.microsoft.com/office/drawing/2014/main" id="{B42EB6BC-3F9A-7F6F-905F-34C036A77B9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7891" name="Rectangle 3">
            <a:extLst>
              <a:ext uri="{FF2B5EF4-FFF2-40B4-BE49-F238E27FC236}">
                <a16:creationId xmlns:a16="http://schemas.microsoft.com/office/drawing/2014/main" id="{C7E7C9ED-ECE4-657F-5015-7933841339D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7">
            <a:extLst>
              <a:ext uri="{FF2B5EF4-FFF2-40B4-BE49-F238E27FC236}">
                <a16:creationId xmlns:a16="http://schemas.microsoft.com/office/drawing/2014/main" id="{BD8D08F7-7B6B-E266-5310-77544E634E75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2DA74B4E-30BB-624E-99F2-173064DDE2A7}" type="slidenum">
              <a:rPr lang="en-US" altLang="en-US" smtClean="0"/>
              <a:pPr>
                <a:spcBef>
                  <a:spcPct val="0"/>
                </a:spcBef>
              </a:pPr>
              <a:t>16</a:t>
            </a:fld>
            <a:endParaRPr lang="en-US" altLang="en-US"/>
          </a:p>
        </p:txBody>
      </p:sp>
      <p:sp>
        <p:nvSpPr>
          <p:cNvPr id="41986" name="Rectangle 2">
            <a:extLst>
              <a:ext uri="{FF2B5EF4-FFF2-40B4-BE49-F238E27FC236}">
                <a16:creationId xmlns:a16="http://schemas.microsoft.com/office/drawing/2014/main" id="{D5B87319-F0F1-1A5A-B887-EEAC5F0178D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1987" name="Rectangle 3">
            <a:extLst>
              <a:ext uri="{FF2B5EF4-FFF2-40B4-BE49-F238E27FC236}">
                <a16:creationId xmlns:a16="http://schemas.microsoft.com/office/drawing/2014/main" id="{CCB27F6F-A088-878E-467A-34D7F3A7D52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Rectangle 7">
            <a:extLst>
              <a:ext uri="{FF2B5EF4-FFF2-40B4-BE49-F238E27FC236}">
                <a16:creationId xmlns:a16="http://schemas.microsoft.com/office/drawing/2014/main" id="{CF976049-4AE2-4E72-1FB1-DD17A02B36C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614ADEF3-CAE4-4C4A-9690-7B129BFB1EA8}" type="slidenum">
              <a:rPr lang="en-US" altLang="en-US" smtClean="0"/>
              <a:pPr>
                <a:spcBef>
                  <a:spcPct val="0"/>
                </a:spcBef>
              </a:pPr>
              <a:t>19</a:t>
            </a:fld>
            <a:endParaRPr lang="en-US" altLang="en-US"/>
          </a:p>
        </p:txBody>
      </p:sp>
      <p:sp>
        <p:nvSpPr>
          <p:cNvPr id="46082" name="Rectangle 2">
            <a:extLst>
              <a:ext uri="{FF2B5EF4-FFF2-40B4-BE49-F238E27FC236}">
                <a16:creationId xmlns:a16="http://schemas.microsoft.com/office/drawing/2014/main" id="{BD434AE3-7CF5-DA75-D298-8B9DFEE2903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6083" name="Rectangle 3">
            <a:extLst>
              <a:ext uri="{FF2B5EF4-FFF2-40B4-BE49-F238E27FC236}">
                <a16:creationId xmlns:a16="http://schemas.microsoft.com/office/drawing/2014/main" id="{03C513CD-807C-F511-C3ED-3997C92C834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Rectangle 7">
            <a:extLst>
              <a:ext uri="{FF2B5EF4-FFF2-40B4-BE49-F238E27FC236}">
                <a16:creationId xmlns:a16="http://schemas.microsoft.com/office/drawing/2014/main" id="{BC84B747-77AC-A5F3-15E1-461053DFB3E6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3F5EF44A-E5A5-CB49-96AA-CBCD02C1EDA5}" type="slidenum">
              <a:rPr lang="en-US" altLang="en-US" smtClean="0"/>
              <a:pPr>
                <a:spcBef>
                  <a:spcPct val="0"/>
                </a:spcBef>
              </a:pPr>
              <a:t>21</a:t>
            </a:fld>
            <a:endParaRPr lang="en-US" altLang="en-US"/>
          </a:p>
        </p:txBody>
      </p:sp>
      <p:sp>
        <p:nvSpPr>
          <p:cNvPr id="49154" name="Rectangle 2">
            <a:extLst>
              <a:ext uri="{FF2B5EF4-FFF2-40B4-BE49-F238E27FC236}">
                <a16:creationId xmlns:a16="http://schemas.microsoft.com/office/drawing/2014/main" id="{6B38F168-6C86-8D2D-C494-52B7AD36149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9155" name="Rectangle 3">
            <a:extLst>
              <a:ext uri="{FF2B5EF4-FFF2-40B4-BE49-F238E27FC236}">
                <a16:creationId xmlns:a16="http://schemas.microsoft.com/office/drawing/2014/main" id="{4A3D7349-22A6-A972-85ED-708A4B21C98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1" name="Rectangle 7">
            <a:extLst>
              <a:ext uri="{FF2B5EF4-FFF2-40B4-BE49-F238E27FC236}">
                <a16:creationId xmlns:a16="http://schemas.microsoft.com/office/drawing/2014/main" id="{D06DCF86-284C-0DCA-69BC-E383627036D2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FD2F9047-A228-A34A-B98C-37D48BB4EE2B}" type="slidenum">
              <a:rPr lang="en-US" altLang="en-US" smtClean="0"/>
              <a:pPr>
                <a:spcBef>
                  <a:spcPct val="0"/>
                </a:spcBef>
              </a:pPr>
              <a:t>22</a:t>
            </a:fld>
            <a:endParaRPr lang="en-US" altLang="en-US"/>
          </a:p>
        </p:txBody>
      </p:sp>
      <p:sp>
        <p:nvSpPr>
          <p:cNvPr id="51202" name="Rectangle 2">
            <a:extLst>
              <a:ext uri="{FF2B5EF4-FFF2-40B4-BE49-F238E27FC236}">
                <a16:creationId xmlns:a16="http://schemas.microsoft.com/office/drawing/2014/main" id="{4FE83DE2-55A7-4D86-CCF8-801EC5B5A85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3" name="Rectangle 3">
            <a:extLst>
              <a:ext uri="{FF2B5EF4-FFF2-40B4-BE49-F238E27FC236}">
                <a16:creationId xmlns:a16="http://schemas.microsoft.com/office/drawing/2014/main" id="{66AFA2EF-44F9-7C66-2A05-4919655CA1D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3" name="Rectangle 7">
            <a:extLst>
              <a:ext uri="{FF2B5EF4-FFF2-40B4-BE49-F238E27FC236}">
                <a16:creationId xmlns:a16="http://schemas.microsoft.com/office/drawing/2014/main" id="{8DBDD612-930F-C27C-FC0F-42B19AFB9814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7E1FC26F-FA01-1E45-9E7E-6A8899CB22CB}" type="slidenum">
              <a:rPr lang="en-US" altLang="en-US" smtClean="0"/>
              <a:pPr>
                <a:spcBef>
                  <a:spcPct val="0"/>
                </a:spcBef>
              </a:pPr>
              <a:t>24</a:t>
            </a:fld>
            <a:endParaRPr lang="en-US" altLang="en-US"/>
          </a:p>
        </p:txBody>
      </p:sp>
      <p:sp>
        <p:nvSpPr>
          <p:cNvPr id="54274" name="Rectangle 2">
            <a:extLst>
              <a:ext uri="{FF2B5EF4-FFF2-40B4-BE49-F238E27FC236}">
                <a16:creationId xmlns:a16="http://schemas.microsoft.com/office/drawing/2014/main" id="{B10C046A-3102-02E7-FA81-D24D80A1D95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4275" name="Rectangle 3">
            <a:extLst>
              <a:ext uri="{FF2B5EF4-FFF2-40B4-BE49-F238E27FC236}">
                <a16:creationId xmlns:a16="http://schemas.microsoft.com/office/drawing/2014/main" id="{53104F84-4A76-C27E-C28A-1267EDC50AD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1" name="Rectangle 7">
            <a:extLst>
              <a:ext uri="{FF2B5EF4-FFF2-40B4-BE49-F238E27FC236}">
                <a16:creationId xmlns:a16="http://schemas.microsoft.com/office/drawing/2014/main" id="{2781686E-D906-7F7C-0A48-4F79BFC904F5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1B96D4A9-BD55-D543-9506-3C5E8D2FDDA0}" type="slidenum">
              <a:rPr lang="en-US" altLang="en-US" smtClean="0"/>
              <a:pPr>
                <a:spcBef>
                  <a:spcPct val="0"/>
                </a:spcBef>
              </a:pPr>
              <a:t>25</a:t>
            </a:fld>
            <a:endParaRPr lang="en-US" altLang="en-US"/>
          </a:p>
        </p:txBody>
      </p:sp>
      <p:sp>
        <p:nvSpPr>
          <p:cNvPr id="56322" name="Rectangle 2">
            <a:extLst>
              <a:ext uri="{FF2B5EF4-FFF2-40B4-BE49-F238E27FC236}">
                <a16:creationId xmlns:a16="http://schemas.microsoft.com/office/drawing/2014/main" id="{4E37B99D-375F-E66B-5C57-B5861014324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6323" name="Rectangle 3">
            <a:extLst>
              <a:ext uri="{FF2B5EF4-FFF2-40B4-BE49-F238E27FC236}">
                <a16:creationId xmlns:a16="http://schemas.microsoft.com/office/drawing/2014/main" id="{E181878B-A466-D360-9B9F-1FEBAB7243B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69" name="Rectangle 7">
            <a:extLst>
              <a:ext uri="{FF2B5EF4-FFF2-40B4-BE49-F238E27FC236}">
                <a16:creationId xmlns:a16="http://schemas.microsoft.com/office/drawing/2014/main" id="{75381B12-7705-FB11-38F8-DED6034E63D1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356D42E9-1BE3-594B-9D15-33D41FA89BDA}" type="slidenum">
              <a:rPr lang="en-US" altLang="en-US" smtClean="0"/>
              <a:pPr>
                <a:spcBef>
                  <a:spcPct val="0"/>
                </a:spcBef>
              </a:pPr>
              <a:t>26</a:t>
            </a:fld>
            <a:endParaRPr lang="en-US" altLang="en-US"/>
          </a:p>
        </p:txBody>
      </p:sp>
      <p:sp>
        <p:nvSpPr>
          <p:cNvPr id="58370" name="Rectangle 2">
            <a:extLst>
              <a:ext uri="{FF2B5EF4-FFF2-40B4-BE49-F238E27FC236}">
                <a16:creationId xmlns:a16="http://schemas.microsoft.com/office/drawing/2014/main" id="{2893BD09-36CF-4CE9-8EB2-BED1E60360AB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8371" name="Rectangle 3">
            <a:extLst>
              <a:ext uri="{FF2B5EF4-FFF2-40B4-BE49-F238E27FC236}">
                <a16:creationId xmlns:a16="http://schemas.microsoft.com/office/drawing/2014/main" id="{A405C502-216A-7218-001E-DA28652757D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1" name="Rectangle 7">
            <a:extLst>
              <a:ext uri="{FF2B5EF4-FFF2-40B4-BE49-F238E27FC236}">
                <a16:creationId xmlns:a16="http://schemas.microsoft.com/office/drawing/2014/main" id="{BF7C5FE3-5F4F-96C9-D0E7-D071B75352C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914DB26D-6002-6946-A97B-439738CAF924}" type="slidenum">
              <a:rPr lang="en-US" altLang="en-US" smtClean="0"/>
              <a:pPr>
                <a:spcBef>
                  <a:spcPct val="0"/>
                </a:spcBef>
              </a:pPr>
              <a:t>28</a:t>
            </a:fld>
            <a:endParaRPr lang="en-US" altLang="en-US"/>
          </a:p>
        </p:txBody>
      </p:sp>
      <p:sp>
        <p:nvSpPr>
          <p:cNvPr id="61442" name="Rectangle 2">
            <a:extLst>
              <a:ext uri="{FF2B5EF4-FFF2-40B4-BE49-F238E27FC236}">
                <a16:creationId xmlns:a16="http://schemas.microsoft.com/office/drawing/2014/main" id="{B032ACF7-C9DD-D181-8390-03FE2627942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43" name="Rectangle 3">
            <a:extLst>
              <a:ext uri="{FF2B5EF4-FFF2-40B4-BE49-F238E27FC236}">
                <a16:creationId xmlns:a16="http://schemas.microsoft.com/office/drawing/2014/main" id="{56C4CC59-1B2C-1F41-4BD6-F3121B86078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7">
            <a:extLst>
              <a:ext uri="{FF2B5EF4-FFF2-40B4-BE49-F238E27FC236}">
                <a16:creationId xmlns:a16="http://schemas.microsoft.com/office/drawing/2014/main" id="{971DD043-3714-65C1-320A-113E7F79948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001F1B7C-63D8-3441-9DB9-0C27FAE771BF}" type="slidenum">
              <a:rPr lang="en-US" altLang="en-US" smtClean="0"/>
              <a:pPr>
                <a:spcBef>
                  <a:spcPct val="0"/>
                </a:spcBef>
              </a:pPr>
              <a:t>2</a:t>
            </a:fld>
            <a:endParaRPr lang="en-US" altLang="en-US"/>
          </a:p>
        </p:txBody>
      </p:sp>
      <p:sp>
        <p:nvSpPr>
          <p:cNvPr id="17410" name="Rectangle 2">
            <a:extLst>
              <a:ext uri="{FF2B5EF4-FFF2-40B4-BE49-F238E27FC236}">
                <a16:creationId xmlns:a16="http://schemas.microsoft.com/office/drawing/2014/main" id="{8735D405-9994-8280-9B91-E4C26924261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411" name="Rectangle 3">
            <a:extLst>
              <a:ext uri="{FF2B5EF4-FFF2-40B4-BE49-F238E27FC236}">
                <a16:creationId xmlns:a16="http://schemas.microsoft.com/office/drawing/2014/main" id="{0CBACED6-CF64-0FC6-3158-D0D9C29B7AE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7" name="Rectangle 7">
            <a:extLst>
              <a:ext uri="{FF2B5EF4-FFF2-40B4-BE49-F238E27FC236}">
                <a16:creationId xmlns:a16="http://schemas.microsoft.com/office/drawing/2014/main" id="{F83AB548-3C78-E222-2C19-52B03B603485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3D6076C2-BDDF-9A43-9DA1-1E05F2070EDF}" type="slidenum">
              <a:rPr lang="en-US" altLang="en-US" smtClean="0"/>
              <a:pPr>
                <a:spcBef>
                  <a:spcPct val="0"/>
                </a:spcBef>
              </a:pPr>
              <a:t>31</a:t>
            </a:fld>
            <a:endParaRPr lang="en-US" altLang="en-US"/>
          </a:p>
        </p:txBody>
      </p:sp>
      <p:sp>
        <p:nvSpPr>
          <p:cNvPr id="65538" name="Rectangle 2">
            <a:extLst>
              <a:ext uri="{FF2B5EF4-FFF2-40B4-BE49-F238E27FC236}">
                <a16:creationId xmlns:a16="http://schemas.microsoft.com/office/drawing/2014/main" id="{9BE20BE7-4034-6476-5AB5-183CD6AF235C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5539" name="Rectangle 3">
            <a:extLst>
              <a:ext uri="{FF2B5EF4-FFF2-40B4-BE49-F238E27FC236}">
                <a16:creationId xmlns:a16="http://schemas.microsoft.com/office/drawing/2014/main" id="{530E84C7-296F-FE47-413E-29029D1DA3D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5" name="Rectangle 7">
            <a:extLst>
              <a:ext uri="{FF2B5EF4-FFF2-40B4-BE49-F238E27FC236}">
                <a16:creationId xmlns:a16="http://schemas.microsoft.com/office/drawing/2014/main" id="{41A64B1C-022F-E9D5-C400-8C7DD28468A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CE8EAC84-1131-B247-8F30-9A73239A2C3D}" type="slidenum">
              <a:rPr lang="en-US" altLang="en-US" smtClean="0"/>
              <a:pPr>
                <a:spcBef>
                  <a:spcPct val="0"/>
                </a:spcBef>
              </a:pPr>
              <a:t>32</a:t>
            </a:fld>
            <a:endParaRPr lang="en-US" altLang="en-US"/>
          </a:p>
        </p:txBody>
      </p:sp>
      <p:sp>
        <p:nvSpPr>
          <p:cNvPr id="67586" name="Rectangle 2">
            <a:extLst>
              <a:ext uri="{FF2B5EF4-FFF2-40B4-BE49-F238E27FC236}">
                <a16:creationId xmlns:a16="http://schemas.microsoft.com/office/drawing/2014/main" id="{FE0E5920-747B-35F7-24FA-A6141042C90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7587" name="Rectangle 3">
            <a:extLst>
              <a:ext uri="{FF2B5EF4-FFF2-40B4-BE49-F238E27FC236}">
                <a16:creationId xmlns:a16="http://schemas.microsoft.com/office/drawing/2014/main" id="{F02D7EF2-6FD4-0BB3-7244-221D358A9FA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https://smarthistory.org/thera/</a:t>
            </a: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3" name="Rectangle 7">
            <a:extLst>
              <a:ext uri="{FF2B5EF4-FFF2-40B4-BE49-F238E27FC236}">
                <a16:creationId xmlns:a16="http://schemas.microsoft.com/office/drawing/2014/main" id="{00E6A2B4-90C5-0876-68CF-A75472369B3E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86C4D464-7311-764E-9E32-B487B0CDE05F}" type="slidenum">
              <a:rPr lang="en-US" altLang="en-US" smtClean="0"/>
              <a:pPr>
                <a:spcBef>
                  <a:spcPct val="0"/>
                </a:spcBef>
              </a:pPr>
              <a:t>33</a:t>
            </a:fld>
            <a:endParaRPr lang="en-US" altLang="en-US"/>
          </a:p>
        </p:txBody>
      </p:sp>
      <p:sp>
        <p:nvSpPr>
          <p:cNvPr id="69634" name="Rectangle 2">
            <a:extLst>
              <a:ext uri="{FF2B5EF4-FFF2-40B4-BE49-F238E27FC236}">
                <a16:creationId xmlns:a16="http://schemas.microsoft.com/office/drawing/2014/main" id="{BABC1BB5-D3D4-97D6-E915-51FE658869E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5" name="Rectangle 3">
            <a:extLst>
              <a:ext uri="{FF2B5EF4-FFF2-40B4-BE49-F238E27FC236}">
                <a16:creationId xmlns:a16="http://schemas.microsoft.com/office/drawing/2014/main" id="{3B9DBF9E-905A-A2CA-CA10-C6B0161B8CC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1" name="Rectangle 7">
            <a:extLst>
              <a:ext uri="{FF2B5EF4-FFF2-40B4-BE49-F238E27FC236}">
                <a16:creationId xmlns:a16="http://schemas.microsoft.com/office/drawing/2014/main" id="{3B6DB6FD-8731-D57D-3560-96C6A93D1D64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4AE3D850-67AE-8A4A-8A1D-11A52DB3BB2E}" type="slidenum">
              <a:rPr lang="en-US" altLang="en-US" smtClean="0"/>
              <a:pPr>
                <a:spcBef>
                  <a:spcPct val="0"/>
                </a:spcBef>
              </a:pPr>
              <a:t>34</a:t>
            </a:fld>
            <a:endParaRPr lang="en-US" altLang="en-US"/>
          </a:p>
        </p:txBody>
      </p:sp>
      <p:sp>
        <p:nvSpPr>
          <p:cNvPr id="71682" name="Rectangle 2">
            <a:extLst>
              <a:ext uri="{FF2B5EF4-FFF2-40B4-BE49-F238E27FC236}">
                <a16:creationId xmlns:a16="http://schemas.microsoft.com/office/drawing/2014/main" id="{1DE6AE9B-B5A3-CA6E-7BB9-4EE5ACB99C0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683" name="Rectangle 3">
            <a:extLst>
              <a:ext uri="{FF2B5EF4-FFF2-40B4-BE49-F238E27FC236}">
                <a16:creationId xmlns:a16="http://schemas.microsoft.com/office/drawing/2014/main" id="{CF64A06E-DA17-8540-2CC7-935384CF308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7">
            <a:extLst>
              <a:ext uri="{FF2B5EF4-FFF2-40B4-BE49-F238E27FC236}">
                <a16:creationId xmlns:a16="http://schemas.microsoft.com/office/drawing/2014/main" id="{A1D1569E-06C5-AADD-BFE2-265033CD4575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0BCDA47F-15E5-DF40-B585-C0A18C38C982}" type="slidenum">
              <a:rPr lang="en-US" altLang="en-US" smtClean="0"/>
              <a:pPr>
                <a:spcBef>
                  <a:spcPct val="0"/>
                </a:spcBef>
              </a:pPr>
              <a:t>3</a:t>
            </a:fld>
            <a:endParaRPr lang="en-US" altLang="en-US"/>
          </a:p>
        </p:txBody>
      </p:sp>
      <p:sp>
        <p:nvSpPr>
          <p:cNvPr id="19458" name="Rectangle 2">
            <a:extLst>
              <a:ext uri="{FF2B5EF4-FFF2-40B4-BE49-F238E27FC236}">
                <a16:creationId xmlns:a16="http://schemas.microsoft.com/office/drawing/2014/main" id="{7E15EF56-6F8C-C66D-E7FC-52AD2A68212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59" name="Rectangle 3">
            <a:extLst>
              <a:ext uri="{FF2B5EF4-FFF2-40B4-BE49-F238E27FC236}">
                <a16:creationId xmlns:a16="http://schemas.microsoft.com/office/drawing/2014/main" id="{377CF880-11B5-3A0D-7AA1-FD5765E1225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https://www.youtube.com/watch?v=lLZs09ZOMJE</a:t>
            </a: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7">
            <a:extLst>
              <a:ext uri="{FF2B5EF4-FFF2-40B4-BE49-F238E27FC236}">
                <a16:creationId xmlns:a16="http://schemas.microsoft.com/office/drawing/2014/main" id="{622F32D5-B8EB-3378-72B5-40A37579E31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811C4273-4FF1-944A-A795-C382D05910DB}" type="slidenum">
              <a:rPr lang="en-US" altLang="en-US" smtClean="0"/>
              <a:pPr>
                <a:spcBef>
                  <a:spcPct val="0"/>
                </a:spcBef>
              </a:pPr>
              <a:t>4</a:t>
            </a:fld>
            <a:endParaRPr lang="en-US" altLang="en-US"/>
          </a:p>
        </p:txBody>
      </p:sp>
      <p:sp>
        <p:nvSpPr>
          <p:cNvPr id="21506" name="Rectangle 2">
            <a:extLst>
              <a:ext uri="{FF2B5EF4-FFF2-40B4-BE49-F238E27FC236}">
                <a16:creationId xmlns:a16="http://schemas.microsoft.com/office/drawing/2014/main" id="{E360FD3D-A887-9618-C1C5-52EC46BA2FA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507" name="Rectangle 3">
            <a:extLst>
              <a:ext uri="{FF2B5EF4-FFF2-40B4-BE49-F238E27FC236}">
                <a16:creationId xmlns:a16="http://schemas.microsoft.com/office/drawing/2014/main" id="{A8B82985-7181-670F-534D-82903C913D8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Rectangle 7">
            <a:extLst>
              <a:ext uri="{FF2B5EF4-FFF2-40B4-BE49-F238E27FC236}">
                <a16:creationId xmlns:a16="http://schemas.microsoft.com/office/drawing/2014/main" id="{19D174D4-0769-9663-8FE5-B80C6A522C42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521E2256-9CCC-724B-B445-D627CF5A8B4B}" type="slidenum">
              <a:rPr lang="en-US" altLang="en-US" smtClean="0"/>
              <a:pPr>
                <a:spcBef>
                  <a:spcPct val="0"/>
                </a:spcBef>
              </a:pPr>
              <a:t>5</a:t>
            </a:fld>
            <a:endParaRPr lang="en-US" altLang="en-US"/>
          </a:p>
        </p:txBody>
      </p:sp>
      <p:sp>
        <p:nvSpPr>
          <p:cNvPr id="23554" name="Rectangle 2">
            <a:extLst>
              <a:ext uri="{FF2B5EF4-FFF2-40B4-BE49-F238E27FC236}">
                <a16:creationId xmlns:a16="http://schemas.microsoft.com/office/drawing/2014/main" id="{A196608F-8127-1B9A-299E-633364E87EF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555" name="Rectangle 3">
            <a:extLst>
              <a:ext uri="{FF2B5EF4-FFF2-40B4-BE49-F238E27FC236}">
                <a16:creationId xmlns:a16="http://schemas.microsoft.com/office/drawing/2014/main" id="{1AD99997-EBA3-F657-E0E6-DAE2E518234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Rectangle 7">
            <a:extLst>
              <a:ext uri="{FF2B5EF4-FFF2-40B4-BE49-F238E27FC236}">
                <a16:creationId xmlns:a16="http://schemas.microsoft.com/office/drawing/2014/main" id="{E480F4C2-BB75-35F2-F87B-34F6B911AB3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27381A27-DAAA-FF4F-8402-C7D654348F8B}" type="slidenum">
              <a:rPr lang="en-US" altLang="en-US" smtClean="0"/>
              <a:pPr>
                <a:spcBef>
                  <a:spcPct val="0"/>
                </a:spcBef>
              </a:pPr>
              <a:t>6</a:t>
            </a:fld>
            <a:endParaRPr lang="en-US" altLang="en-US"/>
          </a:p>
        </p:txBody>
      </p:sp>
      <p:sp>
        <p:nvSpPr>
          <p:cNvPr id="25602" name="Rectangle 2">
            <a:extLst>
              <a:ext uri="{FF2B5EF4-FFF2-40B4-BE49-F238E27FC236}">
                <a16:creationId xmlns:a16="http://schemas.microsoft.com/office/drawing/2014/main" id="{CEADD297-AC11-2297-2DDC-8C5B0509EC0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603" name="Rectangle 3">
            <a:extLst>
              <a:ext uri="{FF2B5EF4-FFF2-40B4-BE49-F238E27FC236}">
                <a16:creationId xmlns:a16="http://schemas.microsoft.com/office/drawing/2014/main" id="{059A79C4-0AE1-1B3D-1D64-E2E8BAC9396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Rectangle 7">
            <a:extLst>
              <a:ext uri="{FF2B5EF4-FFF2-40B4-BE49-F238E27FC236}">
                <a16:creationId xmlns:a16="http://schemas.microsoft.com/office/drawing/2014/main" id="{3BB47A8D-576E-1C04-9487-DAFC7B8A5DE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9D29E7B6-55DF-7A47-A87C-4616D34BD0D0}" type="slidenum">
              <a:rPr lang="en-US" altLang="en-US" smtClean="0"/>
              <a:pPr>
                <a:spcBef>
                  <a:spcPct val="0"/>
                </a:spcBef>
              </a:pPr>
              <a:t>7</a:t>
            </a:fld>
            <a:endParaRPr lang="en-US" altLang="en-US"/>
          </a:p>
        </p:txBody>
      </p:sp>
      <p:sp>
        <p:nvSpPr>
          <p:cNvPr id="27650" name="Rectangle 2">
            <a:extLst>
              <a:ext uri="{FF2B5EF4-FFF2-40B4-BE49-F238E27FC236}">
                <a16:creationId xmlns:a16="http://schemas.microsoft.com/office/drawing/2014/main" id="{85F49505-F831-6132-E050-4DD5338F23F3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651" name="Rectangle 3">
            <a:extLst>
              <a:ext uri="{FF2B5EF4-FFF2-40B4-BE49-F238E27FC236}">
                <a16:creationId xmlns:a16="http://schemas.microsoft.com/office/drawing/2014/main" id="{EE54C0D8-8C6B-55DA-D410-7617E710D5E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Rectangle 7">
            <a:extLst>
              <a:ext uri="{FF2B5EF4-FFF2-40B4-BE49-F238E27FC236}">
                <a16:creationId xmlns:a16="http://schemas.microsoft.com/office/drawing/2014/main" id="{E8C3AC3A-4D33-CB0D-E328-795F4917B39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31663E3D-7FBC-614E-AA07-BF1888600930}" type="slidenum">
              <a:rPr lang="en-US" altLang="en-US" smtClean="0"/>
              <a:pPr>
                <a:spcBef>
                  <a:spcPct val="0"/>
                </a:spcBef>
              </a:pPr>
              <a:t>8</a:t>
            </a:fld>
            <a:endParaRPr lang="en-US" altLang="en-US"/>
          </a:p>
        </p:txBody>
      </p:sp>
      <p:sp>
        <p:nvSpPr>
          <p:cNvPr id="29698" name="Rectangle 2">
            <a:extLst>
              <a:ext uri="{FF2B5EF4-FFF2-40B4-BE49-F238E27FC236}">
                <a16:creationId xmlns:a16="http://schemas.microsoft.com/office/drawing/2014/main" id="{C2A5A372-6538-2D18-ADA3-BDFAE126538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699" name="Rectangle 3">
            <a:extLst>
              <a:ext uri="{FF2B5EF4-FFF2-40B4-BE49-F238E27FC236}">
                <a16:creationId xmlns:a16="http://schemas.microsoft.com/office/drawing/2014/main" id="{0870615A-B936-83FD-FFCE-DEFB0889342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Rectangle 7">
            <a:extLst>
              <a:ext uri="{FF2B5EF4-FFF2-40B4-BE49-F238E27FC236}">
                <a16:creationId xmlns:a16="http://schemas.microsoft.com/office/drawing/2014/main" id="{FAA388FC-72EE-E1D7-18AE-5F25B50D05A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4E8643A4-64A5-CC4D-B7DF-DAD47F21AAE9}" type="slidenum">
              <a:rPr lang="en-US" altLang="en-US" smtClean="0"/>
              <a:pPr>
                <a:spcBef>
                  <a:spcPct val="0"/>
                </a:spcBef>
              </a:pPr>
              <a:t>10</a:t>
            </a:fld>
            <a:endParaRPr lang="en-US" altLang="en-US"/>
          </a:p>
        </p:txBody>
      </p:sp>
      <p:sp>
        <p:nvSpPr>
          <p:cNvPr id="32770" name="Rectangle 2">
            <a:extLst>
              <a:ext uri="{FF2B5EF4-FFF2-40B4-BE49-F238E27FC236}">
                <a16:creationId xmlns:a16="http://schemas.microsoft.com/office/drawing/2014/main" id="{6E993105-EBD2-1371-7BFE-EECA00FCD8FC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2771" name="Rectangle 3">
            <a:extLst>
              <a:ext uri="{FF2B5EF4-FFF2-40B4-BE49-F238E27FC236}">
                <a16:creationId xmlns:a16="http://schemas.microsoft.com/office/drawing/2014/main" id="{4272AC0C-A538-59DF-1F09-A0A7C1EB5F8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8ADA1E67-2DAA-CDDE-7041-D59992C94892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5CD8A63A-4215-C077-E369-11F840ECF2F1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9BA7E566-D558-2FEC-7B17-AA81099B227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529863C-42E6-2049-AE83-0A8C1AC6E9E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059226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298A07D1-02B3-6278-A511-F017F2616C91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10B1A3C7-D866-D78B-75B4-292068B06ED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418C8717-BB88-4961-670E-CC2CF5579AC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915D290-FEBB-9B49-9C26-1A75318DAA3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278694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C789500B-27A2-6F49-0891-E4E75623D0A5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1B0CB7A0-70A5-F409-B991-649A471FBAAB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3333FBD4-EC4E-C9ED-B870-B9B3BBE8A695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C421614-31E3-6E4C-96CD-0AC37DEC76B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653453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4DFB58E7-79C1-3225-D7EB-A8D724159903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61F4D4F2-2CFD-098E-D5AE-051EC26AE2E4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4FB03976-DFB7-021D-BC16-D8CFA6B8B139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C4F68F0-3F65-CB4D-8D23-11ABF4FBEA8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722620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BDCC7B73-AF51-2916-7D70-33B422B9A8D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94621F0B-FA92-A406-CA14-F99511E18B65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C77A3690-E371-F37F-FD89-EFAC549A4E1F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F6D789-08F7-8C43-B9AC-C8E29E042F5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400711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ABF88B57-4365-7EC8-77C2-DB400CC62B19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30A096F1-A073-7AD0-96B4-677DCDF0A90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F55EEE6-5BE3-4A93-ECE8-5C4873F4D8C8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7B0CBD-3CE5-0644-92CB-C54DD672857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807328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F965DB4A-D60A-4A8E-618B-4B6D01F6793A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4FC37255-7F72-9E35-FDC1-E6569C99311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D0A33F39-ECED-3E3E-71E9-9002AF9F8B01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ADE3F31-EAA9-6A49-B122-A167C44930D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855565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4">
            <a:extLst>
              <a:ext uri="{FF2B5EF4-FFF2-40B4-BE49-F238E27FC236}">
                <a16:creationId xmlns:a16="http://schemas.microsoft.com/office/drawing/2014/main" id="{42A18249-23A6-3AF2-C8B6-D3D25C9034B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id="{217E335E-0D67-73B8-1686-218FFE447C8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F673909D-C50D-9400-D40B-0F90409E5F5E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AD1AF3-AFBF-FA44-AD90-CF9DAE28715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914718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>
            <a:extLst>
              <a:ext uri="{FF2B5EF4-FFF2-40B4-BE49-F238E27FC236}">
                <a16:creationId xmlns:a16="http://schemas.microsoft.com/office/drawing/2014/main" id="{E500B6BC-8F7A-F611-5FDC-C03395E4261F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>
            <a:extLst>
              <a:ext uri="{FF2B5EF4-FFF2-40B4-BE49-F238E27FC236}">
                <a16:creationId xmlns:a16="http://schemas.microsoft.com/office/drawing/2014/main" id="{B8BA6B87-3476-B920-E2FE-F6BF6C60577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FD66EFA0-7500-84F4-9A4C-8683EEFC72E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905BEE1-B112-8446-AEE3-BDA5161F370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777019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39B6DD15-2B83-5D5E-146E-B9E27AC224D1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25C9CD7B-C915-8544-8892-E97E06DBD279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BDF020F7-4106-FFC2-9CF6-17DDEB1C41D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2B90DB9-7875-E74A-9988-E953533646E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16981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7B8D3746-D1EC-D5AC-588E-B32A1F6EE0A1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1436A445-5B75-0FDD-7725-3A8ECB11BB9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26F46502-9469-A402-2CB3-B611DEE55F2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E5C7E8B-863B-8644-A197-F1064B7D054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624823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>
            <a:extLst>
              <a:ext uri="{FF2B5EF4-FFF2-40B4-BE49-F238E27FC236}">
                <a16:creationId xmlns:a16="http://schemas.microsoft.com/office/drawing/2014/main" id="{3372E93E-FA23-2DE6-1D29-981F0DB485D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Rectangle 3">
            <a:extLst>
              <a:ext uri="{FF2B5EF4-FFF2-40B4-BE49-F238E27FC236}">
                <a16:creationId xmlns:a16="http://schemas.microsoft.com/office/drawing/2014/main" id="{A1892C07-A318-9128-0940-945BD33E341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28" name="Rectangle 4">
            <a:extLst>
              <a:ext uri="{FF2B5EF4-FFF2-40B4-BE49-F238E27FC236}">
                <a16:creationId xmlns:a16="http://schemas.microsoft.com/office/drawing/2014/main" id="{0DB6F936-8691-4CCE-E570-91C7E328D853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solidFill>
                  <a:schemeClr val="tx1"/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>
            <a:extLst>
              <a:ext uri="{FF2B5EF4-FFF2-40B4-BE49-F238E27FC236}">
                <a16:creationId xmlns:a16="http://schemas.microsoft.com/office/drawing/2014/main" id="{D185ECE5-A6CD-8BE9-2E23-29EA6E75E330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solidFill>
                  <a:schemeClr val="tx1"/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>
            <a:extLst>
              <a:ext uri="{FF2B5EF4-FFF2-40B4-BE49-F238E27FC236}">
                <a16:creationId xmlns:a16="http://schemas.microsoft.com/office/drawing/2014/main" id="{24B4A602-A9BE-AA81-4772-A90E88F4605A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2A75E1F5-56FB-F24F-8EC8-7EA13FEC421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0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Rectangle 3">
            <a:extLst>
              <a:ext uri="{FF2B5EF4-FFF2-40B4-BE49-F238E27FC236}">
                <a16:creationId xmlns:a16="http://schemas.microsoft.com/office/drawing/2014/main" id="{150F4502-AF0C-943D-C3A5-3C3785C5EC48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>
          <a:xfrm>
            <a:off x="0" y="228600"/>
            <a:ext cx="9144000" cy="5897563"/>
          </a:xfrm>
        </p:spPr>
        <p:txBody>
          <a:bodyPr/>
          <a:lstStyle/>
          <a:p>
            <a:pPr algn="ctr" eaLnBrk="1" hangingPunct="1">
              <a:buFontTx/>
              <a:buNone/>
            </a:pPr>
            <a:r>
              <a:rPr lang="en-US" altLang="en-US" sz="3600" b="1" u="sng">
                <a:solidFill>
                  <a:schemeClr val="bg1"/>
                </a:solidFill>
                <a:latin typeface="Times New Roman" panose="02020603050405020304" pitchFamily="18" charset="0"/>
              </a:rPr>
              <a:t>Bronze Age Aegean Chronology</a:t>
            </a:r>
          </a:p>
        </p:txBody>
      </p:sp>
      <p:sp>
        <p:nvSpPr>
          <p:cNvPr id="14338" name="Text Box 5">
            <a:extLst>
              <a:ext uri="{FF2B5EF4-FFF2-40B4-BE49-F238E27FC236}">
                <a16:creationId xmlns:a16="http://schemas.microsoft.com/office/drawing/2014/main" id="{CF2D2EB4-125D-C025-789B-1DC4E2CCDBB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38200" y="1371600"/>
            <a:ext cx="7178675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  <p:sp>
        <p:nvSpPr>
          <p:cNvPr id="14339" name="Text Box 6">
            <a:extLst>
              <a:ext uri="{FF2B5EF4-FFF2-40B4-BE49-F238E27FC236}">
                <a16:creationId xmlns:a16="http://schemas.microsoft.com/office/drawing/2014/main" id="{2471D2E1-F0BB-1745-EFAA-940223DF1B2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6350" y="731838"/>
            <a:ext cx="9144000" cy="4278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endParaRPr lang="en-US" altLang="en-US">
              <a:solidFill>
                <a:schemeClr val="bg1"/>
              </a:solidFill>
              <a:latin typeface="Times New Roman" panose="02020603050405020304" pitchFamily="18" charset="0"/>
            </a:endParaRPr>
          </a:p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n-US" altLang="en-US">
                <a:solidFill>
                  <a:schemeClr val="bg1"/>
                </a:solidFill>
                <a:latin typeface="Times New Roman" panose="02020603050405020304" pitchFamily="18" charset="0"/>
              </a:rPr>
              <a:t>Bronze Age = ca. 2500-1200 BCE</a:t>
            </a:r>
          </a:p>
          <a:p>
            <a:pPr algn="ctr" eaLnBrk="1" hangingPunct="1">
              <a:spcBef>
                <a:spcPct val="50000"/>
              </a:spcBef>
              <a:buFontTx/>
              <a:buNone/>
            </a:pPr>
            <a:endParaRPr lang="en-US" altLang="en-US">
              <a:solidFill>
                <a:schemeClr val="bg1"/>
              </a:solidFill>
              <a:latin typeface="Times New Roman" panose="02020603050405020304" pitchFamily="18" charset="0"/>
            </a:endParaRPr>
          </a:p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n-US" altLang="en-US">
                <a:solidFill>
                  <a:schemeClr val="bg1"/>
                </a:solidFill>
                <a:latin typeface="Times New Roman" panose="02020603050405020304" pitchFamily="18" charset="0"/>
              </a:rPr>
              <a:t>Cycladic Culture = ca. 3000 – 2000 BCE</a:t>
            </a:r>
          </a:p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n-US" altLang="en-US">
                <a:solidFill>
                  <a:schemeClr val="bg1"/>
                </a:solidFill>
                <a:latin typeface="Times New Roman" panose="02020603050405020304" pitchFamily="18" charset="0"/>
              </a:rPr>
              <a:t>Minoan Culture = ca. 2200 -1400 BCE</a:t>
            </a:r>
          </a:p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n-US" altLang="en-US">
                <a:solidFill>
                  <a:schemeClr val="bg1"/>
                </a:solidFill>
                <a:latin typeface="Times New Roman" panose="02020603050405020304" pitchFamily="18" charset="0"/>
              </a:rPr>
              <a:t>Helladic (Mycenaean Culture) = ca. 1600-1200 BCE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5" name="Picture 4" descr="13">
            <a:extLst>
              <a:ext uri="{FF2B5EF4-FFF2-40B4-BE49-F238E27FC236}">
                <a16:creationId xmlns:a16="http://schemas.microsoft.com/office/drawing/2014/main" id="{9065AE72-6A26-0357-804A-4B77E8613F0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55800" y="228600"/>
            <a:ext cx="6883400" cy="6356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746" name="Text Box 5">
            <a:extLst>
              <a:ext uri="{FF2B5EF4-FFF2-40B4-BE49-F238E27FC236}">
                <a16:creationId xmlns:a16="http://schemas.microsoft.com/office/drawing/2014/main" id="{98319FFD-FF18-92C7-C3DD-5B6ADC1A907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685800"/>
            <a:ext cx="1752600" cy="138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n-US" altLang="en-US" sz="2800">
                <a:solidFill>
                  <a:schemeClr val="bg1"/>
                </a:solidFill>
                <a:latin typeface="Times New Roman" panose="02020603050405020304" pitchFamily="18" charset="0"/>
              </a:rPr>
              <a:t>Plan,  Palace at Knossos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3" name="Picture 1">
            <a:extLst>
              <a:ext uri="{FF2B5EF4-FFF2-40B4-BE49-F238E27FC236}">
                <a16:creationId xmlns:a16="http://schemas.microsoft.com/office/drawing/2014/main" id="{0AEA0E8A-C68E-3482-D2BD-4B102131C6B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091"/>
          <a:stretch>
            <a:fillRect/>
          </a:stretch>
        </p:blipFill>
        <p:spPr bwMode="auto">
          <a:xfrm>
            <a:off x="914400" y="685800"/>
            <a:ext cx="7261225" cy="5991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3794" name="TextBox 2">
            <a:extLst>
              <a:ext uri="{FF2B5EF4-FFF2-40B4-BE49-F238E27FC236}">
                <a16:creationId xmlns:a16="http://schemas.microsoft.com/office/drawing/2014/main" id="{35ADBEF7-AB44-C4FD-67D7-5EB0EE9D1DD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0"/>
            <a:ext cx="91440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2800">
                <a:solidFill>
                  <a:schemeClr val="bg1"/>
                </a:solidFill>
                <a:latin typeface="Times New Roman" panose="02020603050405020304" pitchFamily="18" charset="0"/>
              </a:rPr>
              <a:t>View of Central Courtyard, Palace at Knossos, Summer 2014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Text Box 5">
            <a:extLst>
              <a:ext uri="{FF2B5EF4-FFF2-40B4-BE49-F238E27FC236}">
                <a16:creationId xmlns:a16="http://schemas.microsoft.com/office/drawing/2014/main" id="{81931C3A-4E05-B1DB-2D49-3607A2D8297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28575"/>
            <a:ext cx="91440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n-US" altLang="en-US" sz="2800">
                <a:solidFill>
                  <a:schemeClr val="bg1"/>
                </a:solidFill>
                <a:latin typeface="Times New Roman" panose="02020603050405020304" pitchFamily="18" charset="0"/>
              </a:rPr>
              <a:t>Detail, Palace at Knossos</a:t>
            </a:r>
          </a:p>
        </p:txBody>
      </p:sp>
      <p:pic>
        <p:nvPicPr>
          <p:cNvPr id="34818" name="Picture 1">
            <a:extLst>
              <a:ext uri="{FF2B5EF4-FFF2-40B4-BE49-F238E27FC236}">
                <a16:creationId xmlns:a16="http://schemas.microsoft.com/office/drawing/2014/main" id="{06178CB6-08F7-0174-1650-DACD948A5C7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723900"/>
            <a:ext cx="7772400" cy="5829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Text Box 5">
            <a:extLst>
              <a:ext uri="{FF2B5EF4-FFF2-40B4-BE49-F238E27FC236}">
                <a16:creationId xmlns:a16="http://schemas.microsoft.com/office/drawing/2014/main" id="{52C1BC86-B3B8-9407-AC43-11B1204846A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63" y="0"/>
            <a:ext cx="91440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n-US" altLang="en-US" sz="2800">
                <a:solidFill>
                  <a:schemeClr val="bg1"/>
                </a:solidFill>
                <a:latin typeface="Times New Roman" panose="02020603050405020304" pitchFamily="18" charset="0"/>
              </a:rPr>
              <a:t>Detail, Palace at Knossos</a:t>
            </a:r>
          </a:p>
        </p:txBody>
      </p:sp>
      <p:pic>
        <p:nvPicPr>
          <p:cNvPr id="36866" name="Picture 1">
            <a:extLst>
              <a:ext uri="{FF2B5EF4-FFF2-40B4-BE49-F238E27FC236}">
                <a16:creationId xmlns:a16="http://schemas.microsoft.com/office/drawing/2014/main" id="{10487165-01CB-60A4-10EC-1ECD155CBB3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833" t="15555" r="19167" b="21111"/>
          <a:stretch>
            <a:fillRect/>
          </a:stretch>
        </p:blipFill>
        <p:spPr bwMode="auto">
          <a:xfrm>
            <a:off x="533400" y="752475"/>
            <a:ext cx="8040688" cy="5876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3" name="Picture 1">
            <a:extLst>
              <a:ext uri="{FF2B5EF4-FFF2-40B4-BE49-F238E27FC236}">
                <a16:creationId xmlns:a16="http://schemas.microsoft.com/office/drawing/2014/main" id="{CAD663DE-FE34-8C12-0693-806E5508C7E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0400" y="849313"/>
            <a:ext cx="7823200" cy="586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8914" name="TextBox 2">
            <a:extLst>
              <a:ext uri="{FF2B5EF4-FFF2-40B4-BE49-F238E27FC236}">
                <a16:creationId xmlns:a16="http://schemas.microsoft.com/office/drawing/2014/main" id="{B5711DD6-0F77-0233-5F2B-EBBF4F3B346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152400"/>
            <a:ext cx="91440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2400">
                <a:solidFill>
                  <a:schemeClr val="bg1"/>
                </a:solidFill>
                <a:latin typeface="Times New Roman" panose="02020603050405020304" pitchFamily="18" charset="0"/>
              </a:rPr>
              <a:t>Bull Leaping (Toreador Fresco) in Archaeological Museum, Heraklion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7" name="Picture 1">
            <a:extLst>
              <a:ext uri="{FF2B5EF4-FFF2-40B4-BE49-F238E27FC236}">
                <a16:creationId xmlns:a16="http://schemas.microsoft.com/office/drawing/2014/main" id="{FDAB47DF-3A32-01E9-0772-D7274EF869A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609600"/>
            <a:ext cx="6103938" cy="609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9938" name="TextBox 2">
            <a:extLst>
              <a:ext uri="{FF2B5EF4-FFF2-40B4-BE49-F238E27FC236}">
                <a16:creationId xmlns:a16="http://schemas.microsoft.com/office/drawing/2014/main" id="{F55DB6A7-1A93-08A6-28CD-719D4AE561C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0"/>
            <a:ext cx="91440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2800">
                <a:solidFill>
                  <a:schemeClr val="bg1"/>
                </a:solidFill>
                <a:latin typeface="Times New Roman" panose="02020603050405020304" pitchFamily="18" charset="0"/>
              </a:rPr>
              <a:t>Bull and Acrobat,  ca. 1600-1450 BCE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Text Box 6">
            <a:extLst>
              <a:ext uri="{FF2B5EF4-FFF2-40B4-BE49-F238E27FC236}">
                <a16:creationId xmlns:a16="http://schemas.microsoft.com/office/drawing/2014/main" id="{6DFE13F9-2066-19E8-ECCF-C7D63444BC2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152400"/>
            <a:ext cx="91440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n-US" altLang="en-US" sz="2400">
                <a:solidFill>
                  <a:schemeClr val="bg1"/>
                </a:solidFill>
                <a:latin typeface="Times New Roman" panose="02020603050405020304" pitchFamily="18" charset="0"/>
              </a:rPr>
              <a:t>Bull Leaping (Toreador Fresco), Palace at Knossos, ca. 1450-1400 BCE</a:t>
            </a:r>
          </a:p>
        </p:txBody>
      </p:sp>
      <p:pic>
        <p:nvPicPr>
          <p:cNvPr id="40962" name="Picture 3">
            <a:extLst>
              <a:ext uri="{FF2B5EF4-FFF2-40B4-BE49-F238E27FC236}">
                <a16:creationId xmlns:a16="http://schemas.microsoft.com/office/drawing/2014/main" id="{4D326A33-6EB3-4395-4485-A8B96C81DCC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62000"/>
            <a:ext cx="9144000" cy="5405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09" name="Picture 1">
            <a:extLst>
              <a:ext uri="{FF2B5EF4-FFF2-40B4-BE49-F238E27FC236}">
                <a16:creationId xmlns:a16="http://schemas.microsoft.com/office/drawing/2014/main" id="{9A042DDF-D253-B44E-8F2E-B78FF1A1779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900" y="933450"/>
            <a:ext cx="7696200" cy="5772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3010" name="TextBox 2">
            <a:extLst>
              <a:ext uri="{FF2B5EF4-FFF2-40B4-BE49-F238E27FC236}">
                <a16:creationId xmlns:a16="http://schemas.microsoft.com/office/drawing/2014/main" id="{19F98AA1-BB41-B8CB-8D8A-4D58E3573D5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152400"/>
            <a:ext cx="91440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2800">
                <a:solidFill>
                  <a:schemeClr val="bg1"/>
                </a:solidFill>
                <a:latin typeface="Times New Roman" panose="02020603050405020304" pitchFamily="18" charset="0"/>
              </a:rPr>
              <a:t>Detail of Bull Leaping (Toreador Fresco)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3" name="Picture 1">
            <a:extLst>
              <a:ext uri="{FF2B5EF4-FFF2-40B4-BE49-F238E27FC236}">
                <a16:creationId xmlns:a16="http://schemas.microsoft.com/office/drawing/2014/main" id="{C867E13D-81B7-3A59-5325-5DA87EB73D1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0" y="19050"/>
            <a:ext cx="514191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034" name="TextBox 2">
            <a:extLst>
              <a:ext uri="{FF2B5EF4-FFF2-40B4-BE49-F238E27FC236}">
                <a16:creationId xmlns:a16="http://schemas.microsoft.com/office/drawing/2014/main" id="{A96E088D-2F43-BACB-9CA1-3DF83381714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4800" y="381000"/>
            <a:ext cx="3352800" cy="138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2800">
                <a:solidFill>
                  <a:schemeClr val="bg1"/>
                </a:solidFill>
                <a:latin typeface="Times New Roman" panose="02020603050405020304" pitchFamily="18" charset="0"/>
              </a:rPr>
              <a:t>Detail of               Bull Leaping (Toreador Fresco)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7" name="Picture 4" descr="13">
            <a:extLst>
              <a:ext uri="{FF2B5EF4-FFF2-40B4-BE49-F238E27FC236}">
                <a16:creationId xmlns:a16="http://schemas.microsoft.com/office/drawing/2014/main" id="{324ACE2E-04EE-2468-D27D-2D2410E9C83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6750" y="228600"/>
            <a:ext cx="7054850" cy="6515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5058" name="Text Box 5">
            <a:extLst>
              <a:ext uri="{FF2B5EF4-FFF2-40B4-BE49-F238E27FC236}">
                <a16:creationId xmlns:a16="http://schemas.microsoft.com/office/drawing/2014/main" id="{1527DBC8-6F80-39CE-32B5-451AD8D6C86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685800"/>
            <a:ext cx="1676400" cy="138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n-US" altLang="en-US" sz="2800">
                <a:solidFill>
                  <a:schemeClr val="bg1"/>
                </a:solidFill>
                <a:latin typeface="Times New Roman" panose="02020603050405020304" pitchFamily="18" charset="0"/>
              </a:rPr>
              <a:t>Plan,  Palace at Knossos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Picture 4" descr="scan0001">
            <a:extLst>
              <a:ext uri="{FF2B5EF4-FFF2-40B4-BE49-F238E27FC236}">
                <a16:creationId xmlns:a16="http://schemas.microsoft.com/office/drawing/2014/main" id="{ABB6C995-0850-514B-3E94-3BDD64CE861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919163"/>
            <a:ext cx="8686800" cy="5118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86" name="TextBox 1">
            <a:extLst>
              <a:ext uri="{FF2B5EF4-FFF2-40B4-BE49-F238E27FC236}">
                <a16:creationId xmlns:a16="http://schemas.microsoft.com/office/drawing/2014/main" id="{7E1B8DE1-E3BF-40DE-DD8E-05039552D90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152400"/>
            <a:ext cx="89154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2800">
                <a:solidFill>
                  <a:schemeClr val="bg1"/>
                </a:solidFill>
                <a:latin typeface="Times New Roman" panose="02020603050405020304" pitchFamily="18" charset="0"/>
              </a:rPr>
              <a:t>Map of the Bronze Age Aegean 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5" name="Picture 1">
            <a:extLst>
              <a:ext uri="{FF2B5EF4-FFF2-40B4-BE49-F238E27FC236}">
                <a16:creationId xmlns:a16="http://schemas.microsoft.com/office/drawing/2014/main" id="{DA2D0161-9B7D-FDD0-B864-3C4FD559B22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7779"/>
          <a:stretch>
            <a:fillRect/>
          </a:stretch>
        </p:blipFill>
        <p:spPr bwMode="auto">
          <a:xfrm>
            <a:off x="19050" y="1143000"/>
            <a:ext cx="9144000" cy="495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7106" name="TextBox 2">
            <a:extLst>
              <a:ext uri="{FF2B5EF4-FFF2-40B4-BE49-F238E27FC236}">
                <a16:creationId xmlns:a16="http://schemas.microsoft.com/office/drawing/2014/main" id="{F7965411-1ACC-1C72-6C58-62924FB3D1E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28575" y="76200"/>
            <a:ext cx="91440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2800">
                <a:solidFill>
                  <a:schemeClr val="bg1"/>
                </a:solidFill>
                <a:latin typeface="Times New Roman" panose="02020603050405020304" pitchFamily="18" charset="0"/>
              </a:rPr>
              <a:t>Storage Magazines, Palace at Knossos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Text Box 6">
            <a:extLst>
              <a:ext uri="{FF2B5EF4-FFF2-40B4-BE49-F238E27FC236}">
                <a16:creationId xmlns:a16="http://schemas.microsoft.com/office/drawing/2014/main" id="{5596B888-2C5C-D50C-429C-CF7F8FA6E8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152400"/>
            <a:ext cx="91440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n-US" altLang="en-US" sz="2800">
                <a:solidFill>
                  <a:schemeClr val="bg1"/>
                </a:solidFill>
                <a:latin typeface="Times New Roman" panose="02020603050405020304" pitchFamily="18" charset="0"/>
              </a:rPr>
              <a:t>Staircase and Throne Room, Palace at Knossos</a:t>
            </a:r>
          </a:p>
        </p:txBody>
      </p:sp>
      <p:pic>
        <p:nvPicPr>
          <p:cNvPr id="48130" name="Picture 1">
            <a:extLst>
              <a:ext uri="{FF2B5EF4-FFF2-40B4-BE49-F238E27FC236}">
                <a16:creationId xmlns:a16="http://schemas.microsoft.com/office/drawing/2014/main" id="{1BE7F204-F801-8C5D-16D3-50FCF641FA0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782" t="29044" b="12143"/>
          <a:stretch>
            <a:fillRect/>
          </a:stretch>
        </p:blipFill>
        <p:spPr bwMode="auto">
          <a:xfrm>
            <a:off x="247650" y="1066800"/>
            <a:ext cx="8648700" cy="487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7" name="Picture 4" descr="img919">
            <a:extLst>
              <a:ext uri="{FF2B5EF4-FFF2-40B4-BE49-F238E27FC236}">
                <a16:creationId xmlns:a16="http://schemas.microsoft.com/office/drawing/2014/main" id="{32C32A97-ADDE-BBFD-859A-582B29B6FAA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838200"/>
            <a:ext cx="7947025" cy="5776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0178" name="Text Box 5">
            <a:extLst>
              <a:ext uri="{FF2B5EF4-FFF2-40B4-BE49-F238E27FC236}">
                <a16:creationId xmlns:a16="http://schemas.microsoft.com/office/drawing/2014/main" id="{9EEE0ECF-5067-7CBB-9332-2F84F55806B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152400"/>
            <a:ext cx="91440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n-US" altLang="en-US" sz="2800">
                <a:solidFill>
                  <a:schemeClr val="bg1"/>
                </a:solidFill>
                <a:latin typeface="Times New Roman" panose="02020603050405020304" pitchFamily="18" charset="0"/>
              </a:rPr>
              <a:t>Excavation of Throne Rome, Palace at Knossos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5" name="Picture 1">
            <a:extLst>
              <a:ext uri="{FF2B5EF4-FFF2-40B4-BE49-F238E27FC236}">
                <a16:creationId xmlns:a16="http://schemas.microsoft.com/office/drawing/2014/main" id="{A6A01E5E-0186-14BA-F5C1-82558216171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685800"/>
            <a:ext cx="7924800" cy="594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2226" name="TextBox 2">
            <a:extLst>
              <a:ext uri="{FF2B5EF4-FFF2-40B4-BE49-F238E27FC236}">
                <a16:creationId xmlns:a16="http://schemas.microsoft.com/office/drawing/2014/main" id="{584C6CFC-2B54-48DD-B4F9-7BF315439CF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0"/>
            <a:ext cx="91440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n-US" altLang="en-US" sz="2800">
                <a:solidFill>
                  <a:schemeClr val="bg1"/>
                </a:solidFill>
                <a:latin typeface="Times New Roman" panose="02020603050405020304" pitchFamily="18" charset="0"/>
              </a:rPr>
              <a:t>Reconstructed Throne Room, Palace at Knossos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49" name="Picture 5" descr="12">
            <a:extLst>
              <a:ext uri="{FF2B5EF4-FFF2-40B4-BE49-F238E27FC236}">
                <a16:creationId xmlns:a16="http://schemas.microsoft.com/office/drawing/2014/main" id="{A998183E-8544-6E1F-E857-4F2B74E7640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762000"/>
            <a:ext cx="7924800" cy="578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3250" name="Text Box 7">
            <a:extLst>
              <a:ext uri="{FF2B5EF4-FFF2-40B4-BE49-F238E27FC236}">
                <a16:creationId xmlns:a16="http://schemas.microsoft.com/office/drawing/2014/main" id="{3FB43398-EA80-C89A-3471-A0D112C5AF8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19050"/>
            <a:ext cx="9159875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n-US" altLang="en-US" sz="2800">
                <a:solidFill>
                  <a:schemeClr val="bg1"/>
                </a:solidFill>
                <a:latin typeface="Times New Roman" panose="02020603050405020304" pitchFamily="18" charset="0"/>
              </a:rPr>
              <a:t>Detail of Reconstructed Throne Room, Palace at Knossos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297" name="Picture 4" descr="13">
            <a:extLst>
              <a:ext uri="{FF2B5EF4-FFF2-40B4-BE49-F238E27FC236}">
                <a16:creationId xmlns:a16="http://schemas.microsoft.com/office/drawing/2014/main" id="{D2C0F0AC-C171-5453-45F5-406C0F71BA5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7700" y="228600"/>
            <a:ext cx="7048500" cy="650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5298" name="Text Box 5">
            <a:extLst>
              <a:ext uri="{FF2B5EF4-FFF2-40B4-BE49-F238E27FC236}">
                <a16:creationId xmlns:a16="http://schemas.microsoft.com/office/drawing/2014/main" id="{21BF9DF8-CCD9-F8E0-FB02-74F6A78E48A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525" y="685800"/>
            <a:ext cx="2057400" cy="138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n-US" altLang="en-US" sz="2800">
                <a:solidFill>
                  <a:schemeClr val="bg1"/>
                </a:solidFill>
                <a:latin typeface="Times New Roman" panose="02020603050405020304" pitchFamily="18" charset="0"/>
              </a:rPr>
              <a:t>Plan,    Palace at Knossos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5" name="Text Box 7">
            <a:extLst>
              <a:ext uri="{FF2B5EF4-FFF2-40B4-BE49-F238E27FC236}">
                <a16:creationId xmlns:a16="http://schemas.microsoft.com/office/drawing/2014/main" id="{B0BFEBAD-3CE9-889F-762D-DBBDDBBFC81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31750"/>
            <a:ext cx="9144000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n-US" altLang="en-US" sz="2800">
                <a:solidFill>
                  <a:schemeClr val="bg1"/>
                </a:solidFill>
                <a:latin typeface="Times New Roman" panose="02020603050405020304" pitchFamily="18" charset="0"/>
              </a:rPr>
              <a:t>Grand Staircase, Palace at Knossos</a:t>
            </a:r>
          </a:p>
        </p:txBody>
      </p:sp>
      <p:pic>
        <p:nvPicPr>
          <p:cNvPr id="57346" name="Picture 1">
            <a:extLst>
              <a:ext uri="{FF2B5EF4-FFF2-40B4-BE49-F238E27FC236}">
                <a16:creationId xmlns:a16="http://schemas.microsoft.com/office/drawing/2014/main" id="{ED8963E1-6720-4C0B-233A-1D6534A87BC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723900"/>
            <a:ext cx="7848600" cy="5886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393" name="Picture 1">
            <a:extLst>
              <a:ext uri="{FF2B5EF4-FFF2-40B4-BE49-F238E27FC236}">
                <a16:creationId xmlns:a16="http://schemas.microsoft.com/office/drawing/2014/main" id="{209B05D8-4A63-41B7-0960-60025158D3B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0" y="398463"/>
            <a:ext cx="6565900" cy="6061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9394" name="TextBox 4">
            <a:extLst>
              <a:ext uri="{FF2B5EF4-FFF2-40B4-BE49-F238E27FC236}">
                <a16:creationId xmlns:a16="http://schemas.microsoft.com/office/drawing/2014/main" id="{BB45D9A3-F607-6E1E-45F5-45D41E3C015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2400" y="838200"/>
            <a:ext cx="1905000" cy="181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n-US" altLang="en-US" sz="2800">
                <a:solidFill>
                  <a:schemeClr val="bg1"/>
                </a:solidFill>
                <a:latin typeface="Times New Roman" panose="02020603050405020304" pitchFamily="18" charset="0"/>
              </a:rPr>
              <a:t>Grand Staircase, Palace at Knossos</a:t>
            </a: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7" name="Text Box 6">
            <a:extLst>
              <a:ext uri="{FF2B5EF4-FFF2-40B4-BE49-F238E27FC236}">
                <a16:creationId xmlns:a16="http://schemas.microsoft.com/office/drawing/2014/main" id="{61D441F7-82E6-9EA9-591F-8D95B3DDC00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0"/>
            <a:ext cx="9144000" cy="1262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n-US" altLang="en-US" sz="2800">
                <a:solidFill>
                  <a:schemeClr val="bg1"/>
                </a:solidFill>
                <a:latin typeface="Times New Roman" panose="02020603050405020304" pitchFamily="18" charset="0"/>
              </a:rPr>
              <a:t>Grand Staircase, Palace at Knossos</a:t>
            </a:r>
          </a:p>
          <a:p>
            <a:pPr eaLnBrk="1" hangingPunct="1">
              <a:spcBef>
                <a:spcPct val="50000"/>
              </a:spcBef>
              <a:buFontTx/>
              <a:buNone/>
            </a:pPr>
            <a:endParaRPr lang="en-US" altLang="en-US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60418" name="Picture 1">
            <a:extLst>
              <a:ext uri="{FF2B5EF4-FFF2-40B4-BE49-F238E27FC236}">
                <a16:creationId xmlns:a16="http://schemas.microsoft.com/office/drawing/2014/main" id="{FAB6092B-9AEC-1964-D3E3-FF33EB2EF59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2600" y="630238"/>
            <a:ext cx="5946775" cy="6076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5" name="TextBox 2">
            <a:extLst>
              <a:ext uri="{FF2B5EF4-FFF2-40B4-BE49-F238E27FC236}">
                <a16:creationId xmlns:a16="http://schemas.microsoft.com/office/drawing/2014/main" id="{F37236E5-3687-4861-0172-59EEA270366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152400"/>
            <a:ext cx="90678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2800">
                <a:solidFill>
                  <a:schemeClr val="bg1"/>
                </a:solidFill>
                <a:latin typeface="Times New Roman" panose="02020603050405020304" pitchFamily="18" charset="0"/>
              </a:rPr>
              <a:t>Queen’s Megaron, Palace of Knossos</a:t>
            </a:r>
          </a:p>
        </p:txBody>
      </p:sp>
      <p:pic>
        <p:nvPicPr>
          <p:cNvPr id="62466" name="Picture 3">
            <a:extLst>
              <a:ext uri="{FF2B5EF4-FFF2-40B4-BE49-F238E27FC236}">
                <a16:creationId xmlns:a16="http://schemas.microsoft.com/office/drawing/2014/main" id="{3E48D14A-970D-B28E-AC0E-7CD08637F79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36" b="2754"/>
          <a:stretch>
            <a:fillRect/>
          </a:stretch>
        </p:blipFill>
        <p:spPr bwMode="auto">
          <a:xfrm>
            <a:off x="0" y="914400"/>
            <a:ext cx="9012238" cy="558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Picture 4" descr="scan">
            <a:extLst>
              <a:ext uri="{FF2B5EF4-FFF2-40B4-BE49-F238E27FC236}">
                <a16:creationId xmlns:a16="http://schemas.microsoft.com/office/drawing/2014/main" id="{43F586EC-AC0F-E54F-A256-B124AAC7596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13263" y="0"/>
            <a:ext cx="3529012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4" name="Text Box 5">
            <a:extLst>
              <a:ext uri="{FF2B5EF4-FFF2-40B4-BE49-F238E27FC236}">
                <a16:creationId xmlns:a16="http://schemas.microsoft.com/office/drawing/2014/main" id="{99C3643B-DCA4-81FC-734D-BD426B1EF6F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1000" y="228600"/>
            <a:ext cx="3505200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n-US" altLang="en-US" sz="2800">
                <a:solidFill>
                  <a:schemeClr val="bg1"/>
                </a:solidFill>
                <a:latin typeface="Times New Roman" panose="02020603050405020304" pitchFamily="18" charset="0"/>
              </a:rPr>
              <a:t>Figurine of a Woman,               ca. 2500-2300 BCE</a:t>
            </a: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489" name="Picture 1">
            <a:extLst>
              <a:ext uri="{FF2B5EF4-FFF2-40B4-BE49-F238E27FC236}">
                <a16:creationId xmlns:a16="http://schemas.microsoft.com/office/drawing/2014/main" id="{DA2B0545-8F74-3B82-9120-FEB5BCAEC57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221"/>
          <a:stretch>
            <a:fillRect/>
          </a:stretch>
        </p:blipFill>
        <p:spPr bwMode="auto">
          <a:xfrm>
            <a:off x="0" y="914400"/>
            <a:ext cx="9144000" cy="533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3490" name="TextBox 2">
            <a:extLst>
              <a:ext uri="{FF2B5EF4-FFF2-40B4-BE49-F238E27FC236}">
                <a16:creationId xmlns:a16="http://schemas.microsoft.com/office/drawing/2014/main" id="{3A7970CB-B0A2-1080-635F-5C38AAC1F45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700" y="152400"/>
            <a:ext cx="91440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2000">
                <a:solidFill>
                  <a:schemeClr val="bg1"/>
                </a:solidFill>
                <a:latin typeface="Times New Roman" panose="02020603050405020304" pitchFamily="18" charset="0"/>
              </a:rPr>
              <a:t>Detail of Reproduction Wall Paintings in Queen’s Megaron, Palace of Knossos</a:t>
            </a: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513" name="Picture 4" descr="9">
            <a:extLst>
              <a:ext uri="{FF2B5EF4-FFF2-40B4-BE49-F238E27FC236}">
                <a16:creationId xmlns:a16="http://schemas.microsoft.com/office/drawing/2014/main" id="{1A96AB93-7254-E2B3-930C-6A2F33E2534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3400" y="228600"/>
            <a:ext cx="4419600" cy="6438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4514" name="Text Box 5">
            <a:extLst>
              <a:ext uri="{FF2B5EF4-FFF2-40B4-BE49-F238E27FC236}">
                <a16:creationId xmlns:a16="http://schemas.microsoft.com/office/drawing/2014/main" id="{C169CDBB-44A5-1237-4082-9BD2A6573BD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2400" y="381000"/>
            <a:ext cx="3886200" cy="212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n-US" altLang="en-US" sz="2800">
                <a:solidFill>
                  <a:schemeClr val="bg1"/>
                </a:solidFill>
                <a:latin typeface="Times New Roman" panose="02020603050405020304" pitchFamily="18" charset="0"/>
              </a:rPr>
              <a:t>Bathroom Off        Queen’s Megaron,            Palace at Knossos</a:t>
            </a:r>
          </a:p>
          <a:p>
            <a:pPr eaLnBrk="1" hangingPunct="1">
              <a:spcBef>
                <a:spcPct val="50000"/>
              </a:spcBef>
              <a:buFontTx/>
              <a:buNone/>
            </a:pPr>
            <a:endParaRPr lang="en-US" altLang="en-US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1" name="Text Box 6">
            <a:extLst>
              <a:ext uri="{FF2B5EF4-FFF2-40B4-BE49-F238E27FC236}">
                <a16:creationId xmlns:a16="http://schemas.microsoft.com/office/drawing/2014/main" id="{902DCB03-5B42-0147-2F37-3F3D6433BA2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31750"/>
            <a:ext cx="9144000" cy="1311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n-US" altLang="en-US" sz="2800">
                <a:solidFill>
                  <a:schemeClr val="bg1"/>
                </a:solidFill>
                <a:latin typeface="Times New Roman" panose="02020603050405020304" pitchFamily="18" charset="0"/>
              </a:rPr>
              <a:t>Drainage at Palace at Knossos</a:t>
            </a:r>
          </a:p>
          <a:p>
            <a:pPr eaLnBrk="1" hangingPunct="1">
              <a:spcBef>
                <a:spcPct val="50000"/>
              </a:spcBef>
              <a:buFontTx/>
              <a:buNone/>
            </a:pPr>
            <a:endParaRPr lang="en-US" altLang="en-US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66562" name="Picture 1">
            <a:extLst>
              <a:ext uri="{FF2B5EF4-FFF2-40B4-BE49-F238E27FC236}">
                <a16:creationId xmlns:a16="http://schemas.microsoft.com/office/drawing/2014/main" id="{BA8DA00C-8AB7-CA5A-9945-973EA7A7091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5663" y="865188"/>
            <a:ext cx="4381500" cy="5840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6563" name="Picture 2">
            <a:extLst>
              <a:ext uri="{FF2B5EF4-FFF2-40B4-BE49-F238E27FC236}">
                <a16:creationId xmlns:a16="http://schemas.microsoft.com/office/drawing/2014/main" id="{31D65914-1CB0-EC60-0848-ABAC56F6210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63" y="838200"/>
            <a:ext cx="4400550" cy="586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609" name="Picture 8" descr="d">
            <a:extLst>
              <a:ext uri="{FF2B5EF4-FFF2-40B4-BE49-F238E27FC236}">
                <a16:creationId xmlns:a16="http://schemas.microsoft.com/office/drawing/2014/main" id="{6F2628E2-58CE-DB3A-02DC-1AD04A85F1D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5800" y="0"/>
            <a:ext cx="4113213" cy="681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8610" name="Text Box 9">
            <a:extLst>
              <a:ext uri="{FF2B5EF4-FFF2-40B4-BE49-F238E27FC236}">
                <a16:creationId xmlns:a16="http://schemas.microsoft.com/office/drawing/2014/main" id="{48F8AC95-BDE0-03F5-584B-B3F2DB973FB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304800"/>
            <a:ext cx="4343400" cy="138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n-US" altLang="en-US" sz="2800">
                <a:solidFill>
                  <a:schemeClr val="bg1"/>
                </a:solidFill>
                <a:latin typeface="Times New Roman" panose="02020603050405020304" pitchFamily="18" charset="0"/>
              </a:rPr>
              <a:t>Snake Goddess,              from Palace at Knossos,       ca. 1600 BCE</a:t>
            </a: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657" name="Picture 5" descr="b">
            <a:extLst>
              <a:ext uri="{FF2B5EF4-FFF2-40B4-BE49-F238E27FC236}">
                <a16:creationId xmlns:a16="http://schemas.microsoft.com/office/drawing/2014/main" id="{C65FBC7F-E357-DB42-F850-53E92E3154A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4988" y="76200"/>
            <a:ext cx="5859462" cy="662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0658" name="Text Box 6">
            <a:extLst>
              <a:ext uri="{FF2B5EF4-FFF2-40B4-BE49-F238E27FC236}">
                <a16:creationId xmlns:a16="http://schemas.microsoft.com/office/drawing/2014/main" id="{029FA087-BB8D-0B96-DF83-1FEE55C5FB7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50" y="457200"/>
            <a:ext cx="2743200" cy="138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n-US" altLang="en-US" sz="2800">
                <a:solidFill>
                  <a:schemeClr val="bg1"/>
                </a:solidFill>
                <a:latin typeface="Times New Roman" panose="02020603050405020304" pitchFamily="18" charset="0"/>
              </a:rPr>
              <a:t>Marine Style Octopus Jar,     ca. 1500 BCE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Text Box 5">
            <a:extLst>
              <a:ext uri="{FF2B5EF4-FFF2-40B4-BE49-F238E27FC236}">
                <a16:creationId xmlns:a16="http://schemas.microsoft.com/office/drawing/2014/main" id="{B987A4F6-95D0-F8DF-B4F2-61EE5086E2B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225" y="304800"/>
            <a:ext cx="91440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n-US" altLang="en-US" sz="2800">
                <a:solidFill>
                  <a:schemeClr val="bg1"/>
                </a:solidFill>
                <a:latin typeface="Times New Roman" panose="02020603050405020304" pitchFamily="18" charset="0"/>
              </a:rPr>
              <a:t>Minoan Sites on Crete</a:t>
            </a:r>
          </a:p>
        </p:txBody>
      </p:sp>
      <p:pic>
        <p:nvPicPr>
          <p:cNvPr id="20482" name="Picture 1">
            <a:extLst>
              <a:ext uri="{FF2B5EF4-FFF2-40B4-BE49-F238E27FC236}">
                <a16:creationId xmlns:a16="http://schemas.microsoft.com/office/drawing/2014/main" id="{5664A96E-F755-2832-A88A-B1800E76CE2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43000"/>
            <a:ext cx="9144000" cy="5491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Picture 5" descr="phaistosdiscs">
            <a:extLst>
              <a:ext uri="{FF2B5EF4-FFF2-40B4-BE49-F238E27FC236}">
                <a16:creationId xmlns:a16="http://schemas.microsoft.com/office/drawing/2014/main" id="{5ADAE5B4-5EA6-861A-AE5D-1CDC57D3F95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228725"/>
            <a:ext cx="82296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30" name="Text Box 6">
            <a:extLst>
              <a:ext uri="{FF2B5EF4-FFF2-40B4-BE49-F238E27FC236}">
                <a16:creationId xmlns:a16="http://schemas.microsoft.com/office/drawing/2014/main" id="{FB67524A-3183-146A-95A9-A1642592671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228600"/>
            <a:ext cx="91440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n-US" altLang="en-US" sz="2800">
                <a:solidFill>
                  <a:schemeClr val="bg1"/>
                </a:solidFill>
                <a:latin typeface="Times New Roman" panose="02020603050405020304" pitchFamily="18" charset="0"/>
              </a:rPr>
              <a:t>Phaistos Disk (front and back), ca. 1700 BCE</a:t>
            </a:r>
          </a:p>
        </p:txBody>
      </p:sp>
      <p:sp>
        <p:nvSpPr>
          <p:cNvPr id="22531" name="TextBox 1">
            <a:extLst>
              <a:ext uri="{FF2B5EF4-FFF2-40B4-BE49-F238E27FC236}">
                <a16:creationId xmlns:a16="http://schemas.microsoft.com/office/drawing/2014/main" id="{170BE060-14BF-B695-5EA2-3B297FEDA84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200" y="5791200"/>
            <a:ext cx="81534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n-US" altLang="en-US" sz="2400">
                <a:solidFill>
                  <a:schemeClr val="bg1"/>
                </a:solidFill>
                <a:latin typeface="Times New Roman" panose="02020603050405020304" pitchFamily="18" charset="0"/>
              </a:rPr>
              <a:t>Minoan Script = Linear A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7" name="Picture 4" descr="15">
            <a:extLst>
              <a:ext uri="{FF2B5EF4-FFF2-40B4-BE49-F238E27FC236}">
                <a16:creationId xmlns:a16="http://schemas.microsoft.com/office/drawing/2014/main" id="{C0407E8B-7800-EC77-2ACF-26342FFFC5A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838200"/>
            <a:ext cx="8305800" cy="554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578" name="Text Box 5">
            <a:extLst>
              <a:ext uri="{FF2B5EF4-FFF2-40B4-BE49-F238E27FC236}">
                <a16:creationId xmlns:a16="http://schemas.microsoft.com/office/drawing/2014/main" id="{F91844D5-5EC1-0F18-AA2C-F529F5C0356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14288"/>
            <a:ext cx="91440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n-US" altLang="en-US" sz="2800">
                <a:solidFill>
                  <a:schemeClr val="bg1"/>
                </a:solidFill>
                <a:latin typeface="Times New Roman" panose="02020603050405020304" pitchFamily="18" charset="0"/>
              </a:rPr>
              <a:t>Palace at Knossos, ca. 1700-1400 BCE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5" name="Picture 4" descr="scan0002">
            <a:extLst>
              <a:ext uri="{FF2B5EF4-FFF2-40B4-BE49-F238E27FC236}">
                <a16:creationId xmlns:a16="http://schemas.microsoft.com/office/drawing/2014/main" id="{D4FD5445-8DAA-A803-8FDA-6E4B679B596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100" y="1066800"/>
            <a:ext cx="8305800" cy="5319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626" name="Text Box 5">
            <a:extLst>
              <a:ext uri="{FF2B5EF4-FFF2-40B4-BE49-F238E27FC236}">
                <a16:creationId xmlns:a16="http://schemas.microsoft.com/office/drawing/2014/main" id="{4FF9862F-CE25-B96C-FE7B-2D320AE9549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152400"/>
            <a:ext cx="91440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n-US" altLang="en-US" sz="2800">
                <a:solidFill>
                  <a:schemeClr val="bg1"/>
                </a:solidFill>
                <a:latin typeface="Times New Roman" panose="02020603050405020304" pitchFamily="18" charset="0"/>
              </a:rPr>
              <a:t>Palace at Knossos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Text Box 5">
            <a:extLst>
              <a:ext uri="{FF2B5EF4-FFF2-40B4-BE49-F238E27FC236}">
                <a16:creationId xmlns:a16="http://schemas.microsoft.com/office/drawing/2014/main" id="{2A5F6A0E-B9DB-36A7-43AC-430A78D41C6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228600"/>
            <a:ext cx="91440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n-US" altLang="en-US" sz="2800">
                <a:solidFill>
                  <a:schemeClr val="bg1"/>
                </a:solidFill>
                <a:latin typeface="Times New Roman" panose="02020603050405020304" pitchFamily="18" charset="0"/>
              </a:rPr>
              <a:t>Reconstruction, Palace at Knossos</a:t>
            </a:r>
          </a:p>
        </p:txBody>
      </p:sp>
      <p:pic>
        <p:nvPicPr>
          <p:cNvPr id="28674" name="Picture 6" descr="t">
            <a:extLst>
              <a:ext uri="{FF2B5EF4-FFF2-40B4-BE49-F238E27FC236}">
                <a16:creationId xmlns:a16="http://schemas.microsoft.com/office/drawing/2014/main" id="{352D4238-BCCA-ED1D-CEA0-5B70C4620E7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1146175"/>
            <a:ext cx="8686800" cy="4565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Rectangle 1">
            <a:extLst>
              <a:ext uri="{FF2B5EF4-FFF2-40B4-BE49-F238E27FC236}">
                <a16:creationId xmlns:a16="http://schemas.microsoft.com/office/drawing/2014/main" id="{CD5AB9F3-F6CD-B327-5E3E-48B75EDFCC8B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6225" y="152400"/>
            <a:ext cx="8839200" cy="1508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2800">
                <a:solidFill>
                  <a:schemeClr val="bg1"/>
                </a:solidFill>
                <a:latin typeface="Times New Roman" panose="02020603050405020304" pitchFamily="18" charset="0"/>
              </a:rPr>
              <a:t>King Minos, Ariadne, Theseus, Minotaur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n-US" altLang="en-US">
                <a:solidFill>
                  <a:schemeClr val="bg1"/>
                </a:solidFill>
                <a:latin typeface="Times New Roman" panose="02020603050405020304" pitchFamily="18" charset="0"/>
              </a:rPr>
              <a:t>=</a:t>
            </a:r>
          </a:p>
          <a:p>
            <a:pPr algn="ctr">
              <a:spcBef>
                <a:spcPct val="0"/>
              </a:spcBef>
              <a:buFontTx/>
              <a:buNone/>
            </a:pPr>
            <a:endParaRPr lang="en-US" altLang="en-US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30722" name="Picture 2">
            <a:extLst>
              <a:ext uri="{FF2B5EF4-FFF2-40B4-BE49-F238E27FC236}">
                <a16:creationId xmlns:a16="http://schemas.microsoft.com/office/drawing/2014/main" id="{1F6006CE-24D4-4F09-F377-92E35D056B8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8575" y="1116013"/>
            <a:ext cx="6546850" cy="4910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23" name="TextBox 3">
            <a:extLst>
              <a:ext uri="{FF2B5EF4-FFF2-40B4-BE49-F238E27FC236}">
                <a16:creationId xmlns:a16="http://schemas.microsoft.com/office/drawing/2014/main" id="{C349558F-22D8-1200-E5D9-DB9DB50F925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288" y="6026150"/>
            <a:ext cx="9115425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2800">
                <a:solidFill>
                  <a:schemeClr val="bg1"/>
                </a:solidFill>
                <a:latin typeface="Times New Roman" panose="02020603050405020304" pitchFamily="18" charset="0"/>
              </a:rPr>
              <a:t>Labyrinth = Labrys = Double-Headed Axe</a:t>
            </a:r>
          </a:p>
          <a:p>
            <a:pPr algn="ctr">
              <a:spcBef>
                <a:spcPct val="0"/>
              </a:spcBef>
              <a:buFontTx/>
              <a:buNone/>
            </a:pPr>
            <a:endParaRPr lang="en-US" altLang="en-US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32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32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1313</TotalTime>
  <Words>355</Words>
  <Application>Microsoft Macintosh PowerPoint</Application>
  <PresentationFormat>On-screen Show (4:3)</PresentationFormat>
  <Paragraphs>69</Paragraphs>
  <Slides>34</Slides>
  <Notes>23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34</vt:i4>
      </vt:variant>
    </vt:vector>
  </HeadingPairs>
  <TitlesOfParts>
    <vt:vector size="37" baseType="lpstr">
      <vt:lpstr>Arial</vt:lpstr>
      <vt:lpstr>Times New Roman</vt:lpstr>
      <vt:lpstr>Default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BSC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tsmith</dc:creator>
  <cp:lastModifiedBy>Claire LeSar</cp:lastModifiedBy>
  <cp:revision>64</cp:revision>
  <dcterms:created xsi:type="dcterms:W3CDTF">2006-09-29T02:42:49Z</dcterms:created>
  <dcterms:modified xsi:type="dcterms:W3CDTF">2022-10-11T01:02:00Z</dcterms:modified>
</cp:coreProperties>
</file>