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19"/>
  </p:notesMasterIdLst>
  <p:handoutMasterIdLst>
    <p:handoutMasterId r:id="rId20"/>
  </p:handoutMasterIdLst>
  <p:sldIdLst>
    <p:sldId id="257" r:id="rId5"/>
    <p:sldId id="389" r:id="rId6"/>
    <p:sldId id="317" r:id="rId7"/>
    <p:sldId id="392" r:id="rId8"/>
    <p:sldId id="393" r:id="rId9"/>
    <p:sldId id="394" r:id="rId10"/>
    <p:sldId id="397" r:id="rId11"/>
    <p:sldId id="395" r:id="rId12"/>
    <p:sldId id="396" r:id="rId13"/>
    <p:sldId id="398" r:id="rId14"/>
    <p:sldId id="399" r:id="rId15"/>
    <p:sldId id="400" r:id="rId16"/>
    <p:sldId id="401" r:id="rId17"/>
    <p:sldId id="40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F26B43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35B"/>
    <a:srgbClr val="CCE8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3725" autoAdjust="0"/>
  </p:normalViewPr>
  <p:slideViewPr>
    <p:cSldViewPr snapToGrid="0">
      <p:cViewPr varScale="1">
        <p:scale>
          <a:sx n="84" d="100"/>
          <a:sy n="84" d="100"/>
        </p:scale>
        <p:origin x="552" y="34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-2709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1911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73B77A-D192-4B58-820C-49AC57DBB04A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82A8FFC-DDF7-419D-AA6C-6D02278D73F2}">
      <dgm:prSet/>
      <dgm:spPr/>
      <dgm:t>
        <a:bodyPr/>
        <a:lstStyle/>
        <a:p>
          <a:r>
            <a:rPr lang="en-US"/>
            <a:t>Go to Home tab and click on Library</a:t>
          </a:r>
        </a:p>
      </dgm:t>
    </dgm:pt>
    <dgm:pt modelId="{BB4375FB-F528-48BC-A24D-6193920D4517}" type="parTrans" cxnId="{D9157351-7FDF-487C-8B8A-4FBCB45E9E70}">
      <dgm:prSet/>
      <dgm:spPr/>
      <dgm:t>
        <a:bodyPr/>
        <a:lstStyle/>
        <a:p>
          <a:endParaRPr lang="en-US"/>
        </a:p>
      </dgm:t>
    </dgm:pt>
    <dgm:pt modelId="{3D03E0F1-3991-477B-B79F-135AF58F7C81}" type="sibTrans" cxnId="{D9157351-7FDF-487C-8B8A-4FBCB45E9E70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8D2D10CC-88A2-4E09-8080-7AC455D0D437}">
      <dgm:prSet/>
      <dgm:spPr/>
      <dgm:t>
        <a:bodyPr/>
        <a:lstStyle/>
        <a:p>
          <a:r>
            <a:rPr lang="en-US"/>
            <a:t>Select the robot you want and click on OK</a:t>
          </a:r>
        </a:p>
      </dgm:t>
    </dgm:pt>
    <dgm:pt modelId="{1E4B0B5D-7BD8-4878-B2CA-7C9DFE9B7735}" type="parTrans" cxnId="{2C188D06-06DA-4627-80B1-C4C8F2F554EA}">
      <dgm:prSet/>
      <dgm:spPr/>
      <dgm:t>
        <a:bodyPr/>
        <a:lstStyle/>
        <a:p>
          <a:endParaRPr lang="en-US"/>
        </a:p>
      </dgm:t>
    </dgm:pt>
    <dgm:pt modelId="{D8DB5E70-0286-4BE6-88E0-86836508C45F}" type="sibTrans" cxnId="{2C188D06-06DA-4627-80B1-C4C8F2F554EA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BBCEA5C8-B954-4C02-84C5-C4B2DB755847}">
      <dgm:prSet/>
      <dgm:spPr/>
      <dgm:t>
        <a:bodyPr/>
        <a:lstStyle/>
        <a:p>
          <a:r>
            <a:rPr lang="en-US"/>
            <a:t>Robot will be placed on dashboard</a:t>
          </a:r>
        </a:p>
      </dgm:t>
    </dgm:pt>
    <dgm:pt modelId="{6A440B89-2BDD-4EB8-A295-567786C2F91D}" type="parTrans" cxnId="{A5C61194-C064-4E8E-B6B0-D3DC981996AF}">
      <dgm:prSet/>
      <dgm:spPr/>
      <dgm:t>
        <a:bodyPr/>
        <a:lstStyle/>
        <a:p>
          <a:endParaRPr lang="en-US"/>
        </a:p>
      </dgm:t>
    </dgm:pt>
    <dgm:pt modelId="{B4EE0054-DBCF-4C58-A915-4FAE1724F02A}" type="sibTrans" cxnId="{A5C61194-C064-4E8E-B6B0-D3DC981996AF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1864C267-1622-46AA-BB2B-DC8636015211}" type="pres">
      <dgm:prSet presAssocID="{7B73B77A-D192-4B58-820C-49AC57DBB04A}" presName="Name0" presStyleCnt="0">
        <dgm:presLayoutVars>
          <dgm:animLvl val="lvl"/>
          <dgm:resizeHandles val="exact"/>
        </dgm:presLayoutVars>
      </dgm:prSet>
      <dgm:spPr/>
    </dgm:pt>
    <dgm:pt modelId="{E41400AD-F5B1-48D2-975A-0859B9983070}" type="pres">
      <dgm:prSet presAssocID="{282A8FFC-DDF7-419D-AA6C-6D02278D73F2}" presName="compositeNode" presStyleCnt="0">
        <dgm:presLayoutVars>
          <dgm:bulletEnabled val="1"/>
        </dgm:presLayoutVars>
      </dgm:prSet>
      <dgm:spPr/>
    </dgm:pt>
    <dgm:pt modelId="{DB2AE782-F140-403B-B38A-819B72E85D28}" type="pres">
      <dgm:prSet presAssocID="{282A8FFC-DDF7-419D-AA6C-6D02278D73F2}" presName="bgRect" presStyleLbl="bgAccFollowNode1" presStyleIdx="0" presStyleCnt="3"/>
      <dgm:spPr/>
    </dgm:pt>
    <dgm:pt modelId="{E9AA0F57-1404-497A-87AC-F90068E2FD64}" type="pres">
      <dgm:prSet presAssocID="{3D03E0F1-3991-477B-B79F-135AF58F7C81}" presName="sibTransNodeCircle" presStyleLbl="alignNode1" presStyleIdx="0" presStyleCnt="6">
        <dgm:presLayoutVars>
          <dgm:chMax val="0"/>
          <dgm:bulletEnabled/>
        </dgm:presLayoutVars>
      </dgm:prSet>
      <dgm:spPr/>
    </dgm:pt>
    <dgm:pt modelId="{8C696185-6C32-42D0-A170-F82485FB3C80}" type="pres">
      <dgm:prSet presAssocID="{282A8FFC-DDF7-419D-AA6C-6D02278D73F2}" presName="bottomLine" presStyleLbl="alignNode1" presStyleIdx="1" presStyleCnt="6">
        <dgm:presLayoutVars/>
      </dgm:prSet>
      <dgm:spPr/>
    </dgm:pt>
    <dgm:pt modelId="{C23ED2BE-16D7-499E-B2BE-9DC276931034}" type="pres">
      <dgm:prSet presAssocID="{282A8FFC-DDF7-419D-AA6C-6D02278D73F2}" presName="nodeText" presStyleLbl="bgAccFollowNode1" presStyleIdx="0" presStyleCnt="3">
        <dgm:presLayoutVars>
          <dgm:bulletEnabled val="1"/>
        </dgm:presLayoutVars>
      </dgm:prSet>
      <dgm:spPr/>
    </dgm:pt>
    <dgm:pt modelId="{F927E4A0-0D29-4D01-9454-D97859B7A763}" type="pres">
      <dgm:prSet presAssocID="{3D03E0F1-3991-477B-B79F-135AF58F7C81}" presName="sibTrans" presStyleCnt="0"/>
      <dgm:spPr/>
    </dgm:pt>
    <dgm:pt modelId="{8A860F62-872F-44AE-AA2D-41D9CD63F10A}" type="pres">
      <dgm:prSet presAssocID="{8D2D10CC-88A2-4E09-8080-7AC455D0D437}" presName="compositeNode" presStyleCnt="0">
        <dgm:presLayoutVars>
          <dgm:bulletEnabled val="1"/>
        </dgm:presLayoutVars>
      </dgm:prSet>
      <dgm:spPr/>
    </dgm:pt>
    <dgm:pt modelId="{2BF4F743-D8E5-4F87-806E-42EBBF6D2F2F}" type="pres">
      <dgm:prSet presAssocID="{8D2D10CC-88A2-4E09-8080-7AC455D0D437}" presName="bgRect" presStyleLbl="bgAccFollowNode1" presStyleIdx="1" presStyleCnt="3"/>
      <dgm:spPr/>
    </dgm:pt>
    <dgm:pt modelId="{82B85B68-C5EF-4B13-9276-8A5C9BA39C7B}" type="pres">
      <dgm:prSet presAssocID="{D8DB5E70-0286-4BE6-88E0-86836508C45F}" presName="sibTransNodeCircle" presStyleLbl="alignNode1" presStyleIdx="2" presStyleCnt="6">
        <dgm:presLayoutVars>
          <dgm:chMax val="0"/>
          <dgm:bulletEnabled/>
        </dgm:presLayoutVars>
      </dgm:prSet>
      <dgm:spPr/>
    </dgm:pt>
    <dgm:pt modelId="{75FF0706-A3DB-485D-ABAC-374F89CCBC21}" type="pres">
      <dgm:prSet presAssocID="{8D2D10CC-88A2-4E09-8080-7AC455D0D437}" presName="bottomLine" presStyleLbl="alignNode1" presStyleIdx="3" presStyleCnt="6">
        <dgm:presLayoutVars/>
      </dgm:prSet>
      <dgm:spPr/>
    </dgm:pt>
    <dgm:pt modelId="{E4249004-3DFA-4A18-AADC-573F842D3149}" type="pres">
      <dgm:prSet presAssocID="{8D2D10CC-88A2-4E09-8080-7AC455D0D437}" presName="nodeText" presStyleLbl="bgAccFollowNode1" presStyleIdx="1" presStyleCnt="3">
        <dgm:presLayoutVars>
          <dgm:bulletEnabled val="1"/>
        </dgm:presLayoutVars>
      </dgm:prSet>
      <dgm:spPr/>
    </dgm:pt>
    <dgm:pt modelId="{48C08359-2731-4F02-8A00-A617E71E0179}" type="pres">
      <dgm:prSet presAssocID="{D8DB5E70-0286-4BE6-88E0-86836508C45F}" presName="sibTrans" presStyleCnt="0"/>
      <dgm:spPr/>
    </dgm:pt>
    <dgm:pt modelId="{E84DA37A-CAEC-42E4-BB0A-EF7A0F3E0EE5}" type="pres">
      <dgm:prSet presAssocID="{BBCEA5C8-B954-4C02-84C5-C4B2DB755847}" presName="compositeNode" presStyleCnt="0">
        <dgm:presLayoutVars>
          <dgm:bulletEnabled val="1"/>
        </dgm:presLayoutVars>
      </dgm:prSet>
      <dgm:spPr/>
    </dgm:pt>
    <dgm:pt modelId="{52E7BD74-3B08-41AC-8BED-FDA1FA8E4BD1}" type="pres">
      <dgm:prSet presAssocID="{BBCEA5C8-B954-4C02-84C5-C4B2DB755847}" presName="bgRect" presStyleLbl="bgAccFollowNode1" presStyleIdx="2" presStyleCnt="3"/>
      <dgm:spPr/>
    </dgm:pt>
    <dgm:pt modelId="{E70BBEDC-138D-496B-96AE-A357320B6287}" type="pres">
      <dgm:prSet presAssocID="{B4EE0054-DBCF-4C58-A915-4FAE1724F02A}" presName="sibTransNodeCircle" presStyleLbl="alignNode1" presStyleIdx="4" presStyleCnt="6">
        <dgm:presLayoutVars>
          <dgm:chMax val="0"/>
          <dgm:bulletEnabled/>
        </dgm:presLayoutVars>
      </dgm:prSet>
      <dgm:spPr/>
    </dgm:pt>
    <dgm:pt modelId="{0ABFA73C-E321-433E-B11C-F75E73D94C19}" type="pres">
      <dgm:prSet presAssocID="{BBCEA5C8-B954-4C02-84C5-C4B2DB755847}" presName="bottomLine" presStyleLbl="alignNode1" presStyleIdx="5" presStyleCnt="6">
        <dgm:presLayoutVars/>
      </dgm:prSet>
      <dgm:spPr/>
    </dgm:pt>
    <dgm:pt modelId="{9C82DA5D-CDA3-4F3E-9B9A-41C9585CB052}" type="pres">
      <dgm:prSet presAssocID="{BBCEA5C8-B954-4C02-84C5-C4B2DB755847}" presName="nodeText" presStyleLbl="bgAccFollowNode1" presStyleIdx="2" presStyleCnt="3">
        <dgm:presLayoutVars>
          <dgm:bulletEnabled val="1"/>
        </dgm:presLayoutVars>
      </dgm:prSet>
      <dgm:spPr/>
    </dgm:pt>
  </dgm:ptLst>
  <dgm:cxnLst>
    <dgm:cxn modelId="{6B0A4802-1B5F-496B-9468-B90690291D47}" type="presOf" srcId="{D8DB5E70-0286-4BE6-88E0-86836508C45F}" destId="{82B85B68-C5EF-4B13-9276-8A5C9BA39C7B}" srcOrd="0" destOrd="0" presId="urn:microsoft.com/office/officeart/2016/7/layout/BasicLinearProcessNumbered"/>
    <dgm:cxn modelId="{2C188D06-06DA-4627-80B1-C4C8F2F554EA}" srcId="{7B73B77A-D192-4B58-820C-49AC57DBB04A}" destId="{8D2D10CC-88A2-4E09-8080-7AC455D0D437}" srcOrd="1" destOrd="0" parTransId="{1E4B0B5D-7BD8-4878-B2CA-7C9DFE9B7735}" sibTransId="{D8DB5E70-0286-4BE6-88E0-86836508C45F}"/>
    <dgm:cxn modelId="{3150A11D-CB62-4B31-9938-CC98CAFEAB1A}" type="presOf" srcId="{282A8FFC-DDF7-419D-AA6C-6D02278D73F2}" destId="{DB2AE782-F140-403B-B38A-819B72E85D28}" srcOrd="0" destOrd="0" presId="urn:microsoft.com/office/officeart/2016/7/layout/BasicLinearProcessNumbered"/>
    <dgm:cxn modelId="{BAE3561F-D425-4A88-9B5C-F23429B52DA7}" type="presOf" srcId="{BBCEA5C8-B954-4C02-84C5-C4B2DB755847}" destId="{9C82DA5D-CDA3-4F3E-9B9A-41C9585CB052}" srcOrd="1" destOrd="0" presId="urn:microsoft.com/office/officeart/2016/7/layout/BasicLinearProcessNumbered"/>
    <dgm:cxn modelId="{18A5AC22-00CD-430C-9072-57F90952A222}" type="presOf" srcId="{282A8FFC-DDF7-419D-AA6C-6D02278D73F2}" destId="{C23ED2BE-16D7-499E-B2BE-9DC276931034}" srcOrd="1" destOrd="0" presId="urn:microsoft.com/office/officeart/2016/7/layout/BasicLinearProcessNumbered"/>
    <dgm:cxn modelId="{099E0E3E-0ED7-49AA-81BA-DF2DD635DA97}" type="presOf" srcId="{B4EE0054-DBCF-4C58-A915-4FAE1724F02A}" destId="{E70BBEDC-138D-496B-96AE-A357320B6287}" srcOrd="0" destOrd="0" presId="urn:microsoft.com/office/officeart/2016/7/layout/BasicLinearProcessNumbered"/>
    <dgm:cxn modelId="{506EA760-211A-456A-AC38-709F50834D69}" type="presOf" srcId="{BBCEA5C8-B954-4C02-84C5-C4B2DB755847}" destId="{52E7BD74-3B08-41AC-8BED-FDA1FA8E4BD1}" srcOrd="0" destOrd="0" presId="urn:microsoft.com/office/officeart/2016/7/layout/BasicLinearProcessNumbered"/>
    <dgm:cxn modelId="{A2B05A63-2E41-4691-9062-1476E6EA0B08}" type="presOf" srcId="{7B73B77A-D192-4B58-820C-49AC57DBB04A}" destId="{1864C267-1622-46AA-BB2B-DC8636015211}" srcOrd="0" destOrd="0" presId="urn:microsoft.com/office/officeart/2016/7/layout/BasicLinearProcessNumbered"/>
    <dgm:cxn modelId="{D9157351-7FDF-487C-8B8A-4FBCB45E9E70}" srcId="{7B73B77A-D192-4B58-820C-49AC57DBB04A}" destId="{282A8FFC-DDF7-419D-AA6C-6D02278D73F2}" srcOrd="0" destOrd="0" parTransId="{BB4375FB-F528-48BC-A24D-6193920D4517}" sibTransId="{3D03E0F1-3991-477B-B79F-135AF58F7C81}"/>
    <dgm:cxn modelId="{2FB5228B-59F4-4B82-97F5-8A947B8A09C2}" type="presOf" srcId="{8D2D10CC-88A2-4E09-8080-7AC455D0D437}" destId="{E4249004-3DFA-4A18-AADC-573F842D3149}" srcOrd="1" destOrd="0" presId="urn:microsoft.com/office/officeart/2016/7/layout/BasicLinearProcessNumbered"/>
    <dgm:cxn modelId="{A5C61194-C064-4E8E-B6B0-D3DC981996AF}" srcId="{7B73B77A-D192-4B58-820C-49AC57DBB04A}" destId="{BBCEA5C8-B954-4C02-84C5-C4B2DB755847}" srcOrd="2" destOrd="0" parTransId="{6A440B89-2BDD-4EB8-A295-567786C2F91D}" sibTransId="{B4EE0054-DBCF-4C58-A915-4FAE1724F02A}"/>
    <dgm:cxn modelId="{3D06D9C3-826B-4617-BDB4-30B74AB62A8F}" type="presOf" srcId="{8D2D10CC-88A2-4E09-8080-7AC455D0D437}" destId="{2BF4F743-D8E5-4F87-806E-42EBBF6D2F2F}" srcOrd="0" destOrd="0" presId="urn:microsoft.com/office/officeart/2016/7/layout/BasicLinearProcessNumbered"/>
    <dgm:cxn modelId="{A63074CE-D79E-4CE3-B74A-AE44CE420B38}" type="presOf" srcId="{3D03E0F1-3991-477B-B79F-135AF58F7C81}" destId="{E9AA0F57-1404-497A-87AC-F90068E2FD64}" srcOrd="0" destOrd="0" presId="urn:microsoft.com/office/officeart/2016/7/layout/BasicLinearProcessNumbered"/>
    <dgm:cxn modelId="{53DD55D7-E81F-4103-BB92-0922E39222EF}" type="presParOf" srcId="{1864C267-1622-46AA-BB2B-DC8636015211}" destId="{E41400AD-F5B1-48D2-975A-0859B9983070}" srcOrd="0" destOrd="0" presId="urn:microsoft.com/office/officeart/2016/7/layout/BasicLinearProcessNumbered"/>
    <dgm:cxn modelId="{242A5305-4C30-4049-A2C9-42C8BAD9EADB}" type="presParOf" srcId="{E41400AD-F5B1-48D2-975A-0859B9983070}" destId="{DB2AE782-F140-403B-B38A-819B72E85D28}" srcOrd="0" destOrd="0" presId="urn:microsoft.com/office/officeart/2016/7/layout/BasicLinearProcessNumbered"/>
    <dgm:cxn modelId="{AECA271A-D800-46EF-98D0-9258732AA056}" type="presParOf" srcId="{E41400AD-F5B1-48D2-975A-0859B9983070}" destId="{E9AA0F57-1404-497A-87AC-F90068E2FD64}" srcOrd="1" destOrd="0" presId="urn:microsoft.com/office/officeart/2016/7/layout/BasicLinearProcessNumbered"/>
    <dgm:cxn modelId="{97A529BD-3D03-4CB6-86F3-87172EA7E514}" type="presParOf" srcId="{E41400AD-F5B1-48D2-975A-0859B9983070}" destId="{8C696185-6C32-42D0-A170-F82485FB3C80}" srcOrd="2" destOrd="0" presId="urn:microsoft.com/office/officeart/2016/7/layout/BasicLinearProcessNumbered"/>
    <dgm:cxn modelId="{B805EA3F-F0E4-4CF8-B39F-5497D8FE47B9}" type="presParOf" srcId="{E41400AD-F5B1-48D2-975A-0859B9983070}" destId="{C23ED2BE-16D7-499E-B2BE-9DC276931034}" srcOrd="3" destOrd="0" presId="urn:microsoft.com/office/officeart/2016/7/layout/BasicLinearProcessNumbered"/>
    <dgm:cxn modelId="{FFE72678-400D-417A-BAC2-88579E0731E0}" type="presParOf" srcId="{1864C267-1622-46AA-BB2B-DC8636015211}" destId="{F927E4A0-0D29-4D01-9454-D97859B7A763}" srcOrd="1" destOrd="0" presId="urn:microsoft.com/office/officeart/2016/7/layout/BasicLinearProcessNumbered"/>
    <dgm:cxn modelId="{6CC835C1-3C79-4885-83DA-BB0E7F5FAC43}" type="presParOf" srcId="{1864C267-1622-46AA-BB2B-DC8636015211}" destId="{8A860F62-872F-44AE-AA2D-41D9CD63F10A}" srcOrd="2" destOrd="0" presId="urn:microsoft.com/office/officeart/2016/7/layout/BasicLinearProcessNumbered"/>
    <dgm:cxn modelId="{AD1DD34D-10CC-4C76-8955-F8126E348A6B}" type="presParOf" srcId="{8A860F62-872F-44AE-AA2D-41D9CD63F10A}" destId="{2BF4F743-D8E5-4F87-806E-42EBBF6D2F2F}" srcOrd="0" destOrd="0" presId="urn:microsoft.com/office/officeart/2016/7/layout/BasicLinearProcessNumbered"/>
    <dgm:cxn modelId="{7201EFD2-9DBE-4BA5-BB66-562F7D2343E9}" type="presParOf" srcId="{8A860F62-872F-44AE-AA2D-41D9CD63F10A}" destId="{82B85B68-C5EF-4B13-9276-8A5C9BA39C7B}" srcOrd="1" destOrd="0" presId="urn:microsoft.com/office/officeart/2016/7/layout/BasicLinearProcessNumbered"/>
    <dgm:cxn modelId="{75559DCA-9D70-485F-B108-1B6B4DB07B21}" type="presParOf" srcId="{8A860F62-872F-44AE-AA2D-41D9CD63F10A}" destId="{75FF0706-A3DB-485D-ABAC-374F89CCBC21}" srcOrd="2" destOrd="0" presId="urn:microsoft.com/office/officeart/2016/7/layout/BasicLinearProcessNumbered"/>
    <dgm:cxn modelId="{DFBCF129-A135-45C7-BCA3-095BCFB82AC0}" type="presParOf" srcId="{8A860F62-872F-44AE-AA2D-41D9CD63F10A}" destId="{E4249004-3DFA-4A18-AADC-573F842D3149}" srcOrd="3" destOrd="0" presId="urn:microsoft.com/office/officeart/2016/7/layout/BasicLinearProcessNumbered"/>
    <dgm:cxn modelId="{AFFBB711-4FB2-4093-95B5-568BA43B04F6}" type="presParOf" srcId="{1864C267-1622-46AA-BB2B-DC8636015211}" destId="{48C08359-2731-4F02-8A00-A617E71E0179}" srcOrd="3" destOrd="0" presId="urn:microsoft.com/office/officeart/2016/7/layout/BasicLinearProcessNumbered"/>
    <dgm:cxn modelId="{870410D2-9287-4603-97A7-0BB6172F29E9}" type="presParOf" srcId="{1864C267-1622-46AA-BB2B-DC8636015211}" destId="{E84DA37A-CAEC-42E4-BB0A-EF7A0F3E0EE5}" srcOrd="4" destOrd="0" presId="urn:microsoft.com/office/officeart/2016/7/layout/BasicLinearProcessNumbered"/>
    <dgm:cxn modelId="{69F77DAD-C5BF-46B8-AF03-50DAB2CD2DF1}" type="presParOf" srcId="{E84DA37A-CAEC-42E4-BB0A-EF7A0F3E0EE5}" destId="{52E7BD74-3B08-41AC-8BED-FDA1FA8E4BD1}" srcOrd="0" destOrd="0" presId="urn:microsoft.com/office/officeart/2016/7/layout/BasicLinearProcessNumbered"/>
    <dgm:cxn modelId="{E3F036C1-BC22-4CD4-8539-090E6FEC7615}" type="presParOf" srcId="{E84DA37A-CAEC-42E4-BB0A-EF7A0F3E0EE5}" destId="{E70BBEDC-138D-496B-96AE-A357320B6287}" srcOrd="1" destOrd="0" presId="urn:microsoft.com/office/officeart/2016/7/layout/BasicLinearProcessNumbered"/>
    <dgm:cxn modelId="{CDBF649E-4C06-4FB3-B1F1-5E90EC1625A2}" type="presParOf" srcId="{E84DA37A-CAEC-42E4-BB0A-EF7A0F3E0EE5}" destId="{0ABFA73C-E321-433E-B11C-F75E73D94C19}" srcOrd="2" destOrd="0" presId="urn:microsoft.com/office/officeart/2016/7/layout/BasicLinearProcessNumbered"/>
    <dgm:cxn modelId="{8B29EA4F-9DFF-4E75-9B65-32A2E2D563E7}" type="presParOf" srcId="{E84DA37A-CAEC-42E4-BB0A-EF7A0F3E0EE5}" destId="{9C82DA5D-CDA3-4F3E-9B9A-41C9585CB052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5923C5-56BE-4397-82B9-5FABE782BF3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370B089B-F064-413D-B5C0-C8B128C48D22}">
      <dgm:prSet/>
      <dgm:spPr/>
      <dgm:t>
        <a:bodyPr/>
        <a:lstStyle/>
        <a:p>
          <a:r>
            <a:rPr lang="en-US"/>
            <a:t>Click on Robot System button</a:t>
          </a:r>
        </a:p>
      </dgm:t>
    </dgm:pt>
    <dgm:pt modelId="{357233C2-E731-4F18-BEC5-A6CC8E319C2B}" type="parTrans" cxnId="{CD7689E1-D887-4E2E-BAD5-4BED0B1FC721}">
      <dgm:prSet/>
      <dgm:spPr/>
      <dgm:t>
        <a:bodyPr/>
        <a:lstStyle/>
        <a:p>
          <a:endParaRPr lang="en-US"/>
        </a:p>
      </dgm:t>
    </dgm:pt>
    <dgm:pt modelId="{EC25D81D-D6A7-4F3D-A4E8-7B0E90FFEA99}" type="sibTrans" cxnId="{CD7689E1-D887-4E2E-BAD5-4BED0B1FC721}">
      <dgm:prSet/>
      <dgm:spPr/>
      <dgm:t>
        <a:bodyPr/>
        <a:lstStyle/>
        <a:p>
          <a:endParaRPr lang="en-US"/>
        </a:p>
      </dgm:t>
    </dgm:pt>
    <dgm:pt modelId="{8D82D611-BA41-4EC9-B341-F44CF03344B4}">
      <dgm:prSet/>
      <dgm:spPr/>
      <dgm:t>
        <a:bodyPr/>
        <a:lstStyle/>
        <a:p>
          <a:r>
            <a:rPr lang="en-US"/>
            <a:t>Give your system a name and click Finish</a:t>
          </a:r>
        </a:p>
      </dgm:t>
    </dgm:pt>
    <dgm:pt modelId="{1B06C1B5-7BD3-4B99-B19C-4891B3F30961}" type="parTrans" cxnId="{FF81261E-C5B5-4709-9F21-A4911FFDC41E}">
      <dgm:prSet/>
      <dgm:spPr/>
      <dgm:t>
        <a:bodyPr/>
        <a:lstStyle/>
        <a:p>
          <a:endParaRPr lang="en-US"/>
        </a:p>
      </dgm:t>
    </dgm:pt>
    <dgm:pt modelId="{E0BD60FD-B109-43C1-8185-8ACE6FED29EE}" type="sibTrans" cxnId="{FF81261E-C5B5-4709-9F21-A4911FFDC41E}">
      <dgm:prSet/>
      <dgm:spPr/>
      <dgm:t>
        <a:bodyPr/>
        <a:lstStyle/>
        <a:p>
          <a:endParaRPr lang="en-US"/>
        </a:p>
      </dgm:t>
    </dgm:pt>
    <dgm:pt modelId="{3398CCB5-9184-488D-80EB-7054AACEF85B}">
      <dgm:prSet/>
      <dgm:spPr/>
      <dgm:t>
        <a:bodyPr/>
        <a:lstStyle/>
        <a:p>
          <a:r>
            <a:rPr lang="en-US"/>
            <a:t>Wait a few seconds for the system to complete loading and to start up</a:t>
          </a:r>
        </a:p>
      </dgm:t>
    </dgm:pt>
    <dgm:pt modelId="{CD5A3D29-C9B4-465A-A0D6-FADE67FF4DCE}" type="parTrans" cxnId="{91FEF592-AAD4-41CB-963E-8E946DC8A310}">
      <dgm:prSet/>
      <dgm:spPr/>
      <dgm:t>
        <a:bodyPr/>
        <a:lstStyle/>
        <a:p>
          <a:endParaRPr lang="en-US"/>
        </a:p>
      </dgm:t>
    </dgm:pt>
    <dgm:pt modelId="{116B4412-8560-462B-9390-47D20F1D7B68}" type="sibTrans" cxnId="{91FEF592-AAD4-41CB-963E-8E946DC8A310}">
      <dgm:prSet/>
      <dgm:spPr/>
      <dgm:t>
        <a:bodyPr/>
        <a:lstStyle/>
        <a:p>
          <a:endParaRPr lang="en-US"/>
        </a:p>
      </dgm:t>
    </dgm:pt>
    <dgm:pt modelId="{74ABECBF-F5AB-4773-A045-9D97A8A6F7D0}">
      <dgm:prSet/>
      <dgm:spPr/>
      <dgm:t>
        <a:bodyPr/>
        <a:lstStyle/>
        <a:p>
          <a:r>
            <a:rPr lang="en-US"/>
            <a:t>Creates a virtual system where robot acts like one in the real world</a:t>
          </a:r>
        </a:p>
      </dgm:t>
    </dgm:pt>
    <dgm:pt modelId="{35CD16F7-BA0B-4288-A2C9-A6CF117C1399}" type="parTrans" cxnId="{B34B539E-BA2F-48EA-A8AD-ECA81F6512B6}">
      <dgm:prSet/>
      <dgm:spPr/>
      <dgm:t>
        <a:bodyPr/>
        <a:lstStyle/>
        <a:p>
          <a:endParaRPr lang="en-US"/>
        </a:p>
      </dgm:t>
    </dgm:pt>
    <dgm:pt modelId="{73B126F1-A65D-4FC1-AAFA-3A0EF399B618}" type="sibTrans" cxnId="{B34B539E-BA2F-48EA-A8AD-ECA81F6512B6}">
      <dgm:prSet/>
      <dgm:spPr/>
      <dgm:t>
        <a:bodyPr/>
        <a:lstStyle/>
        <a:p>
          <a:endParaRPr lang="en-US"/>
        </a:p>
      </dgm:t>
    </dgm:pt>
    <dgm:pt modelId="{11E14ABA-65D6-4126-B796-134D0D72843D}" type="pres">
      <dgm:prSet presAssocID="{D45923C5-56BE-4397-82B9-5FABE782BF3D}" presName="linear" presStyleCnt="0">
        <dgm:presLayoutVars>
          <dgm:animLvl val="lvl"/>
          <dgm:resizeHandles val="exact"/>
        </dgm:presLayoutVars>
      </dgm:prSet>
      <dgm:spPr/>
    </dgm:pt>
    <dgm:pt modelId="{BD1CC4F0-6AC4-42A0-BB8F-9AD25871AEF2}" type="pres">
      <dgm:prSet presAssocID="{370B089B-F064-413D-B5C0-C8B128C48D22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240F5685-FDC2-4F8B-8FB5-631F81863A23}" type="pres">
      <dgm:prSet presAssocID="{370B089B-F064-413D-B5C0-C8B128C48D22}" presName="childText" presStyleLbl="revTx" presStyleIdx="0" presStyleCnt="1">
        <dgm:presLayoutVars>
          <dgm:bulletEnabled val="1"/>
        </dgm:presLayoutVars>
      </dgm:prSet>
      <dgm:spPr/>
    </dgm:pt>
    <dgm:pt modelId="{EA4CA38F-856D-4963-9A42-F5DA66088A8B}" type="pres">
      <dgm:prSet presAssocID="{74ABECBF-F5AB-4773-A045-9D97A8A6F7D0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FF81261E-C5B5-4709-9F21-A4911FFDC41E}" srcId="{370B089B-F064-413D-B5C0-C8B128C48D22}" destId="{8D82D611-BA41-4EC9-B341-F44CF03344B4}" srcOrd="0" destOrd="0" parTransId="{1B06C1B5-7BD3-4B99-B19C-4891B3F30961}" sibTransId="{E0BD60FD-B109-43C1-8185-8ACE6FED29EE}"/>
    <dgm:cxn modelId="{59D59751-F900-48B6-A8E3-B9BEB45AA811}" type="presOf" srcId="{3398CCB5-9184-488D-80EB-7054AACEF85B}" destId="{240F5685-FDC2-4F8B-8FB5-631F81863A23}" srcOrd="0" destOrd="1" presId="urn:microsoft.com/office/officeart/2005/8/layout/vList2"/>
    <dgm:cxn modelId="{885A157B-85D7-4807-BE5D-922BC83C6877}" type="presOf" srcId="{74ABECBF-F5AB-4773-A045-9D97A8A6F7D0}" destId="{EA4CA38F-856D-4963-9A42-F5DA66088A8B}" srcOrd="0" destOrd="0" presId="urn:microsoft.com/office/officeart/2005/8/layout/vList2"/>
    <dgm:cxn modelId="{91FEF592-AAD4-41CB-963E-8E946DC8A310}" srcId="{370B089B-F064-413D-B5C0-C8B128C48D22}" destId="{3398CCB5-9184-488D-80EB-7054AACEF85B}" srcOrd="1" destOrd="0" parTransId="{CD5A3D29-C9B4-465A-A0D6-FADE67FF4DCE}" sibTransId="{116B4412-8560-462B-9390-47D20F1D7B68}"/>
    <dgm:cxn modelId="{9912059B-0043-41E4-B71D-66DF7C95AC34}" type="presOf" srcId="{D45923C5-56BE-4397-82B9-5FABE782BF3D}" destId="{11E14ABA-65D6-4126-B796-134D0D72843D}" srcOrd="0" destOrd="0" presId="urn:microsoft.com/office/officeart/2005/8/layout/vList2"/>
    <dgm:cxn modelId="{B34B539E-BA2F-48EA-A8AD-ECA81F6512B6}" srcId="{D45923C5-56BE-4397-82B9-5FABE782BF3D}" destId="{74ABECBF-F5AB-4773-A045-9D97A8A6F7D0}" srcOrd="1" destOrd="0" parTransId="{35CD16F7-BA0B-4288-A2C9-A6CF117C1399}" sibTransId="{73B126F1-A65D-4FC1-AAFA-3A0EF399B618}"/>
    <dgm:cxn modelId="{E902FFAA-C466-4533-8BC4-FA2F09371ECD}" type="presOf" srcId="{8D82D611-BA41-4EC9-B341-F44CF03344B4}" destId="{240F5685-FDC2-4F8B-8FB5-631F81863A23}" srcOrd="0" destOrd="0" presId="urn:microsoft.com/office/officeart/2005/8/layout/vList2"/>
    <dgm:cxn modelId="{2D53CDC2-021C-493B-B4D9-A26734EEE88F}" type="presOf" srcId="{370B089B-F064-413D-B5C0-C8B128C48D22}" destId="{BD1CC4F0-6AC4-42A0-BB8F-9AD25871AEF2}" srcOrd="0" destOrd="0" presId="urn:microsoft.com/office/officeart/2005/8/layout/vList2"/>
    <dgm:cxn modelId="{CD7689E1-D887-4E2E-BAD5-4BED0B1FC721}" srcId="{D45923C5-56BE-4397-82B9-5FABE782BF3D}" destId="{370B089B-F064-413D-B5C0-C8B128C48D22}" srcOrd="0" destOrd="0" parTransId="{357233C2-E731-4F18-BEC5-A6CC8E319C2B}" sibTransId="{EC25D81D-D6A7-4F3D-A4E8-7B0E90FFEA99}"/>
    <dgm:cxn modelId="{2A4A3CF9-E212-46DE-83AE-52ADA6640865}" type="presParOf" srcId="{11E14ABA-65D6-4126-B796-134D0D72843D}" destId="{BD1CC4F0-6AC4-42A0-BB8F-9AD25871AEF2}" srcOrd="0" destOrd="0" presId="urn:microsoft.com/office/officeart/2005/8/layout/vList2"/>
    <dgm:cxn modelId="{8337BBC6-02B7-4874-8934-2F55AA0E7191}" type="presParOf" srcId="{11E14ABA-65D6-4126-B796-134D0D72843D}" destId="{240F5685-FDC2-4F8B-8FB5-631F81863A23}" srcOrd="1" destOrd="0" presId="urn:microsoft.com/office/officeart/2005/8/layout/vList2"/>
    <dgm:cxn modelId="{8376AB9E-EDCC-4D00-A206-7FE707623F1A}" type="presParOf" srcId="{11E14ABA-65D6-4126-B796-134D0D72843D}" destId="{EA4CA38F-856D-4963-9A42-F5DA66088A8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526522-8F1E-4527-89E1-83310FE1CF30}" type="doc">
      <dgm:prSet loTypeId="urn:microsoft.com/office/officeart/2018/2/layout/IconLabelDescription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50D2B3F-2203-41F4-AC65-336DB0429470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dirty="0"/>
            <a:t>What is meant by “jog”?</a:t>
          </a:r>
        </a:p>
      </dgm:t>
    </dgm:pt>
    <dgm:pt modelId="{9C86E129-00BF-4049-A1B8-1516997F9FA4}" type="parTrans" cxnId="{C9B90730-060A-4A62-850A-9B6A1501C330}">
      <dgm:prSet/>
      <dgm:spPr/>
      <dgm:t>
        <a:bodyPr/>
        <a:lstStyle/>
        <a:p>
          <a:endParaRPr lang="en-US"/>
        </a:p>
      </dgm:t>
    </dgm:pt>
    <dgm:pt modelId="{F1032D02-AA06-4ACF-AACA-E73C2D6F1821}" type="sibTrans" cxnId="{C9B90730-060A-4A62-850A-9B6A1501C330}">
      <dgm:prSet/>
      <dgm:spPr/>
      <dgm:t>
        <a:bodyPr/>
        <a:lstStyle/>
        <a:p>
          <a:endParaRPr lang="en-US"/>
        </a:p>
      </dgm:t>
    </dgm:pt>
    <dgm:pt modelId="{0AFBF781-8D47-47B0-97B4-11A83847D77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Tool for manual positioning (moving or “jogging”) of our ABB robot with a robot controller. </a:t>
          </a:r>
        </a:p>
      </dgm:t>
    </dgm:pt>
    <dgm:pt modelId="{7D9E700A-DDAE-40B2-BE16-C3B73CD9659F}" type="parTrans" cxnId="{1C18296E-7F51-4D8E-81D7-19DB13A21AAA}">
      <dgm:prSet/>
      <dgm:spPr/>
      <dgm:t>
        <a:bodyPr/>
        <a:lstStyle/>
        <a:p>
          <a:endParaRPr lang="en-US"/>
        </a:p>
      </dgm:t>
    </dgm:pt>
    <dgm:pt modelId="{BE5B57AD-E2E5-4DD8-BE39-88911768FEF6}" type="sibTrans" cxnId="{1C18296E-7F51-4D8E-81D7-19DB13A21AAA}">
      <dgm:prSet/>
      <dgm:spPr/>
      <dgm:t>
        <a:bodyPr/>
        <a:lstStyle/>
        <a:p>
          <a:endParaRPr lang="en-US"/>
        </a:p>
      </dgm:t>
    </dgm:pt>
    <dgm:pt modelId="{FD51563A-750C-4F2F-836C-149D3D9B501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The robot can be moved using different settings and directions.</a:t>
          </a:r>
        </a:p>
      </dgm:t>
    </dgm:pt>
    <dgm:pt modelId="{F7C2CA09-2055-4E88-BCD4-24DD99EB1D6B}" type="parTrans" cxnId="{C93A6BF9-45FC-40CC-90A4-D1BF1AC311D6}">
      <dgm:prSet/>
      <dgm:spPr/>
      <dgm:t>
        <a:bodyPr/>
        <a:lstStyle/>
        <a:p>
          <a:endParaRPr lang="en-US"/>
        </a:p>
      </dgm:t>
    </dgm:pt>
    <dgm:pt modelId="{22D262FF-F9E5-4156-A607-188DDBFE74BC}" type="sibTrans" cxnId="{C93A6BF9-45FC-40CC-90A4-D1BF1AC311D6}">
      <dgm:prSet/>
      <dgm:spPr/>
      <dgm:t>
        <a:bodyPr/>
        <a:lstStyle/>
        <a:p>
          <a:endParaRPr lang="en-US"/>
        </a:p>
      </dgm:t>
    </dgm:pt>
    <dgm:pt modelId="{97D0792B-80A7-4821-81DB-B89008F64FFE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Freehand buttons on Home tab:</a:t>
          </a:r>
        </a:p>
      </dgm:t>
    </dgm:pt>
    <dgm:pt modelId="{BED70364-36F2-4D71-A7A0-2FB023EB1306}" type="parTrans" cxnId="{E2D2DCDB-0C05-4521-B2EB-200EAC257302}">
      <dgm:prSet/>
      <dgm:spPr/>
      <dgm:t>
        <a:bodyPr/>
        <a:lstStyle/>
        <a:p>
          <a:endParaRPr lang="en-US"/>
        </a:p>
      </dgm:t>
    </dgm:pt>
    <dgm:pt modelId="{E78F1D81-42C2-4F08-9596-4408B7469825}" type="sibTrans" cxnId="{E2D2DCDB-0C05-4521-B2EB-200EAC257302}">
      <dgm:prSet/>
      <dgm:spPr/>
      <dgm:t>
        <a:bodyPr/>
        <a:lstStyle/>
        <a:p>
          <a:endParaRPr lang="en-US"/>
        </a:p>
      </dgm:t>
    </dgm:pt>
    <dgm:pt modelId="{2EADD34A-D746-45D3-9B1A-C0409BA21DE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u="sng" dirty="0"/>
            <a:t>Jog Joint</a:t>
          </a:r>
          <a:r>
            <a:rPr lang="en-US" dirty="0"/>
            <a:t> – moves the joint in specific directions by clicking on joint with left mouse, then moving joint</a:t>
          </a:r>
        </a:p>
      </dgm:t>
    </dgm:pt>
    <dgm:pt modelId="{97CE2F79-3E1F-4FE7-942C-2D33560A89E0}" type="parTrans" cxnId="{15F80B4F-0951-4082-8976-4386DF88B423}">
      <dgm:prSet/>
      <dgm:spPr/>
      <dgm:t>
        <a:bodyPr/>
        <a:lstStyle/>
        <a:p>
          <a:endParaRPr lang="en-US"/>
        </a:p>
      </dgm:t>
    </dgm:pt>
    <dgm:pt modelId="{3F0EE0C4-012F-4EC7-AACA-8542FF2F8AAB}" type="sibTrans" cxnId="{15F80B4F-0951-4082-8976-4386DF88B423}">
      <dgm:prSet/>
      <dgm:spPr/>
      <dgm:t>
        <a:bodyPr/>
        <a:lstStyle/>
        <a:p>
          <a:endParaRPr lang="en-US"/>
        </a:p>
      </dgm:t>
    </dgm:pt>
    <dgm:pt modelId="{E219DA80-935E-436E-9F22-82FB3DD5108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u="sng" dirty="0"/>
            <a:t>Jog Linear</a:t>
          </a:r>
          <a:r>
            <a:rPr lang="en-US" dirty="0"/>
            <a:t> – moves the robot in linear motion</a:t>
          </a:r>
        </a:p>
      </dgm:t>
    </dgm:pt>
    <dgm:pt modelId="{3B45F70E-53AD-4A27-ABB6-C7FDB0F6C465}" type="parTrans" cxnId="{5B5748CF-1EE8-43FD-B1AD-187C32FC2376}">
      <dgm:prSet/>
      <dgm:spPr/>
      <dgm:t>
        <a:bodyPr/>
        <a:lstStyle/>
        <a:p>
          <a:endParaRPr lang="en-US"/>
        </a:p>
      </dgm:t>
    </dgm:pt>
    <dgm:pt modelId="{EDA77C2A-8CED-4DFF-A3D3-6C163DBD1433}" type="sibTrans" cxnId="{5B5748CF-1EE8-43FD-B1AD-187C32FC2376}">
      <dgm:prSet/>
      <dgm:spPr/>
      <dgm:t>
        <a:bodyPr/>
        <a:lstStyle/>
        <a:p>
          <a:endParaRPr lang="en-US"/>
        </a:p>
      </dgm:t>
    </dgm:pt>
    <dgm:pt modelId="{0E2BD8EF-0F85-4537-A087-E13B1DC4462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u="sng" dirty="0"/>
            <a:t>Jog Reorient</a:t>
          </a:r>
          <a:r>
            <a:rPr lang="en-US" dirty="0"/>
            <a:t> – moves the robot on different axes of coordinates (click once to start; click again to stop function)</a:t>
          </a:r>
        </a:p>
      </dgm:t>
    </dgm:pt>
    <dgm:pt modelId="{203EC8C2-963B-4DE8-A6DC-B0D090DE2630}" type="parTrans" cxnId="{4BCCF20C-0BA9-405F-A9B4-A0CE5DBF5209}">
      <dgm:prSet/>
      <dgm:spPr/>
      <dgm:t>
        <a:bodyPr/>
        <a:lstStyle/>
        <a:p>
          <a:endParaRPr lang="en-US"/>
        </a:p>
      </dgm:t>
    </dgm:pt>
    <dgm:pt modelId="{B402DD10-B983-44ED-8AA5-3633778B9946}" type="sibTrans" cxnId="{4BCCF20C-0BA9-405F-A9B4-A0CE5DBF5209}">
      <dgm:prSet/>
      <dgm:spPr/>
      <dgm:t>
        <a:bodyPr/>
        <a:lstStyle/>
        <a:p>
          <a:endParaRPr lang="en-US"/>
        </a:p>
      </dgm:t>
    </dgm:pt>
    <dgm:pt modelId="{D6227021-98C8-40DC-87E4-C1F0D6FB8156}" type="pres">
      <dgm:prSet presAssocID="{57526522-8F1E-4527-89E1-83310FE1CF30}" presName="root" presStyleCnt="0">
        <dgm:presLayoutVars>
          <dgm:dir/>
          <dgm:resizeHandles val="exact"/>
        </dgm:presLayoutVars>
      </dgm:prSet>
      <dgm:spPr/>
    </dgm:pt>
    <dgm:pt modelId="{04D7DD61-A7A0-4A70-8152-714321282D8B}" type="pres">
      <dgm:prSet presAssocID="{350D2B3F-2203-41F4-AC65-336DB0429470}" presName="compNode" presStyleCnt="0"/>
      <dgm:spPr/>
    </dgm:pt>
    <dgm:pt modelId="{71070880-5D6A-499B-931E-4AF19DF3F936}" type="pres">
      <dgm:prSet presAssocID="{350D2B3F-2203-41F4-AC65-336DB0429470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un"/>
        </a:ext>
      </dgm:extLst>
    </dgm:pt>
    <dgm:pt modelId="{A13103DB-18CF-4D7C-8297-7989ED5CF39C}" type="pres">
      <dgm:prSet presAssocID="{350D2B3F-2203-41F4-AC65-336DB0429470}" presName="iconSpace" presStyleCnt="0"/>
      <dgm:spPr/>
    </dgm:pt>
    <dgm:pt modelId="{A03B1521-F6CD-49E4-B1A2-CE34F4169D11}" type="pres">
      <dgm:prSet presAssocID="{350D2B3F-2203-41F4-AC65-336DB0429470}" presName="parTx" presStyleLbl="revTx" presStyleIdx="0" presStyleCnt="4">
        <dgm:presLayoutVars>
          <dgm:chMax val="0"/>
          <dgm:chPref val="0"/>
        </dgm:presLayoutVars>
      </dgm:prSet>
      <dgm:spPr/>
    </dgm:pt>
    <dgm:pt modelId="{9B9CF7B7-3780-41D7-91BC-6C86028BE36E}" type="pres">
      <dgm:prSet presAssocID="{350D2B3F-2203-41F4-AC65-336DB0429470}" presName="txSpace" presStyleCnt="0"/>
      <dgm:spPr/>
    </dgm:pt>
    <dgm:pt modelId="{C1DFB43F-BD7F-407E-BD36-8D4F6E3A70C8}" type="pres">
      <dgm:prSet presAssocID="{350D2B3F-2203-41F4-AC65-336DB0429470}" presName="desTx" presStyleLbl="revTx" presStyleIdx="1" presStyleCnt="4">
        <dgm:presLayoutVars/>
      </dgm:prSet>
      <dgm:spPr/>
    </dgm:pt>
    <dgm:pt modelId="{DEBFFA47-5136-421D-8121-65D62EECA460}" type="pres">
      <dgm:prSet presAssocID="{F1032D02-AA06-4ACF-AACA-E73C2D6F1821}" presName="sibTrans" presStyleCnt="0"/>
      <dgm:spPr/>
    </dgm:pt>
    <dgm:pt modelId="{164C3302-B5D3-4117-B9C5-8EB48794E200}" type="pres">
      <dgm:prSet presAssocID="{97D0792B-80A7-4821-81DB-B89008F64FFE}" presName="compNode" presStyleCnt="0"/>
      <dgm:spPr/>
    </dgm:pt>
    <dgm:pt modelId="{DDEDBD99-809E-4632-9A16-844AE8DA9C1A}" type="pres">
      <dgm:prSet presAssocID="{97D0792B-80A7-4821-81DB-B89008F64FFE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ursor"/>
        </a:ext>
      </dgm:extLst>
    </dgm:pt>
    <dgm:pt modelId="{669F8C68-51AA-4312-AA59-99514AFA8623}" type="pres">
      <dgm:prSet presAssocID="{97D0792B-80A7-4821-81DB-B89008F64FFE}" presName="iconSpace" presStyleCnt="0"/>
      <dgm:spPr/>
    </dgm:pt>
    <dgm:pt modelId="{6AF9079B-7410-4D59-A99F-B834D83A26D3}" type="pres">
      <dgm:prSet presAssocID="{97D0792B-80A7-4821-81DB-B89008F64FFE}" presName="parTx" presStyleLbl="revTx" presStyleIdx="2" presStyleCnt="4">
        <dgm:presLayoutVars>
          <dgm:chMax val="0"/>
          <dgm:chPref val="0"/>
        </dgm:presLayoutVars>
      </dgm:prSet>
      <dgm:spPr/>
    </dgm:pt>
    <dgm:pt modelId="{9CE4D781-2596-4FB4-9DBB-6955C7C33508}" type="pres">
      <dgm:prSet presAssocID="{97D0792B-80A7-4821-81DB-B89008F64FFE}" presName="txSpace" presStyleCnt="0"/>
      <dgm:spPr/>
    </dgm:pt>
    <dgm:pt modelId="{78B1F19F-00E7-462A-A5E6-BECD2752D6A3}" type="pres">
      <dgm:prSet presAssocID="{97D0792B-80A7-4821-81DB-B89008F64FFE}" presName="desTx" presStyleLbl="revTx" presStyleIdx="3" presStyleCnt="4">
        <dgm:presLayoutVars/>
      </dgm:prSet>
      <dgm:spPr/>
    </dgm:pt>
  </dgm:ptLst>
  <dgm:cxnLst>
    <dgm:cxn modelId="{50296F06-C409-4D2D-877D-416E463517D6}" type="presOf" srcId="{E219DA80-935E-436E-9F22-82FB3DD51082}" destId="{78B1F19F-00E7-462A-A5E6-BECD2752D6A3}" srcOrd="0" destOrd="1" presId="urn:microsoft.com/office/officeart/2018/2/layout/IconLabelDescriptionList"/>
    <dgm:cxn modelId="{4BCCF20C-0BA9-405F-A9B4-A0CE5DBF5209}" srcId="{97D0792B-80A7-4821-81DB-B89008F64FFE}" destId="{0E2BD8EF-0F85-4537-A087-E13B1DC44628}" srcOrd="2" destOrd="0" parTransId="{203EC8C2-963B-4DE8-A6DC-B0D090DE2630}" sibTransId="{B402DD10-B983-44ED-8AA5-3633778B9946}"/>
    <dgm:cxn modelId="{C9B90730-060A-4A62-850A-9B6A1501C330}" srcId="{57526522-8F1E-4527-89E1-83310FE1CF30}" destId="{350D2B3F-2203-41F4-AC65-336DB0429470}" srcOrd="0" destOrd="0" parTransId="{9C86E129-00BF-4049-A1B8-1516997F9FA4}" sibTransId="{F1032D02-AA06-4ACF-AACA-E73C2D6F1821}"/>
    <dgm:cxn modelId="{012BBB5B-F445-4C6E-90B1-29F43984D5BE}" type="presOf" srcId="{57526522-8F1E-4527-89E1-83310FE1CF30}" destId="{D6227021-98C8-40DC-87E4-C1F0D6FB8156}" srcOrd="0" destOrd="0" presId="urn:microsoft.com/office/officeart/2018/2/layout/IconLabelDescriptionList"/>
    <dgm:cxn modelId="{EACC714D-12F1-413C-8D3F-D63894C5B26F}" type="presOf" srcId="{FD51563A-750C-4F2F-836C-149D3D9B5016}" destId="{C1DFB43F-BD7F-407E-BD36-8D4F6E3A70C8}" srcOrd="0" destOrd="1" presId="urn:microsoft.com/office/officeart/2018/2/layout/IconLabelDescriptionList"/>
    <dgm:cxn modelId="{1C18296E-7F51-4D8E-81D7-19DB13A21AAA}" srcId="{350D2B3F-2203-41F4-AC65-336DB0429470}" destId="{0AFBF781-8D47-47B0-97B4-11A83847D779}" srcOrd="0" destOrd="0" parTransId="{7D9E700A-DDAE-40B2-BE16-C3B73CD9659F}" sibTransId="{BE5B57AD-E2E5-4DD8-BE39-88911768FEF6}"/>
    <dgm:cxn modelId="{15F80B4F-0951-4082-8976-4386DF88B423}" srcId="{97D0792B-80A7-4821-81DB-B89008F64FFE}" destId="{2EADD34A-D746-45D3-9B1A-C0409BA21DE9}" srcOrd="0" destOrd="0" parTransId="{97CE2F79-3E1F-4FE7-942C-2D33560A89E0}" sibTransId="{3F0EE0C4-012F-4EC7-AACA-8542FF2F8AAB}"/>
    <dgm:cxn modelId="{FAC03983-1A9B-4BC5-80E5-E03605FC01B7}" type="presOf" srcId="{97D0792B-80A7-4821-81DB-B89008F64FFE}" destId="{6AF9079B-7410-4D59-A99F-B834D83A26D3}" srcOrd="0" destOrd="0" presId="urn:microsoft.com/office/officeart/2018/2/layout/IconLabelDescriptionList"/>
    <dgm:cxn modelId="{99422186-918D-42F4-91B1-4C2F923A0AF8}" type="presOf" srcId="{0E2BD8EF-0F85-4537-A087-E13B1DC44628}" destId="{78B1F19F-00E7-462A-A5E6-BECD2752D6A3}" srcOrd="0" destOrd="2" presId="urn:microsoft.com/office/officeart/2018/2/layout/IconLabelDescriptionList"/>
    <dgm:cxn modelId="{C82200A3-ED8B-4D02-B638-7921FDCE72FE}" type="presOf" srcId="{0AFBF781-8D47-47B0-97B4-11A83847D779}" destId="{C1DFB43F-BD7F-407E-BD36-8D4F6E3A70C8}" srcOrd="0" destOrd="0" presId="urn:microsoft.com/office/officeart/2018/2/layout/IconLabelDescriptionList"/>
    <dgm:cxn modelId="{4AA052C6-8329-4457-8E92-31418F0B7FFE}" type="presOf" srcId="{350D2B3F-2203-41F4-AC65-336DB0429470}" destId="{A03B1521-F6CD-49E4-B1A2-CE34F4169D11}" srcOrd="0" destOrd="0" presId="urn:microsoft.com/office/officeart/2018/2/layout/IconLabelDescriptionList"/>
    <dgm:cxn modelId="{5B5748CF-1EE8-43FD-B1AD-187C32FC2376}" srcId="{97D0792B-80A7-4821-81DB-B89008F64FFE}" destId="{E219DA80-935E-436E-9F22-82FB3DD51082}" srcOrd="1" destOrd="0" parTransId="{3B45F70E-53AD-4A27-ABB6-C7FDB0F6C465}" sibTransId="{EDA77C2A-8CED-4DFF-A3D3-6C163DBD1433}"/>
    <dgm:cxn modelId="{356E93D5-E5F4-4A32-85E6-2D08054ACCCB}" type="presOf" srcId="{2EADD34A-D746-45D3-9B1A-C0409BA21DE9}" destId="{78B1F19F-00E7-462A-A5E6-BECD2752D6A3}" srcOrd="0" destOrd="0" presId="urn:microsoft.com/office/officeart/2018/2/layout/IconLabelDescriptionList"/>
    <dgm:cxn modelId="{E2D2DCDB-0C05-4521-B2EB-200EAC257302}" srcId="{57526522-8F1E-4527-89E1-83310FE1CF30}" destId="{97D0792B-80A7-4821-81DB-B89008F64FFE}" srcOrd="1" destOrd="0" parTransId="{BED70364-36F2-4D71-A7A0-2FB023EB1306}" sibTransId="{E78F1D81-42C2-4F08-9596-4408B7469825}"/>
    <dgm:cxn modelId="{C93A6BF9-45FC-40CC-90A4-D1BF1AC311D6}" srcId="{350D2B3F-2203-41F4-AC65-336DB0429470}" destId="{FD51563A-750C-4F2F-836C-149D3D9B5016}" srcOrd="1" destOrd="0" parTransId="{F7C2CA09-2055-4E88-BCD4-24DD99EB1D6B}" sibTransId="{22D262FF-F9E5-4156-A607-188DDBFE74BC}"/>
    <dgm:cxn modelId="{427700DA-A88F-49C5-8ED5-D62F56113F36}" type="presParOf" srcId="{D6227021-98C8-40DC-87E4-C1F0D6FB8156}" destId="{04D7DD61-A7A0-4A70-8152-714321282D8B}" srcOrd="0" destOrd="0" presId="urn:microsoft.com/office/officeart/2018/2/layout/IconLabelDescriptionList"/>
    <dgm:cxn modelId="{77A21F16-BFA8-4CA6-B11C-E9D24DE16873}" type="presParOf" srcId="{04D7DD61-A7A0-4A70-8152-714321282D8B}" destId="{71070880-5D6A-499B-931E-4AF19DF3F936}" srcOrd="0" destOrd="0" presId="urn:microsoft.com/office/officeart/2018/2/layout/IconLabelDescriptionList"/>
    <dgm:cxn modelId="{91DB4B9E-4CBF-430C-8BCE-87E92CB73B0C}" type="presParOf" srcId="{04D7DD61-A7A0-4A70-8152-714321282D8B}" destId="{A13103DB-18CF-4D7C-8297-7989ED5CF39C}" srcOrd="1" destOrd="0" presId="urn:microsoft.com/office/officeart/2018/2/layout/IconLabelDescriptionList"/>
    <dgm:cxn modelId="{512EC8A6-597C-466B-889E-EA77E073A27D}" type="presParOf" srcId="{04D7DD61-A7A0-4A70-8152-714321282D8B}" destId="{A03B1521-F6CD-49E4-B1A2-CE34F4169D11}" srcOrd="2" destOrd="0" presId="urn:microsoft.com/office/officeart/2018/2/layout/IconLabelDescriptionList"/>
    <dgm:cxn modelId="{2D002186-3B7F-4EE5-B43F-FD842CF89A19}" type="presParOf" srcId="{04D7DD61-A7A0-4A70-8152-714321282D8B}" destId="{9B9CF7B7-3780-41D7-91BC-6C86028BE36E}" srcOrd="3" destOrd="0" presId="urn:microsoft.com/office/officeart/2018/2/layout/IconLabelDescriptionList"/>
    <dgm:cxn modelId="{5DF33E05-39AB-4628-8C8E-E96763BEAAC0}" type="presParOf" srcId="{04D7DD61-A7A0-4A70-8152-714321282D8B}" destId="{C1DFB43F-BD7F-407E-BD36-8D4F6E3A70C8}" srcOrd="4" destOrd="0" presId="urn:microsoft.com/office/officeart/2018/2/layout/IconLabelDescriptionList"/>
    <dgm:cxn modelId="{6C0D46D9-9756-4384-9FBF-C765E8116B93}" type="presParOf" srcId="{D6227021-98C8-40DC-87E4-C1F0D6FB8156}" destId="{DEBFFA47-5136-421D-8121-65D62EECA460}" srcOrd="1" destOrd="0" presId="urn:microsoft.com/office/officeart/2018/2/layout/IconLabelDescriptionList"/>
    <dgm:cxn modelId="{FEF744A1-329D-4487-9A43-0E0C6CF74A6F}" type="presParOf" srcId="{D6227021-98C8-40DC-87E4-C1F0D6FB8156}" destId="{164C3302-B5D3-4117-B9C5-8EB48794E200}" srcOrd="2" destOrd="0" presId="urn:microsoft.com/office/officeart/2018/2/layout/IconLabelDescriptionList"/>
    <dgm:cxn modelId="{CC95F83F-C584-42D3-AE65-33EE2423EAC3}" type="presParOf" srcId="{164C3302-B5D3-4117-B9C5-8EB48794E200}" destId="{DDEDBD99-809E-4632-9A16-844AE8DA9C1A}" srcOrd="0" destOrd="0" presId="urn:microsoft.com/office/officeart/2018/2/layout/IconLabelDescriptionList"/>
    <dgm:cxn modelId="{611D878B-A402-4BDB-A256-3A640D2E6229}" type="presParOf" srcId="{164C3302-B5D3-4117-B9C5-8EB48794E200}" destId="{669F8C68-51AA-4312-AA59-99514AFA8623}" srcOrd="1" destOrd="0" presId="urn:microsoft.com/office/officeart/2018/2/layout/IconLabelDescriptionList"/>
    <dgm:cxn modelId="{69580AC1-2FA5-4BFE-ABEB-B2BB5843E51E}" type="presParOf" srcId="{164C3302-B5D3-4117-B9C5-8EB48794E200}" destId="{6AF9079B-7410-4D59-A99F-B834D83A26D3}" srcOrd="2" destOrd="0" presId="urn:microsoft.com/office/officeart/2018/2/layout/IconLabelDescriptionList"/>
    <dgm:cxn modelId="{BA30A87C-91CB-43D6-98DB-5F8D23005EFF}" type="presParOf" srcId="{164C3302-B5D3-4117-B9C5-8EB48794E200}" destId="{9CE4D781-2596-4FB4-9DBB-6955C7C33508}" srcOrd="3" destOrd="0" presId="urn:microsoft.com/office/officeart/2018/2/layout/IconLabelDescriptionList"/>
    <dgm:cxn modelId="{2320079D-C309-4122-A8E8-6100625E2A7E}" type="presParOf" srcId="{164C3302-B5D3-4117-B9C5-8EB48794E200}" destId="{78B1F19F-00E7-462A-A5E6-BECD2752D6A3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2AE782-F140-403B-B38A-819B72E85D28}">
      <dsp:nvSpPr>
        <dsp:cNvPr id="0" name=""/>
        <dsp:cNvSpPr/>
      </dsp:nvSpPr>
      <dsp:spPr>
        <a:xfrm>
          <a:off x="0" y="0"/>
          <a:ext cx="3144974" cy="351555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5194" tIns="330200" rIns="245194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Go to Home tab and click on Library</a:t>
          </a:r>
        </a:p>
      </dsp:txBody>
      <dsp:txXfrm>
        <a:off x="0" y="1335910"/>
        <a:ext cx="3144974" cy="2109333"/>
      </dsp:txXfrm>
    </dsp:sp>
    <dsp:sp modelId="{E9AA0F57-1404-497A-87AC-F90068E2FD64}">
      <dsp:nvSpPr>
        <dsp:cNvPr id="0" name=""/>
        <dsp:cNvSpPr/>
      </dsp:nvSpPr>
      <dsp:spPr>
        <a:xfrm>
          <a:off x="1045154" y="351555"/>
          <a:ext cx="1054666" cy="10546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226" tIns="12700" rIns="82226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1</a:t>
          </a:r>
        </a:p>
      </dsp:txBody>
      <dsp:txXfrm>
        <a:off x="1199606" y="506007"/>
        <a:ext cx="745762" cy="745762"/>
      </dsp:txXfrm>
    </dsp:sp>
    <dsp:sp modelId="{8C696185-6C32-42D0-A170-F82485FB3C80}">
      <dsp:nvSpPr>
        <dsp:cNvPr id="0" name=""/>
        <dsp:cNvSpPr/>
      </dsp:nvSpPr>
      <dsp:spPr>
        <a:xfrm>
          <a:off x="0" y="3515483"/>
          <a:ext cx="3144974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F4F743-D8E5-4F87-806E-42EBBF6D2F2F}">
      <dsp:nvSpPr>
        <dsp:cNvPr id="0" name=""/>
        <dsp:cNvSpPr/>
      </dsp:nvSpPr>
      <dsp:spPr>
        <a:xfrm>
          <a:off x="3459472" y="0"/>
          <a:ext cx="3144974" cy="351555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5194" tIns="330200" rIns="245194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Select the robot you want and click on OK</a:t>
          </a:r>
        </a:p>
      </dsp:txBody>
      <dsp:txXfrm>
        <a:off x="3459472" y="1335910"/>
        <a:ext cx="3144974" cy="2109333"/>
      </dsp:txXfrm>
    </dsp:sp>
    <dsp:sp modelId="{82B85B68-C5EF-4B13-9276-8A5C9BA39C7B}">
      <dsp:nvSpPr>
        <dsp:cNvPr id="0" name=""/>
        <dsp:cNvSpPr/>
      </dsp:nvSpPr>
      <dsp:spPr>
        <a:xfrm>
          <a:off x="4504626" y="351555"/>
          <a:ext cx="1054666" cy="10546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226" tIns="12700" rIns="82226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2</a:t>
          </a:r>
        </a:p>
      </dsp:txBody>
      <dsp:txXfrm>
        <a:off x="4659078" y="506007"/>
        <a:ext cx="745762" cy="745762"/>
      </dsp:txXfrm>
    </dsp:sp>
    <dsp:sp modelId="{75FF0706-A3DB-485D-ABAC-374F89CCBC21}">
      <dsp:nvSpPr>
        <dsp:cNvPr id="0" name=""/>
        <dsp:cNvSpPr/>
      </dsp:nvSpPr>
      <dsp:spPr>
        <a:xfrm>
          <a:off x="3459472" y="3515483"/>
          <a:ext cx="3144974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E7BD74-3B08-41AC-8BED-FDA1FA8E4BD1}">
      <dsp:nvSpPr>
        <dsp:cNvPr id="0" name=""/>
        <dsp:cNvSpPr/>
      </dsp:nvSpPr>
      <dsp:spPr>
        <a:xfrm>
          <a:off x="6918944" y="0"/>
          <a:ext cx="3144974" cy="351555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5194" tIns="330200" rIns="245194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Robot will be placed on dashboard</a:t>
          </a:r>
        </a:p>
      </dsp:txBody>
      <dsp:txXfrm>
        <a:off x="6918944" y="1335910"/>
        <a:ext cx="3144974" cy="2109333"/>
      </dsp:txXfrm>
    </dsp:sp>
    <dsp:sp modelId="{E70BBEDC-138D-496B-96AE-A357320B6287}">
      <dsp:nvSpPr>
        <dsp:cNvPr id="0" name=""/>
        <dsp:cNvSpPr/>
      </dsp:nvSpPr>
      <dsp:spPr>
        <a:xfrm>
          <a:off x="7964098" y="351555"/>
          <a:ext cx="1054666" cy="10546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226" tIns="12700" rIns="82226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3</a:t>
          </a:r>
        </a:p>
      </dsp:txBody>
      <dsp:txXfrm>
        <a:off x="8118550" y="506007"/>
        <a:ext cx="745762" cy="745762"/>
      </dsp:txXfrm>
    </dsp:sp>
    <dsp:sp modelId="{0ABFA73C-E321-433E-B11C-F75E73D94C19}">
      <dsp:nvSpPr>
        <dsp:cNvPr id="0" name=""/>
        <dsp:cNvSpPr/>
      </dsp:nvSpPr>
      <dsp:spPr>
        <a:xfrm>
          <a:off x="6918944" y="3515483"/>
          <a:ext cx="3144974" cy="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1CC4F0-6AC4-42A0-BB8F-9AD25871AEF2}">
      <dsp:nvSpPr>
        <dsp:cNvPr id="0" name=""/>
        <dsp:cNvSpPr/>
      </dsp:nvSpPr>
      <dsp:spPr>
        <a:xfrm>
          <a:off x="0" y="15479"/>
          <a:ext cx="10895059" cy="1521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Click on Robot System button</a:t>
          </a:r>
        </a:p>
      </dsp:txBody>
      <dsp:txXfrm>
        <a:off x="74249" y="89728"/>
        <a:ext cx="10746561" cy="1372502"/>
      </dsp:txXfrm>
    </dsp:sp>
    <dsp:sp modelId="{240F5685-FDC2-4F8B-8FB5-631F81863A23}">
      <dsp:nvSpPr>
        <dsp:cNvPr id="0" name=""/>
        <dsp:cNvSpPr/>
      </dsp:nvSpPr>
      <dsp:spPr>
        <a:xfrm>
          <a:off x="0" y="1536479"/>
          <a:ext cx="10895059" cy="1449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918" tIns="50800" rIns="284480" bIns="50800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100" kern="1200"/>
            <a:t>Give your system a name and click Finish</a:t>
          </a:r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100" kern="1200"/>
            <a:t>Wait a few seconds for the system to complete loading and to start up</a:t>
          </a:r>
        </a:p>
      </dsp:txBody>
      <dsp:txXfrm>
        <a:off x="0" y="1536479"/>
        <a:ext cx="10895059" cy="1449000"/>
      </dsp:txXfrm>
    </dsp:sp>
    <dsp:sp modelId="{EA4CA38F-856D-4963-9A42-F5DA66088A8B}">
      <dsp:nvSpPr>
        <dsp:cNvPr id="0" name=""/>
        <dsp:cNvSpPr/>
      </dsp:nvSpPr>
      <dsp:spPr>
        <a:xfrm>
          <a:off x="0" y="2985479"/>
          <a:ext cx="10895059" cy="1521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Creates a virtual system where robot acts like one in the real world</a:t>
          </a:r>
        </a:p>
      </dsp:txBody>
      <dsp:txXfrm>
        <a:off x="74249" y="3059728"/>
        <a:ext cx="10746561" cy="13725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070880-5D6A-499B-931E-4AF19DF3F936}">
      <dsp:nvSpPr>
        <dsp:cNvPr id="0" name=""/>
        <dsp:cNvSpPr/>
      </dsp:nvSpPr>
      <dsp:spPr>
        <a:xfrm>
          <a:off x="749529" y="264739"/>
          <a:ext cx="1512000" cy="1512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3B1521-F6CD-49E4-B1A2-CE34F4169D11}">
      <dsp:nvSpPr>
        <dsp:cNvPr id="0" name=""/>
        <dsp:cNvSpPr/>
      </dsp:nvSpPr>
      <dsp:spPr>
        <a:xfrm>
          <a:off x="749529" y="1948415"/>
          <a:ext cx="4320000" cy="64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200" kern="1200" dirty="0"/>
            <a:t>What is meant by “jog”?</a:t>
          </a:r>
        </a:p>
      </dsp:txBody>
      <dsp:txXfrm>
        <a:off x="749529" y="1948415"/>
        <a:ext cx="4320000" cy="648000"/>
      </dsp:txXfrm>
    </dsp:sp>
    <dsp:sp modelId="{C1DFB43F-BD7F-407E-BD36-8D4F6E3A70C8}">
      <dsp:nvSpPr>
        <dsp:cNvPr id="0" name=""/>
        <dsp:cNvSpPr/>
      </dsp:nvSpPr>
      <dsp:spPr>
        <a:xfrm>
          <a:off x="749529" y="2676265"/>
          <a:ext cx="4320000" cy="1580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Tool for manual positioning (moving or “jogging”) of our ABB robot with a robot controller. </a:t>
          </a:r>
        </a:p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The robot can be moved using different settings and directions.</a:t>
          </a:r>
        </a:p>
      </dsp:txBody>
      <dsp:txXfrm>
        <a:off x="749529" y="2676265"/>
        <a:ext cx="4320000" cy="1580953"/>
      </dsp:txXfrm>
    </dsp:sp>
    <dsp:sp modelId="{DDEDBD99-809E-4632-9A16-844AE8DA9C1A}">
      <dsp:nvSpPr>
        <dsp:cNvPr id="0" name=""/>
        <dsp:cNvSpPr/>
      </dsp:nvSpPr>
      <dsp:spPr>
        <a:xfrm>
          <a:off x="5825529" y="264739"/>
          <a:ext cx="1512000" cy="1512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F9079B-7410-4D59-A99F-B834D83A26D3}">
      <dsp:nvSpPr>
        <dsp:cNvPr id="0" name=""/>
        <dsp:cNvSpPr/>
      </dsp:nvSpPr>
      <dsp:spPr>
        <a:xfrm>
          <a:off x="5825529" y="1948415"/>
          <a:ext cx="4320000" cy="64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200" kern="1200"/>
            <a:t>Freehand buttons on Home tab:</a:t>
          </a:r>
        </a:p>
      </dsp:txBody>
      <dsp:txXfrm>
        <a:off x="5825529" y="1948415"/>
        <a:ext cx="4320000" cy="648000"/>
      </dsp:txXfrm>
    </dsp:sp>
    <dsp:sp modelId="{78B1F19F-00E7-462A-A5E6-BECD2752D6A3}">
      <dsp:nvSpPr>
        <dsp:cNvPr id="0" name=""/>
        <dsp:cNvSpPr/>
      </dsp:nvSpPr>
      <dsp:spPr>
        <a:xfrm>
          <a:off x="5825529" y="2676265"/>
          <a:ext cx="4320000" cy="1580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u="sng" kern="1200" dirty="0"/>
            <a:t>Jog Joint</a:t>
          </a:r>
          <a:r>
            <a:rPr lang="en-US" sz="1600" kern="1200" dirty="0"/>
            <a:t> – moves the joint in specific directions by clicking on joint with left mouse, then moving joint</a:t>
          </a:r>
        </a:p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u="sng" kern="1200" dirty="0"/>
            <a:t>Jog Linear</a:t>
          </a:r>
          <a:r>
            <a:rPr lang="en-US" sz="1600" kern="1200" dirty="0"/>
            <a:t> – moves the robot in linear motion</a:t>
          </a:r>
        </a:p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u="sng" kern="1200" dirty="0"/>
            <a:t>Jog Reorient</a:t>
          </a:r>
          <a:r>
            <a:rPr lang="en-US" sz="1600" kern="1200" dirty="0"/>
            <a:t> – moves the robot on different axes of coordinates (click once to start; click again to stop function)</a:t>
          </a:r>
        </a:p>
      </dsp:txBody>
      <dsp:txXfrm>
        <a:off x="5825529" y="2676265"/>
        <a:ext cx="4320000" cy="15809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1471C2C-1567-47F4-803E-468024209D9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8F5B09-2954-46C6-97BB-9E10649FE2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F2C1D-F243-42AB-ADF2-E7CB4E04900E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9A204B-EBA9-4C6D-BFB2-A104F00C8E2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5F72FC-4D2D-4E5B-A4DD-62E2C822FB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3CDBB5-5B4A-4483-935D-A73935186B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2377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CE34E-5667-4A32-A6BA-10C7A552BC63}" type="datetimeFigureOut">
              <a:rPr lang="en-US" smtClean="0"/>
              <a:t>8/30/2022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CCE34D-CFF1-4FFE-815B-D050E7ED2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362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8359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6213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4932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2192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440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550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956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208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0349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946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590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4926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1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E68F591-F3C7-4872-BBA0-0693794F4F1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99414" y="1051551"/>
            <a:ext cx="3565524" cy="2384898"/>
          </a:xfrm>
        </p:spPr>
        <p:txBody>
          <a:bodyPr anchor="b" anchorCtr="0">
            <a:noAutofit/>
          </a:bodyPr>
          <a:lstStyle/>
          <a:p>
            <a:r>
              <a:rPr lang="en-US" sz="4800" dirty="0"/>
              <a:t>3DFloat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67766A8-18D5-4391-8DB7-7BFF642763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452360" cy="6858000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38AD48E-7D67-4BE9-97B6-DB64DE5253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999413" y="445272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B6FF8E2-165B-49EB-8120-14190F9491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5400000">
            <a:off x="10915300" y="5534727"/>
            <a:ext cx="667802" cy="631474"/>
            <a:chOff x="10478914" y="1506691"/>
            <a:chExt cx="667802" cy="631474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9B763A7-EE7D-4306-8306-01E8C86E6350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10606715" y="1506691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B3A935F-6844-4FCE-B0AE-5492715A58F1}"/>
                </a:ext>
              </a:extLst>
            </p:cNvPr>
            <p:cNvSpPr/>
            <p:nvPr/>
          </p:nvSpPr>
          <p:spPr>
            <a:xfrm rot="13500000">
              <a:off x="10613915" y="1424627"/>
              <a:ext cx="270000" cy="540001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16EB97-6E8A-4B50-8701-7CB158044D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99413" y="3568700"/>
            <a:ext cx="3565524" cy="1731963"/>
          </a:xfrm>
        </p:spPr>
        <p:txBody>
          <a:bodyPr>
            <a:noAutofit/>
          </a:bodyPr>
          <a:lstStyle>
            <a:lvl1pPr>
              <a:buNone/>
              <a:defRPr sz="2000"/>
            </a:lvl1pPr>
            <a:lvl2pPr>
              <a:buNone/>
              <a:defRPr sz="2000"/>
            </a:lvl2pPr>
            <a:lvl3pPr>
              <a:buNone/>
              <a:defRPr sz="2000"/>
            </a:lvl3pPr>
            <a:lvl4pPr>
              <a:buNone/>
              <a:defRPr sz="2000"/>
            </a:lvl4pPr>
            <a:lvl5pPr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0948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37931" y="5260967"/>
            <a:ext cx="1980001" cy="1363916"/>
            <a:chOff x="4879602" y="3781429"/>
            <a:chExt cx="1980001" cy="1363916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 rot="2700000">
            <a:off x="10834944" y="171268"/>
            <a:ext cx="1080000" cy="1262947"/>
          </a:xfrm>
          <a:custGeom>
            <a:avLst/>
            <a:gdLst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0 w 1080000"/>
              <a:gd name="connsiteY9" fmla="*/ 931034 h 1262947"/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540000 w 1080000"/>
              <a:gd name="connsiteY9" fmla="*/ 0 h 1262947"/>
              <a:gd name="connsiteX0" fmla="*/ 540000 w 1080000"/>
              <a:gd name="connsiteY0" fmla="*/ 0 h 1262947"/>
              <a:gd name="connsiteX1" fmla="*/ 1064374 w 1080000"/>
              <a:gd name="connsiteY1" fmla="*/ 931034 h 1262947"/>
              <a:gd name="connsiteX2" fmla="*/ 1069029 w 1080000"/>
              <a:gd name="connsiteY2" fmla="*/ 938533 h 1262947"/>
              <a:gd name="connsiteX3" fmla="*/ 1080000 w 1080000"/>
              <a:gd name="connsiteY3" fmla="*/ 992947 h 1262947"/>
              <a:gd name="connsiteX4" fmla="*/ 540000 w 1080000"/>
              <a:gd name="connsiteY4" fmla="*/ 1262947 h 1262947"/>
              <a:gd name="connsiteX5" fmla="*/ 0 w 1080000"/>
              <a:gd name="connsiteY5" fmla="*/ 992947 h 1262947"/>
              <a:gd name="connsiteX6" fmla="*/ 10971 w 1080000"/>
              <a:gd name="connsiteY6" fmla="*/ 938533 h 1262947"/>
              <a:gd name="connsiteX7" fmla="*/ 15626 w 1080000"/>
              <a:gd name="connsiteY7" fmla="*/ 931034 h 1262947"/>
              <a:gd name="connsiteX8" fmla="*/ 540000 w 1080000"/>
              <a:gd name="connsiteY8" fmla="*/ 0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8100000">
            <a:off x="10849344" y="51834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BCCE83C-72C8-4181-8D03-7CFB23A6F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8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6FCDFCC-38D1-43A4-918F-491DBA6B2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4" y="1731375"/>
            <a:ext cx="3563936" cy="535354"/>
          </a:xfrm>
        </p:spPr>
        <p:txBody>
          <a:bodyPr anchor="b">
            <a:noAutofit/>
          </a:bodyPr>
          <a:lstStyle>
            <a:lvl1pPr marL="0" indent="0">
              <a:buNone/>
              <a:defRPr sz="20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8A9CB740-8581-4D62-8481-7ECBBEDA72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9476" y="2432304"/>
            <a:ext cx="3563936" cy="3515555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AB16E493-D962-46EC-BBB8-D7E68A6404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41573" y="1731375"/>
            <a:ext cx="3566160" cy="535354"/>
          </a:xfrm>
        </p:spPr>
        <p:txBody>
          <a:bodyPr vert="horz" wrap="square" lIns="0" tIns="0" rIns="0" bIns="0" rtlCol="0" anchor="b">
            <a:noAutofit/>
          </a:bodyPr>
          <a:lstStyle>
            <a:lvl1pPr>
              <a:buNone/>
              <a:defRPr lang="en-US" sz="2000" b="0" cap="all" spc="200" baseline="0" dirty="0">
                <a:solidFill>
                  <a:schemeClr val="tx1"/>
                </a:solidFill>
              </a:defRPr>
            </a:lvl1pPr>
          </a:lstStyle>
          <a:p>
            <a:pPr marL="228600" lvl="0" indent="-228600"/>
            <a:r>
              <a:rPr lang="en-US"/>
              <a:t>Click to edit Master text styles</a:t>
            </a:r>
          </a:p>
        </p:txBody>
      </p:sp>
      <p:sp>
        <p:nvSpPr>
          <p:cNvPr id="23" name="Content Placeholder 5">
            <a:extLst>
              <a:ext uri="{FF2B5EF4-FFF2-40B4-BE49-F238E27FC236}">
                <a16:creationId xmlns:a16="http://schemas.microsoft.com/office/drawing/2014/main" id="{88CC7C67-1BA6-42A6-B9D3-8EDF70A3DB3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41573" y="2427370"/>
            <a:ext cx="3508755" cy="3515555"/>
          </a:xfrm>
        </p:spPr>
        <p:txBody>
          <a:bodyPr>
            <a:noAutofit/>
          </a:bodyPr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C17092A6-D0E6-4EF2-B3B8-AE35438D4D77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8139659" y="1731375"/>
            <a:ext cx="3566160" cy="535354"/>
          </a:xfrm>
        </p:spPr>
        <p:txBody>
          <a:bodyPr vert="horz" wrap="square" lIns="0" tIns="0" rIns="0" bIns="0" rtlCol="0" anchor="b">
            <a:noAutofit/>
          </a:bodyPr>
          <a:lstStyle>
            <a:lvl1pPr>
              <a:buNone/>
              <a:defRPr lang="en-US" sz="2000" b="0" cap="all" spc="200" baseline="0" dirty="0">
                <a:solidFill>
                  <a:schemeClr val="tx1"/>
                </a:solidFill>
              </a:defRPr>
            </a:lvl1pPr>
          </a:lstStyle>
          <a:p>
            <a:pPr marL="228600" lvl="0" indent="-228600"/>
            <a:r>
              <a:rPr lang="en-US" dirty="0"/>
              <a:t>Click to EDIT</a:t>
            </a:r>
          </a:p>
        </p:txBody>
      </p:sp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4534254A-2561-400F-87CB-18A8D35381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139659" y="2427370"/>
            <a:ext cx="3508755" cy="3515555"/>
          </a:xfrm>
        </p:spPr>
        <p:txBody>
          <a:bodyPr>
            <a:noAutofit/>
          </a:bodyPr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BC074-1090-47AF-BDE8-3859BF574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6522F-D41A-4734-8BD1-BD6E5A37D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D4206-406C-42A3-BBD4-44C04318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2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949202B-67AE-417A-A336-DF5257FFD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4508500"/>
            <a:ext cx="4500562" cy="1562959"/>
          </a:xfrm>
        </p:spPr>
        <p:txBody>
          <a:bodyPr wrap="square" anchor="t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786D546-2834-435F-950F-DCEFE654B3B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BD763BD-EAC5-4DB8-81AF-9743BB6A957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262411" y="4508500"/>
            <a:ext cx="6221412" cy="1563688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>
              <a:buNone/>
              <a:defRPr sz="1900"/>
            </a:lvl2pPr>
            <a:lvl3pPr>
              <a:buNone/>
              <a:defRPr sz="1900"/>
            </a:lvl3pPr>
            <a:lvl4pPr>
              <a:buNone/>
              <a:defRPr sz="1900"/>
            </a:lvl4pPr>
            <a:lvl5pPr>
              <a:buNone/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46AF837-10C6-44A5-B8D6-960A57487B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1225773" y="385222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77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1">
            <a:extLst>
              <a:ext uri="{FF2B5EF4-FFF2-40B4-BE49-F238E27FC236}">
                <a16:creationId xmlns:a16="http://schemas.microsoft.com/office/drawing/2014/main" id="{97246E34-E6EE-4BF3-A0D3-A20868B5A5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3" y="549275"/>
            <a:ext cx="5437187" cy="2986234"/>
          </a:xfrm>
        </p:spPr>
        <p:txBody>
          <a:bodyPr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45BE5FFB-47D1-4474-B6CA-C3C936DF28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863" y="3827610"/>
            <a:ext cx="5437187" cy="2265216"/>
          </a:xfrm>
        </p:spPr>
        <p:txBody>
          <a:bodyPr>
            <a:noAutofit/>
          </a:bodyPr>
          <a:lstStyle>
            <a:lvl1pPr>
              <a:buNone/>
              <a:defRPr sz="2400"/>
            </a:lvl1pPr>
          </a:lstStyle>
          <a:p>
            <a:r>
              <a:rPr lang="en-US">
                <a:solidFill>
                  <a:schemeClr val="tx1">
                    <a:alpha val="60000"/>
                  </a:schemeClr>
                </a:solidFill>
              </a:rPr>
              <a:t>Click to edit Master subtitle style</a:t>
            </a:r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008D9209-1A62-4AC3-BF92-94348A9BC06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56248" y="548640"/>
            <a:ext cx="5084064" cy="2880360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FADBFB6B-1787-4549-91B6-D748C66B13C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56248" y="3429000"/>
            <a:ext cx="5084064" cy="2880360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6966E3E-9B30-4375-AC9A-23256CC87D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1161347" y="125399"/>
            <a:ext cx="1404698" cy="1155641"/>
            <a:chOff x="11161347" y="125399"/>
            <a:chExt cx="1404698" cy="1155641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EBBC5A2-A37E-47DF-9230-9A75067F1883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11161347" y="125399"/>
              <a:ext cx="1341675" cy="926985"/>
            </a:xfrm>
            <a:custGeom>
              <a:avLst/>
              <a:gdLst>
                <a:gd name="connsiteX0" fmla="*/ 1049126 w 1341675"/>
                <a:gd name="connsiteY0" fmla="*/ 8962 h 926985"/>
                <a:gd name="connsiteX1" fmla="*/ 1341675 w 1341675"/>
                <a:gd name="connsiteY1" fmla="*/ 301511 h 926985"/>
                <a:gd name="connsiteX2" fmla="*/ 1130649 w 1341675"/>
                <a:gd name="connsiteY2" fmla="*/ 512537 h 926985"/>
                <a:gd name="connsiteX3" fmla="*/ 1107397 w 1341675"/>
                <a:gd name="connsiteY3" fmla="*/ 499917 h 926985"/>
                <a:gd name="connsiteX4" fmla="*/ 926985 w 1341675"/>
                <a:gd name="connsiteY4" fmla="*/ 463493 h 926985"/>
                <a:gd name="connsiteX5" fmla="*/ 463493 w 1341675"/>
                <a:gd name="connsiteY5" fmla="*/ 926985 h 926985"/>
                <a:gd name="connsiteX6" fmla="*/ 0 w 1341675"/>
                <a:gd name="connsiteY6" fmla="*/ 926985 h 926985"/>
                <a:gd name="connsiteX7" fmla="*/ 926985 w 1341675"/>
                <a:gd name="connsiteY7" fmla="*/ 0 h 926985"/>
                <a:gd name="connsiteX8" fmla="*/ 1021763 w 1341675"/>
                <a:gd name="connsiteY8" fmla="*/ 4786 h 92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1675" h="926985">
                  <a:moveTo>
                    <a:pt x="1049126" y="8962"/>
                  </a:moveTo>
                  <a:lnTo>
                    <a:pt x="1341675" y="301511"/>
                  </a:lnTo>
                  <a:lnTo>
                    <a:pt x="1130649" y="512537"/>
                  </a:lnTo>
                  <a:lnTo>
                    <a:pt x="1107397" y="499917"/>
                  </a:lnTo>
                  <a:cubicBezTo>
                    <a:pt x="1051945" y="476462"/>
                    <a:pt x="990979" y="463493"/>
                    <a:pt x="926985" y="463493"/>
                  </a:cubicBezTo>
                  <a:cubicBezTo>
                    <a:pt x="671005" y="463493"/>
                    <a:pt x="463493" y="671005"/>
                    <a:pt x="463493" y="926985"/>
                  </a:cubicBezTo>
                  <a:lnTo>
                    <a:pt x="0" y="926985"/>
                  </a:lnTo>
                  <a:cubicBezTo>
                    <a:pt x="0" y="415026"/>
                    <a:pt x="415025" y="0"/>
                    <a:pt x="926985" y="0"/>
                  </a:cubicBezTo>
                  <a:cubicBezTo>
                    <a:pt x="958982" y="0"/>
                    <a:pt x="990601" y="1621"/>
                    <a:pt x="1021763" y="478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54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1781B9A-C230-4FFC-90A8-E0571B1DEDA7}"/>
                </a:ext>
              </a:extLst>
            </p:cNvPr>
            <p:cNvSpPr/>
            <p:nvPr/>
          </p:nvSpPr>
          <p:spPr>
            <a:xfrm rot="2700000">
              <a:off x="11798454" y="994196"/>
              <a:ext cx="107098" cy="46658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innerShdw blurRad="63500" dist="254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295925C-3570-40F1-B3CE-07D947ED4643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11228590" y="129580"/>
              <a:ext cx="1337455" cy="1042921"/>
            </a:xfrm>
            <a:custGeom>
              <a:avLst/>
              <a:gdLst>
                <a:gd name="connsiteX0" fmla="*/ 1084058 w 1337455"/>
                <a:gd name="connsiteY0" fmla="*/ 16081 h 1042921"/>
                <a:gd name="connsiteX1" fmla="*/ 1337455 w 1337455"/>
                <a:gd name="connsiteY1" fmla="*/ 269477 h 1042921"/>
                <a:gd name="connsiteX2" fmla="*/ 1060775 w 1337455"/>
                <a:gd name="connsiteY2" fmla="*/ 546158 h 1042921"/>
                <a:gd name="connsiteX3" fmla="*/ 1020394 w 1337455"/>
                <a:gd name="connsiteY3" fmla="*/ 532055 h 1042921"/>
                <a:gd name="connsiteX4" fmla="*/ 926985 w 1337455"/>
                <a:gd name="connsiteY4" fmla="*/ 521461 h 1042921"/>
                <a:gd name="connsiteX5" fmla="*/ 463492 w 1337455"/>
                <a:gd name="connsiteY5" fmla="*/ 1042921 h 1042921"/>
                <a:gd name="connsiteX6" fmla="*/ 0 w 1337455"/>
                <a:gd name="connsiteY6" fmla="*/ 1042921 h 1042921"/>
                <a:gd name="connsiteX7" fmla="*/ 926984 w 1337455"/>
                <a:gd name="connsiteY7" fmla="*/ 0 h 1042921"/>
                <a:gd name="connsiteX8" fmla="*/ 1021763 w 1337455"/>
                <a:gd name="connsiteY8" fmla="*/ 5384 h 104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7455" h="1042921">
                  <a:moveTo>
                    <a:pt x="1084058" y="16081"/>
                  </a:moveTo>
                  <a:lnTo>
                    <a:pt x="1337455" y="269477"/>
                  </a:lnTo>
                  <a:lnTo>
                    <a:pt x="1060775" y="546158"/>
                  </a:lnTo>
                  <a:lnTo>
                    <a:pt x="1020394" y="532055"/>
                  </a:lnTo>
                  <a:cubicBezTo>
                    <a:pt x="990222" y="525109"/>
                    <a:pt x="958982" y="521461"/>
                    <a:pt x="926985" y="521461"/>
                  </a:cubicBezTo>
                  <a:cubicBezTo>
                    <a:pt x="671005" y="521461"/>
                    <a:pt x="463493" y="754927"/>
                    <a:pt x="463492" y="1042921"/>
                  </a:cubicBezTo>
                  <a:lnTo>
                    <a:pt x="0" y="1042921"/>
                  </a:lnTo>
                  <a:cubicBezTo>
                    <a:pt x="0" y="466932"/>
                    <a:pt x="415025" y="0"/>
                    <a:pt x="926984" y="0"/>
                  </a:cubicBezTo>
                  <a:cubicBezTo>
                    <a:pt x="958982" y="0"/>
                    <a:pt x="990600" y="1824"/>
                    <a:pt x="1021763" y="5384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94664AE-6DC5-428F-9AC4-5A8F67571F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94036" y="5610392"/>
            <a:ext cx="667802" cy="631474"/>
            <a:chOff x="10478914" y="1506691"/>
            <a:chExt cx="667802" cy="63147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288F304-7DF7-42FB-BD6F-D575128A1DDE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10606715" y="1506691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04835D9-7DE9-4DDD-A6C2-1C526822700A}"/>
                </a:ext>
              </a:extLst>
            </p:cNvPr>
            <p:cNvSpPr/>
            <p:nvPr/>
          </p:nvSpPr>
          <p:spPr>
            <a:xfrm rot="13500000">
              <a:off x="10613915" y="1424627"/>
              <a:ext cx="270000" cy="540001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7D2D6F-49E8-4217-A908-2D9E43583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1C4440-6B8D-4A24-A807-8B1302A3D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CFE189-E20B-4108-B290-244424336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3C43C1C-00B3-40E0-B073-B8C56206D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5303845" y="5427212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319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77394-0A20-4CF6-9066-CFC2C1C9D3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9149" y="389840"/>
            <a:ext cx="8281987" cy="2954655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10971F-8922-4B23-9C80-0643D7E350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9149" y="3536951"/>
            <a:ext cx="8281989" cy="2555874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BC074-1090-47AF-BDE8-3859BF574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6522F-D41A-4734-8BD1-BD6E5A37D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D4206-406C-42A3-BBD4-44C04318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2184FF4-7029-4ED7-813A-192E60608764}"/>
              </a:ext>
            </a:extLst>
          </p:cNvPr>
          <p:cNvSpPr>
            <a:spLocks noChangeAspect="1"/>
          </p:cNvSpPr>
          <p:nvPr/>
        </p:nvSpPr>
        <p:spPr>
          <a:xfrm rot="2700000">
            <a:off x="612445" y="481888"/>
            <a:ext cx="1080000" cy="1262947"/>
          </a:xfrm>
          <a:custGeom>
            <a:avLst/>
            <a:gdLst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0 w 1080000"/>
              <a:gd name="connsiteY9" fmla="*/ 931034 h 1262947"/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540000 w 1080000"/>
              <a:gd name="connsiteY9" fmla="*/ 0 h 1262947"/>
              <a:gd name="connsiteX0" fmla="*/ 540000 w 1080000"/>
              <a:gd name="connsiteY0" fmla="*/ 0 h 1262947"/>
              <a:gd name="connsiteX1" fmla="*/ 1064374 w 1080000"/>
              <a:gd name="connsiteY1" fmla="*/ 931034 h 1262947"/>
              <a:gd name="connsiteX2" fmla="*/ 1069029 w 1080000"/>
              <a:gd name="connsiteY2" fmla="*/ 938533 h 1262947"/>
              <a:gd name="connsiteX3" fmla="*/ 1080000 w 1080000"/>
              <a:gd name="connsiteY3" fmla="*/ 992947 h 1262947"/>
              <a:gd name="connsiteX4" fmla="*/ 540000 w 1080000"/>
              <a:gd name="connsiteY4" fmla="*/ 1262947 h 1262947"/>
              <a:gd name="connsiteX5" fmla="*/ 0 w 1080000"/>
              <a:gd name="connsiteY5" fmla="*/ 992947 h 1262947"/>
              <a:gd name="connsiteX6" fmla="*/ 10971 w 1080000"/>
              <a:gd name="connsiteY6" fmla="*/ 938533 h 1262947"/>
              <a:gd name="connsiteX7" fmla="*/ 15626 w 1080000"/>
              <a:gd name="connsiteY7" fmla="*/ 931034 h 1262947"/>
              <a:gd name="connsiteX8" fmla="*/ 540000 w 1080000"/>
              <a:gd name="connsiteY8" fmla="*/ 0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AA7AB09-557C-41AD-9113-FF9F68FA1035}"/>
              </a:ext>
            </a:extLst>
          </p:cNvPr>
          <p:cNvSpPr/>
          <p:nvPr/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F99ECAA-1F11-4937-BBA6-51935AB44C9D}"/>
              </a:ext>
            </a:extLst>
          </p:cNvPr>
          <p:cNvSpPr>
            <a:spLocks noChangeAspect="1"/>
          </p:cNvSpPr>
          <p:nvPr/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9DE9FAB-6BBA-4CFE-B67D-77B47F01ECA4}"/>
              </a:ext>
            </a:extLst>
          </p:cNvPr>
          <p:cNvGrpSpPr/>
          <p:nvPr/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12362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94729CA3-91C4-4A89-9448-A2F0E409177A}"/>
              </a:ext>
            </a:extLst>
          </p:cNvPr>
          <p:cNvSpPr>
            <a:spLocks noChangeAspect="1"/>
          </p:cNvSpPr>
          <p:nvPr/>
        </p:nvSpPr>
        <p:spPr>
          <a:xfrm>
            <a:off x="11069864" y="33337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68347B7-45FA-4A01-924D-DC385B720B3E}"/>
              </a:ext>
            </a:extLst>
          </p:cNvPr>
          <p:cNvGrpSpPr/>
          <p:nvPr/>
        </p:nvGrpSpPr>
        <p:grpSpPr>
          <a:xfrm>
            <a:off x="331786" y="5528198"/>
            <a:ext cx="631474" cy="667800"/>
            <a:chOff x="2994153" y="1378666"/>
            <a:chExt cx="631474" cy="667800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1167DA1-25D1-4E60-A62E-42B6F56A96E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039890" y="1332929"/>
              <a:ext cx="540000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B7B7215-A661-477E-91D0-CDBE5564D2B9}"/>
                </a:ext>
              </a:extLst>
            </p:cNvPr>
            <p:cNvSpPr/>
            <p:nvPr/>
          </p:nvSpPr>
          <p:spPr>
            <a:xfrm rot="8100000">
              <a:off x="3047090" y="1506466"/>
              <a:ext cx="270000" cy="54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978E540-142B-4A82-9C3F-E61BC190A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4" cy="133200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6BF36-D4F5-4363-B440-BDAE50BBD4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0862" y="2097175"/>
            <a:ext cx="5435600" cy="399565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362910-87AA-4E67-992D-8D4822FD89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5538" y="2097175"/>
            <a:ext cx="5435600" cy="399565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99A8AF-0998-4613-B1D8-C14ECBFFD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E44EAA-B8A9-4428-A9DF-1174DA940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E5C381-C899-4BF9-B584-2D78074D1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1650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332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78B0BE9-88B0-4883-9BA9-CD594C400EC1}"/>
              </a:ext>
            </a:extLst>
          </p:cNvPr>
          <p:cNvGrpSpPr/>
          <p:nvPr/>
        </p:nvGrpSpPr>
        <p:grpSpPr>
          <a:xfrm>
            <a:off x="4949631" y="5111861"/>
            <a:ext cx="1262947" cy="1335600"/>
            <a:chOff x="2678417" y="2427951"/>
            <a:chExt cx="1262947" cy="13356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9DCBF3-7AFA-4CD1-A918-BC6DDE674E6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6964A02-96E1-4654-9187-DDDE7409F75B}"/>
                </a:ext>
              </a:extLst>
            </p:cNvPr>
            <p:cNvSpPr/>
            <p:nvPr/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F3FF76C-A012-4CDA-8AE7-E94139557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5" cy="984885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A4C80-DC38-4641-924F-90D6078CF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75" y="1750060"/>
            <a:ext cx="7345362" cy="4342765"/>
          </a:xfrm>
        </p:spPr>
        <p:txBody>
          <a:bodyPr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C42771-D3A7-4072-85DC-B7C5E530E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1750060"/>
            <a:ext cx="3565525" cy="434276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D47AB1-6EB5-4E2C-B4A7-42DC643E9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A9D15F-B6ED-46E1-9840-0B625880E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EB023-7A5E-4087-B75E-A38A80EE5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562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0923D16-1EC5-4C17-ABA8-B13A1256B3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549275"/>
            <a:ext cx="3565524" cy="1997855"/>
          </a:xfrm>
        </p:spPr>
        <p:txBody>
          <a:bodyPr wrap="square" anchor="b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0294D8B-CF64-4C26-8C78-57A375E7D33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50863" y="2677306"/>
            <a:ext cx="3565525" cy="3415519"/>
          </a:xfrm>
        </p:spPr>
        <p:txBody>
          <a:bodyPr anchor="t" anchorCtr="0">
            <a:noAutofit/>
          </a:bodyPr>
          <a:lstStyle>
            <a:lvl1pPr>
              <a:buNone/>
              <a:defRPr/>
            </a:lvl1pPr>
          </a:lstStyle>
          <a:p>
            <a:pPr>
              <a:lnSpc>
                <a:spcPct val="120000"/>
              </a:lnSpc>
            </a:pPr>
            <a:r>
              <a:rPr lang="en-US" sz="1600" dirty="0"/>
              <a:t>Click to add text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7BCF456-426F-435B-8DF0-A32A44F5A88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08928" y="1596771"/>
            <a:ext cx="3448558" cy="3448558"/>
          </a:xfrm>
          <a:custGeom>
            <a:avLst/>
            <a:gdLst>
              <a:gd name="connsiteX0" fmla="*/ 1724279 w 3448558"/>
              <a:gd name="connsiteY0" fmla="*/ 0 h 3448558"/>
              <a:gd name="connsiteX1" fmla="*/ 3448558 w 3448558"/>
              <a:gd name="connsiteY1" fmla="*/ 1724279 h 3448558"/>
              <a:gd name="connsiteX2" fmla="*/ 1724279 w 3448558"/>
              <a:gd name="connsiteY2" fmla="*/ 3448558 h 3448558"/>
              <a:gd name="connsiteX3" fmla="*/ 0 w 3448558"/>
              <a:gd name="connsiteY3" fmla="*/ 1724279 h 3448558"/>
              <a:gd name="connsiteX4" fmla="*/ 1724279 w 3448558"/>
              <a:gd name="connsiteY4" fmla="*/ 0 h 3448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8558" h="3448558">
                <a:moveTo>
                  <a:pt x="1724279" y="0"/>
                </a:moveTo>
                <a:cubicBezTo>
                  <a:pt x="2676572" y="0"/>
                  <a:pt x="3448558" y="771986"/>
                  <a:pt x="3448558" y="1724279"/>
                </a:cubicBezTo>
                <a:cubicBezTo>
                  <a:pt x="3448558" y="2676572"/>
                  <a:pt x="2676572" y="3448558"/>
                  <a:pt x="1724279" y="3448558"/>
                </a:cubicBezTo>
                <a:cubicBezTo>
                  <a:pt x="771986" y="3448558"/>
                  <a:pt x="0" y="2676572"/>
                  <a:pt x="0" y="1724279"/>
                </a:cubicBezTo>
                <a:cubicBezTo>
                  <a:pt x="0" y="771986"/>
                  <a:pt x="771986" y="0"/>
                  <a:pt x="1724279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4813A609-7079-46D5-9C1D-52004ABDAC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18575" y="596392"/>
            <a:ext cx="2263776" cy="2263776"/>
          </a:xfrm>
          <a:custGeom>
            <a:avLst/>
            <a:gdLst>
              <a:gd name="connsiteX0" fmla="*/ 1131888 w 2263776"/>
              <a:gd name="connsiteY0" fmla="*/ 0 h 2263776"/>
              <a:gd name="connsiteX1" fmla="*/ 2263776 w 2263776"/>
              <a:gd name="connsiteY1" fmla="*/ 1131888 h 2263776"/>
              <a:gd name="connsiteX2" fmla="*/ 1131888 w 2263776"/>
              <a:gd name="connsiteY2" fmla="*/ 2263776 h 2263776"/>
              <a:gd name="connsiteX3" fmla="*/ 0 w 2263776"/>
              <a:gd name="connsiteY3" fmla="*/ 1131888 h 2263776"/>
              <a:gd name="connsiteX4" fmla="*/ 1131888 w 2263776"/>
              <a:gd name="connsiteY4" fmla="*/ 0 h 226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3776" h="2263776">
                <a:moveTo>
                  <a:pt x="1131888" y="0"/>
                </a:moveTo>
                <a:cubicBezTo>
                  <a:pt x="1757012" y="0"/>
                  <a:pt x="2263776" y="506764"/>
                  <a:pt x="2263776" y="1131888"/>
                </a:cubicBezTo>
                <a:cubicBezTo>
                  <a:pt x="2263776" y="1757012"/>
                  <a:pt x="1757012" y="2263776"/>
                  <a:pt x="1131888" y="2263776"/>
                </a:cubicBezTo>
                <a:cubicBezTo>
                  <a:pt x="506764" y="2263776"/>
                  <a:pt x="0" y="1757012"/>
                  <a:pt x="0" y="1131888"/>
                </a:cubicBezTo>
                <a:cubicBezTo>
                  <a:pt x="0" y="506764"/>
                  <a:pt x="506764" y="0"/>
                  <a:pt x="1131888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A14F21DF-D5E0-4C6C-BA2C-D69D65DBB18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91612" y="3324733"/>
            <a:ext cx="2936876" cy="2936876"/>
          </a:xfrm>
          <a:custGeom>
            <a:avLst/>
            <a:gdLst>
              <a:gd name="connsiteX0" fmla="*/ 1468438 w 2936876"/>
              <a:gd name="connsiteY0" fmla="*/ 0 h 2936876"/>
              <a:gd name="connsiteX1" fmla="*/ 2936876 w 2936876"/>
              <a:gd name="connsiteY1" fmla="*/ 1468438 h 2936876"/>
              <a:gd name="connsiteX2" fmla="*/ 1468438 w 2936876"/>
              <a:gd name="connsiteY2" fmla="*/ 2936876 h 2936876"/>
              <a:gd name="connsiteX3" fmla="*/ 0 w 2936876"/>
              <a:gd name="connsiteY3" fmla="*/ 1468438 h 2936876"/>
              <a:gd name="connsiteX4" fmla="*/ 1468438 w 2936876"/>
              <a:gd name="connsiteY4" fmla="*/ 0 h 293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6876" h="2936876">
                <a:moveTo>
                  <a:pt x="1468438" y="0"/>
                </a:moveTo>
                <a:cubicBezTo>
                  <a:pt x="2279434" y="0"/>
                  <a:pt x="2936876" y="657442"/>
                  <a:pt x="2936876" y="1468438"/>
                </a:cubicBezTo>
                <a:cubicBezTo>
                  <a:pt x="2936876" y="2279434"/>
                  <a:pt x="2279434" y="2936876"/>
                  <a:pt x="1468438" y="2936876"/>
                </a:cubicBezTo>
                <a:cubicBezTo>
                  <a:pt x="657442" y="2936876"/>
                  <a:pt x="0" y="2279434"/>
                  <a:pt x="0" y="1468438"/>
                </a:cubicBezTo>
                <a:cubicBezTo>
                  <a:pt x="0" y="657442"/>
                  <a:pt x="657442" y="0"/>
                  <a:pt x="1468438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2FF63B4-C261-4597-9EE0-811D250B9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6548755" y="850167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92CF088-7F97-4A11-8A81-0EF641F698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602297" y="5691007"/>
            <a:ext cx="667802" cy="631474"/>
            <a:chOff x="3409557" y="4940429"/>
            <a:chExt cx="667802" cy="631474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65B23B7-CE74-4974-ABD8-BFA31D583416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3537358" y="4940429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F99BB1F-6C9D-4972-9EF4-98ACD7BE71E5}"/>
                </a:ext>
              </a:extLst>
            </p:cNvPr>
            <p:cNvSpPr/>
            <p:nvPr/>
          </p:nvSpPr>
          <p:spPr>
            <a:xfrm rot="13500000">
              <a:off x="3544558" y="4858365"/>
              <a:ext cx="270000" cy="54000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bg2">
                    <a:lumMod val="75000"/>
                    <a:lumOff val="25000"/>
                    <a:alpha val="33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84120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458B3A1-C77D-4AFC-B2C8-79520B53C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4507200"/>
            <a:ext cx="4500562" cy="1562959"/>
          </a:xfrm>
        </p:spPr>
        <p:txBody>
          <a:bodyPr wrap="square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551DA26-B267-4F28-B4D0-65B3EF6E11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054096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95544A62-DA23-4840-99DE-09AFC8F4DC4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54096" y="0"/>
            <a:ext cx="3054096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0C91AF30-C5BB-4601-BDEB-E60C93A169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83808" y="0"/>
            <a:ext cx="3054096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5B625AA5-EA5B-4115-A461-DA2C7087D83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37904" y="0"/>
            <a:ext cx="3054096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1B1AE41C-3196-4E6F-A3A8-313A92677FF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262411" y="4508500"/>
            <a:ext cx="6221412" cy="1563688"/>
          </a:xfrm>
        </p:spPr>
        <p:txBody>
          <a:bodyPr>
            <a:noAutofit/>
          </a:bodyPr>
          <a:lstStyle>
            <a:lvl1pPr marL="228600" indent="-22860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1pPr>
            <a:lvl2pPr>
              <a:buNone/>
              <a:defRPr sz="1900"/>
            </a:lvl2pPr>
            <a:lvl3pPr>
              <a:buNone/>
              <a:defRPr sz="1900"/>
            </a:lvl3pPr>
            <a:lvl4pPr>
              <a:buNone/>
              <a:defRPr sz="1900"/>
            </a:lvl4pPr>
            <a:lvl5pPr>
              <a:buNone/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0260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brea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75B2FBE-0C5C-48AA-8D7F-9D5B7373CC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accent5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03DDF-462A-45CE-931B-010AB4F73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Tuesday, February 2, 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E10702-2ACF-4768-9E91-8CB87B895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FA722-391E-4FCF-8E15-0D7E2EC0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517979-166D-4AAA-ABBC-0C3E5C2ECF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90000">
                <a:schemeClr val="bg2">
                  <a:alpha val="60000"/>
                </a:schemeClr>
              </a:gs>
              <a:gs pos="28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E111559-B769-4E2A-A891-97B3C4AA6BAC}"/>
              </a:ext>
            </a:extLst>
          </p:cNvPr>
          <p:cNvSpPr/>
          <p:nvPr userDrawn="1"/>
        </p:nvSpPr>
        <p:spPr>
          <a:xfrm rot="10800000">
            <a:off x="0" y="-3"/>
            <a:ext cx="9000000" cy="6857998"/>
          </a:xfrm>
          <a:prstGeom prst="rect">
            <a:avLst/>
          </a:prstGeom>
          <a:gradFill flip="none" rotWithShape="1">
            <a:gsLst>
              <a:gs pos="50000">
                <a:schemeClr val="bg2">
                  <a:alpha val="60000"/>
                </a:schemeClr>
              </a:gs>
              <a:gs pos="0">
                <a:schemeClr val="bg2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4E1219-253E-4FEF-A576-83857F44BA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3" y="549275"/>
            <a:ext cx="5437187" cy="2986234"/>
          </a:xfrm>
        </p:spPr>
        <p:txBody>
          <a:bodyPr anchor="b" anchorCtr="0">
            <a:noAutofit/>
          </a:bodyPr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93411FC5-0B5A-4566-9984-827485AF92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863" y="3816724"/>
            <a:ext cx="5437187" cy="2265216"/>
          </a:xfrm>
        </p:spPr>
        <p:txBody>
          <a:bodyPr>
            <a:noAutofit/>
          </a:bodyPr>
          <a:lstStyle>
            <a:lvl1pPr>
              <a:buNone/>
              <a:defRPr sz="2400"/>
            </a:lvl1pPr>
          </a:lstStyle>
          <a:p>
            <a:r>
              <a:rPr lang="en-US">
                <a:solidFill>
                  <a:schemeClr val="tx1">
                    <a:alpha val="60000"/>
                  </a:schemeClr>
                </a:solidFill>
              </a:rPr>
              <a:t>Click to edit Master subtitle style</a:t>
            </a:r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4295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brea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75B2FBE-0C5C-48AA-8D7F-9D5B7373CC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93411FC5-0B5A-4566-9984-827485AF92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557281"/>
            <a:ext cx="6640285" cy="3300719"/>
          </a:xfrm>
          <a:gradFill>
            <a:gsLst>
              <a:gs pos="0">
                <a:schemeClr val="bg2">
                  <a:alpha val="0"/>
                </a:schemeClr>
              </a:gs>
              <a:gs pos="50000">
                <a:schemeClr val="bg2">
                  <a:alpha val="60000"/>
                </a:schemeClr>
              </a:gs>
            </a:gsLst>
            <a:lin ang="10800000" scaled="1"/>
          </a:gradFill>
        </p:spPr>
        <p:txBody>
          <a:bodyPr>
            <a:noAutofit/>
          </a:bodyPr>
          <a:lstStyle>
            <a:lvl1pPr marL="548640" indent="0">
              <a:lnSpc>
                <a:spcPct val="200000"/>
              </a:lnSpc>
              <a:buNone/>
              <a:defRPr/>
            </a:lvl1pPr>
          </a:lstStyle>
          <a:p>
            <a:r>
              <a:rPr lang="en-US">
                <a:solidFill>
                  <a:schemeClr val="tx1">
                    <a:alpha val="60000"/>
                  </a:schemeClr>
                </a:solidFill>
              </a:rPr>
              <a:t>Click to edit Master subtitle style</a:t>
            </a:r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4E1219-253E-4FEF-A576-83857F44BA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6640285" cy="3535509"/>
          </a:xfrm>
          <a:gradFill flip="none" rotWithShape="1">
            <a:gsLst>
              <a:gs pos="0">
                <a:schemeClr val="bg2">
                  <a:alpha val="0"/>
                </a:schemeClr>
              </a:gs>
              <a:gs pos="50000">
                <a:schemeClr val="bg2">
                  <a:alpha val="70000"/>
                </a:schemeClr>
              </a:gs>
            </a:gsLst>
            <a:lin ang="10800000" scaled="1"/>
            <a:tileRect/>
          </a:gradFill>
        </p:spPr>
        <p:txBody>
          <a:bodyPr anchor="b" anchorCtr="0">
            <a:noAutofit/>
          </a:bodyPr>
          <a:lstStyle>
            <a:lvl1pPr marL="548640">
              <a:spcAft>
                <a:spcPts val="1200"/>
              </a:spcAft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3045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Chart Table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BDBC526-6DCD-4FF6-8395-D8C22E46E527}"/>
              </a:ext>
            </a:extLst>
          </p:cNvPr>
          <p:cNvGrpSpPr/>
          <p:nvPr/>
        </p:nvGrpSpPr>
        <p:grpSpPr>
          <a:xfrm>
            <a:off x="613998" y="5334748"/>
            <a:ext cx="678135" cy="990000"/>
            <a:chOff x="10490969" y="1448827"/>
            <a:chExt cx="678135" cy="990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2ECB475-568C-47AC-B16D-2E202DEB2DE0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68976" y="1743588"/>
              <a:ext cx="926985" cy="463493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127000" dist="50800" dir="1350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80D8764-525A-441E-B58F-068E82F09714}"/>
                </a:ext>
              </a:extLst>
            </p:cNvPr>
            <p:cNvSpPr/>
            <p:nvPr/>
          </p:nvSpPr>
          <p:spPr>
            <a:xfrm rot="8100000" flipH="1" flipV="1">
              <a:off x="11115555" y="1939340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1196109-6F2B-4738-B2FC-2CCC753AABD4}"/>
                </a:ext>
              </a:extLst>
            </p:cNvPr>
            <p:cNvSpPr/>
            <p:nvPr/>
          </p:nvSpPr>
          <p:spPr>
            <a:xfrm rot="8100000" flipH="1" flipV="1">
              <a:off x="10625042" y="1448827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7E468C2-69B8-470B-85E3-801A3CB1D7E2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92519" y="1686748"/>
              <a:ext cx="926985" cy="530086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20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1A4B040-51E3-4DA0-B21D-EEE173E75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1600" cy="1332000"/>
          </a:xfr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2CD90-429B-4A55-B6C8-DD6CE6994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113199"/>
            <a:ext cx="11090274" cy="3979625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EE704-5DCA-484E-85E0-0E3A7B1C5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69B66-1C18-44A2-93F7-97DED26F2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44B5A0-66FA-433A-8DC5-C097C63B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71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062BF5C-3876-4161-B4FF-14CA94D32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549275"/>
            <a:ext cx="3566160" cy="3384550"/>
          </a:xfrm>
        </p:spPr>
        <p:txBody>
          <a:bodyPr wrap="square" anchor="b" anchorCtr="0"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17C5C60-EC4D-410B-9997-0B73289605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822156" y="4143453"/>
            <a:ext cx="734257" cy="760506"/>
            <a:chOff x="5243759" y="1363788"/>
            <a:chExt cx="734257" cy="760506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0573155C-3428-4F4F-AE66-A519D777EAAE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1853496C-159E-4D47-94B5-0835FB6511BA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CE93E330-715B-44E8-84D9-CE166D428DAB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80A2FA6F-99B7-4984-A80C-570644889F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5668780" y="5059009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439C8C03-81B3-4DE8-B96A-78258E4467C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50863" y="4097338"/>
            <a:ext cx="3565524" cy="2351087"/>
          </a:xfrm>
        </p:spPr>
        <p:txBody>
          <a:bodyPr>
            <a:noAutofit/>
          </a:bodyPr>
          <a:lstStyle>
            <a:lvl1pPr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1FBB56D-C8B1-4ED9-A5DB-72BA636DADF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35809" y="656633"/>
            <a:ext cx="5132388" cy="5132388"/>
          </a:xfrm>
          <a:custGeom>
            <a:avLst/>
            <a:gdLst>
              <a:gd name="connsiteX0" fmla="*/ 2566194 w 5132388"/>
              <a:gd name="connsiteY0" fmla="*/ 0 h 5132388"/>
              <a:gd name="connsiteX1" fmla="*/ 5132388 w 5132388"/>
              <a:gd name="connsiteY1" fmla="*/ 2566194 h 5132388"/>
              <a:gd name="connsiteX2" fmla="*/ 2566194 w 5132388"/>
              <a:gd name="connsiteY2" fmla="*/ 5132388 h 5132388"/>
              <a:gd name="connsiteX3" fmla="*/ 0 w 5132388"/>
              <a:gd name="connsiteY3" fmla="*/ 2566194 h 5132388"/>
              <a:gd name="connsiteX4" fmla="*/ 2566194 w 5132388"/>
              <a:gd name="connsiteY4" fmla="*/ 0 h 513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388" h="5132388">
                <a:moveTo>
                  <a:pt x="2566194" y="0"/>
                </a:moveTo>
                <a:cubicBezTo>
                  <a:pt x="3983464" y="0"/>
                  <a:pt x="5132388" y="1148924"/>
                  <a:pt x="5132388" y="2566194"/>
                </a:cubicBezTo>
                <a:cubicBezTo>
                  <a:pt x="5132388" y="3983464"/>
                  <a:pt x="3983464" y="5132388"/>
                  <a:pt x="2566194" y="5132388"/>
                </a:cubicBezTo>
                <a:cubicBezTo>
                  <a:pt x="1148924" y="5132388"/>
                  <a:pt x="0" y="3983464"/>
                  <a:pt x="0" y="2566194"/>
                </a:cubicBezTo>
                <a:cubicBezTo>
                  <a:pt x="0" y="1148924"/>
                  <a:pt x="1148924" y="0"/>
                  <a:pt x="2566194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087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E38C6F9E-A74F-4F54-9409-B6B93DF8CE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100000">
                <a:schemeClr val="bg2">
                  <a:alpha val="60000"/>
                </a:schemeClr>
              </a:gs>
              <a:gs pos="40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F0F71C5-78A4-4793-9BD4-3DF0EE3E3E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10288775" y="762609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Title 5">
            <a:extLst>
              <a:ext uri="{FF2B5EF4-FFF2-40B4-BE49-F238E27FC236}">
                <a16:creationId xmlns:a16="http://schemas.microsoft.com/office/drawing/2014/main" id="{36F60F77-4CC9-4F86-B70A-85012C6588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8640" y="548640"/>
            <a:ext cx="8281987" cy="1253041"/>
          </a:xfrm>
        </p:spPr>
        <p:txBody>
          <a:bodyPr>
            <a:noAutofit/>
          </a:bodyPr>
          <a:lstStyle/>
          <a:p>
            <a:r>
              <a:rPr lang="en-US" dirty="0"/>
              <a:t>Team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E6093F87-C1F6-4FAB-B891-6F7D7FC20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00565" y="4518946"/>
            <a:ext cx="1980001" cy="1363916"/>
            <a:chOff x="4879602" y="3781429"/>
            <a:chExt cx="1980001" cy="1363916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E1A4FD5C-1E5B-46D1-BA9D-99928D19AF04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B7DF0ED5-A971-408F-A055-C7E5D7A623C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AA81F353-4C5B-4A37-9846-2C1E2D0FC25F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42B74EA3-11CE-4D3F-99AD-162563447653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8F41896B-6DDA-4F82-9F74-3EBF93A3CD5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78992" y="1990724"/>
            <a:ext cx="1691640" cy="1435608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7" name="Picture Placeholder 55">
            <a:extLst>
              <a:ext uri="{FF2B5EF4-FFF2-40B4-BE49-F238E27FC236}">
                <a16:creationId xmlns:a16="http://schemas.microsoft.com/office/drawing/2014/main" id="{EF85499B-C29A-4C8B-922C-7CE4771E352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38384" y="1990724"/>
            <a:ext cx="1691640" cy="1435608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8" name="Picture Placeholder 55">
            <a:extLst>
              <a:ext uri="{FF2B5EF4-FFF2-40B4-BE49-F238E27FC236}">
                <a16:creationId xmlns:a16="http://schemas.microsoft.com/office/drawing/2014/main" id="{F82A1DB8-0AE7-4E17-B07B-FCF45B85EE1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61976" y="1993392"/>
            <a:ext cx="1691640" cy="1435608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9" name="Picture Placeholder 55">
            <a:extLst>
              <a:ext uri="{FF2B5EF4-FFF2-40B4-BE49-F238E27FC236}">
                <a16:creationId xmlns:a16="http://schemas.microsoft.com/office/drawing/2014/main" id="{A83EEB6C-83B7-471D-B5A4-4071534048D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485568" y="1990724"/>
            <a:ext cx="1691640" cy="1435608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17A96A8C-F792-485A-9BB9-4DEDCA0CE6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79500" y="3781425"/>
            <a:ext cx="1711325" cy="365760"/>
          </a:xfrm>
        </p:spPr>
        <p:txBody>
          <a:bodyPr>
            <a:noAutofit/>
          </a:bodyPr>
          <a:lstStyle>
            <a:lvl1pPr>
              <a:buNone/>
              <a:defRPr sz="20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6C65AE07-519E-4E3B-8521-621C8343914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78733" y="4232949"/>
            <a:ext cx="1711572" cy="638175"/>
          </a:xfrm>
        </p:spPr>
        <p:txBody>
          <a:bodyPr>
            <a:no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5" name="Text Placeholder 62">
            <a:extLst>
              <a:ext uri="{FF2B5EF4-FFF2-40B4-BE49-F238E27FC236}">
                <a16:creationId xmlns:a16="http://schemas.microsoft.com/office/drawing/2014/main" id="{FB878318-C287-428B-8105-429BC4B03F5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839151" y="3781425"/>
            <a:ext cx="1711325" cy="365760"/>
          </a:xfrm>
        </p:spPr>
        <p:txBody>
          <a:bodyPr>
            <a:noAutofit/>
          </a:bodyPr>
          <a:lstStyle>
            <a:lvl1pPr>
              <a:buNone/>
              <a:defRPr sz="20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4" name="Text Placeholder 60">
            <a:extLst>
              <a:ext uri="{FF2B5EF4-FFF2-40B4-BE49-F238E27FC236}">
                <a16:creationId xmlns:a16="http://schemas.microsoft.com/office/drawing/2014/main" id="{1465E516-2CEF-4F9E-9375-7D41DCFCBB4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38384" y="4232949"/>
            <a:ext cx="1711572" cy="638175"/>
          </a:xfrm>
        </p:spPr>
        <p:txBody>
          <a:bodyPr>
            <a:no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7" name="Text Placeholder 62">
            <a:extLst>
              <a:ext uri="{FF2B5EF4-FFF2-40B4-BE49-F238E27FC236}">
                <a16:creationId xmlns:a16="http://schemas.microsoft.com/office/drawing/2014/main" id="{FE012CE3-36AA-4016-A88E-27BCFFEFD69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662743" y="3781425"/>
            <a:ext cx="1711325" cy="365760"/>
          </a:xfrm>
        </p:spPr>
        <p:txBody>
          <a:bodyPr>
            <a:noAutofit/>
          </a:bodyPr>
          <a:lstStyle>
            <a:lvl1pPr>
              <a:buNone/>
              <a:defRPr sz="20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6" name="Text Placeholder 60">
            <a:extLst>
              <a:ext uri="{FF2B5EF4-FFF2-40B4-BE49-F238E27FC236}">
                <a16:creationId xmlns:a16="http://schemas.microsoft.com/office/drawing/2014/main" id="{8D5671AF-0137-4226-8A84-2784817E51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61976" y="4232949"/>
            <a:ext cx="1711572" cy="638175"/>
          </a:xfrm>
        </p:spPr>
        <p:txBody>
          <a:bodyPr>
            <a:no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9" name="Text Placeholder 62">
            <a:extLst>
              <a:ext uri="{FF2B5EF4-FFF2-40B4-BE49-F238E27FC236}">
                <a16:creationId xmlns:a16="http://schemas.microsoft.com/office/drawing/2014/main" id="{DA1587F0-23BF-4FB8-B06C-2B0AA928E93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3112" y="3787288"/>
            <a:ext cx="1711325" cy="365760"/>
          </a:xfrm>
        </p:spPr>
        <p:txBody>
          <a:bodyPr>
            <a:noAutofit/>
          </a:bodyPr>
          <a:lstStyle>
            <a:lvl1pPr>
              <a:buNone/>
              <a:defRPr sz="20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8" name="Text Placeholder 60">
            <a:extLst>
              <a:ext uri="{FF2B5EF4-FFF2-40B4-BE49-F238E27FC236}">
                <a16:creationId xmlns:a16="http://schemas.microsoft.com/office/drawing/2014/main" id="{565C0B22-B5E7-44BB-A17C-7FB5BB5D82B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32345" y="4238812"/>
            <a:ext cx="1711572" cy="638175"/>
          </a:xfrm>
        </p:spPr>
        <p:txBody>
          <a:bodyPr>
            <a:no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61572-1A59-4E3B-BA65-3329E9468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F84F1-99FE-4F0B-9E76-F581C2C1B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2D769-16B1-43C4-BF14-317553351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776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_Content 2 column (comparison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FD65A50E-2F73-4426-8586-9731AFA2D2E0}"/>
              </a:ext>
            </a:extLst>
          </p:cNvPr>
          <p:cNvSpPr>
            <a:spLocks noChangeAspect="1"/>
          </p:cNvSpPr>
          <p:nvPr/>
        </p:nvSpPr>
        <p:spPr>
          <a:xfrm>
            <a:off x="11091612" y="5893466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89C080-4102-49AE-BDA9-59A4A67E2486}"/>
              </a:ext>
            </a:extLst>
          </p:cNvPr>
          <p:cNvSpPr/>
          <p:nvPr/>
        </p:nvSpPr>
        <p:spPr>
          <a:xfrm>
            <a:off x="11451612" y="5827878"/>
            <a:ext cx="379049" cy="360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E62014-F04C-495A-964E-6B888D49C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8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DF027-E633-44EE-ACA0-C205930AA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4" y="1731375"/>
            <a:ext cx="5437186" cy="535354"/>
          </a:xfrm>
        </p:spPr>
        <p:txBody>
          <a:bodyPr anchor="b">
            <a:noAutofit/>
          </a:bodyPr>
          <a:lstStyle>
            <a:lvl1pPr marL="0" indent="0">
              <a:buNone/>
              <a:defRPr sz="14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A4F363-FEEF-4CD2-A18E-17AE8D4851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863" y="2427370"/>
            <a:ext cx="5429114" cy="3515555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E50F8C-4D64-40FD-AE8C-6A1F3C2A84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2024" y="1731375"/>
            <a:ext cx="5436392" cy="535354"/>
          </a:xfrm>
        </p:spPr>
        <p:txBody>
          <a:bodyPr vert="horz" wrap="square" lIns="0" tIns="0" rIns="0" bIns="0" rtlCol="0" anchor="b">
            <a:noAutofit/>
          </a:bodyPr>
          <a:lstStyle>
            <a:lvl1pPr>
              <a:buNone/>
              <a:defRPr lang="en-US" sz="1400" b="0" cap="all" spc="200" baseline="0" dirty="0">
                <a:solidFill>
                  <a:schemeClr val="tx1"/>
                </a:solidFill>
              </a:defRPr>
            </a:lvl1pPr>
          </a:lstStyle>
          <a:p>
            <a:pPr marL="228600" lvl="0" indent="-22860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AC943E-DB2B-40E0-907F-8EA1404791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2023" y="2427370"/>
            <a:ext cx="5436391" cy="3515555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CDCD5B-3F26-4AFA-8BD4-E5D8DD2AF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10D1EE-83A0-4FB5-9B25-8A73DE891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031C35-2E5B-491D-85ED-DB42A4FE1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392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028302-E866-455D-8898-536230275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50800"/>
            <a:ext cx="11090275" cy="133305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94E72B-F0CF-4BC4-B509-A1C4508BE4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3" y="2113862"/>
            <a:ext cx="11091600" cy="39789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ACE49D-C22F-4540-AC09-E421D2A2ED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863" y="6507212"/>
            <a:ext cx="26289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lumMod val="65000"/>
                    <a:alpha val="80000"/>
                  </a:schemeClr>
                </a:solidFill>
              </a:defRPr>
            </a:lvl1pPr>
          </a:lstStyle>
          <a:p>
            <a:r>
              <a:rPr lang="en-US"/>
              <a:t>Tuesday, February 2, 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5C3BE-317E-49E8-82B5-C8A7EC9C8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9150" y="6507212"/>
            <a:ext cx="637921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lumMod val="65000"/>
                    <a:alpha val="80000"/>
                  </a:schemeClr>
                </a:solidFill>
              </a:defRPr>
            </a:lvl1pPr>
          </a:lstStyle>
          <a:p>
            <a:r>
              <a:rPr lang="en-US"/>
              <a:t>Sample Footer Text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74E12-6C16-431F-B2CE-E4B15916BA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48863" y="6507212"/>
            <a:ext cx="1692274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>
                <a:solidFill>
                  <a:schemeClr val="tx1">
                    <a:lumMod val="65000"/>
                    <a:alpha val="80000"/>
                  </a:schemeClr>
                </a:solidFill>
              </a:defRPr>
            </a:lvl1pPr>
          </a:lstStyle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2557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33" r:id="rId3"/>
    <p:sldLayoutId id="2147483687" r:id="rId4"/>
    <p:sldLayoutId id="2147483734" r:id="rId5"/>
    <p:sldLayoutId id="2147483686" r:id="rId6"/>
    <p:sldLayoutId id="2147483696" r:id="rId7"/>
    <p:sldLayoutId id="2147483707" r:id="rId8"/>
    <p:sldLayoutId id="2147483689" r:id="rId9"/>
    <p:sldLayoutId id="2147483697" r:id="rId10"/>
    <p:sldLayoutId id="2147483731" r:id="rId11"/>
    <p:sldLayoutId id="2147483693" r:id="rId12"/>
    <p:sldLayoutId id="2147483685" r:id="rId13"/>
    <p:sldLayoutId id="2147483688" r:id="rId14"/>
    <p:sldLayoutId id="2147483691" r:id="rId15"/>
    <p:sldLayoutId id="2147483692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spcAft>
          <a:spcPts val="800"/>
        </a:spcAft>
        <a:buFont typeface="Arial" panose="020B0604020202020204" pitchFamily="34" charset="0"/>
        <a:buChar char="•"/>
        <a:defRPr sz="20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2" pos="3840">
          <p15:clr>
            <a:srgbClr val="F26B43"/>
          </p15:clr>
        </p15:guide>
        <p15:guide id="33" orient="horz" pos="2160">
          <p15:clr>
            <a:srgbClr val="F26B43"/>
          </p15:clr>
        </p15:guide>
        <p15:guide id="34" pos="347">
          <p15:clr>
            <a:srgbClr val="F26B43"/>
          </p15:clr>
        </p15:guide>
        <p15:guide id="35" pos="7333">
          <p15:clr>
            <a:srgbClr val="F26B43"/>
          </p15:clr>
        </p15:guide>
        <p15:guide id="36" orient="horz" pos="346">
          <p15:clr>
            <a:srgbClr val="F26B43"/>
          </p15:clr>
        </p15:guide>
        <p15:guide id="37" orient="horz" pos="3974">
          <p15:clr>
            <a:srgbClr val="F26B43"/>
          </p15:clr>
        </p15:guide>
        <p15:guide id="38" pos="824">
          <p15:clr>
            <a:srgbClr val="A4A3A4"/>
          </p15:clr>
        </p15:guide>
        <p15:guide id="39" pos="937">
          <p15:clr>
            <a:srgbClr val="A4A3A4"/>
          </p15:clr>
        </p15:guide>
        <p15:guide id="40" pos="1413">
          <p15:clr>
            <a:srgbClr val="A4A3A4"/>
          </p15:clr>
        </p15:guide>
        <p15:guide id="41" pos="1527">
          <p15:clr>
            <a:srgbClr val="A4A3A4"/>
          </p15:clr>
        </p15:guide>
        <p15:guide id="42" pos="2003">
          <p15:clr>
            <a:srgbClr val="A4A3A4"/>
          </p15:clr>
        </p15:guide>
        <p15:guide id="43" pos="2116">
          <p15:clr>
            <a:srgbClr val="A4A3A4"/>
          </p15:clr>
        </p15:guide>
        <p15:guide id="44" pos="2593">
          <p15:clr>
            <a:srgbClr val="A4A3A4"/>
          </p15:clr>
        </p15:guide>
        <p15:guide id="45" pos="2706">
          <p15:clr>
            <a:srgbClr val="A4A3A4"/>
          </p15:clr>
        </p15:guide>
        <p15:guide id="46" pos="3182">
          <p15:clr>
            <a:srgbClr val="A4A3A4"/>
          </p15:clr>
        </p15:guide>
        <p15:guide id="47" pos="3318">
          <p15:clr>
            <a:srgbClr val="A4A3A4"/>
          </p15:clr>
        </p15:guide>
        <p15:guide id="48" pos="3772">
          <p15:clr>
            <a:srgbClr val="A4A3A4"/>
          </p15:clr>
        </p15:guide>
        <p15:guide id="49" pos="3908">
          <p15:clr>
            <a:srgbClr val="A4A3A4"/>
          </p15:clr>
        </p15:guide>
        <p15:guide id="50" pos="4362">
          <p15:clr>
            <a:srgbClr val="A4A3A4"/>
          </p15:clr>
        </p15:guide>
        <p15:guide id="51" pos="4498">
          <p15:clr>
            <a:srgbClr val="A4A3A4"/>
          </p15:clr>
        </p15:guide>
        <p15:guide id="52" pos="4951">
          <p15:clr>
            <a:srgbClr val="A4A3A4"/>
          </p15:clr>
        </p15:guide>
        <p15:guide id="53" pos="5087">
          <p15:clr>
            <a:srgbClr val="A4A3A4"/>
          </p15:clr>
        </p15:guide>
        <p15:guide id="54" pos="5541">
          <p15:clr>
            <a:srgbClr val="A4A3A4"/>
          </p15:clr>
        </p15:guide>
        <p15:guide id="55" pos="5677">
          <p15:clr>
            <a:srgbClr val="A4A3A4"/>
          </p15:clr>
        </p15:guide>
        <p15:guide id="56" pos="6153">
          <p15:clr>
            <a:srgbClr val="A4A3A4"/>
          </p15:clr>
        </p15:guide>
        <p15:guide id="57" pos="6267">
          <p15:clr>
            <a:srgbClr val="A4A3A4"/>
          </p15:clr>
        </p15:guide>
        <p15:guide id="58" pos="6743">
          <p15:clr>
            <a:srgbClr val="A4A3A4"/>
          </p15:clr>
        </p15:guide>
        <p15:guide id="59" pos="6856">
          <p15:clr>
            <a:srgbClr val="A4A3A4"/>
          </p15:clr>
        </p15:guide>
        <p15:guide id="60" orient="horz" pos="3838">
          <p15:clr>
            <a:srgbClr val="A4A3A4"/>
          </p15:clr>
        </p15:guide>
        <p15:guide id="61" orient="horz" pos="2092">
          <p15:clr>
            <a:srgbClr val="A4A3A4"/>
          </p15:clr>
        </p15:guide>
        <p15:guide id="62" orient="horz" pos="2228">
          <p15:clr>
            <a:srgbClr val="A4A3A4"/>
          </p15:clr>
        </p15:guide>
        <p15:guide id="63" orient="horz" pos="845">
          <p15:clr>
            <a:srgbClr val="A4A3A4"/>
          </p15:clr>
        </p15:guide>
        <p15:guide id="64" orient="horz" pos="958">
          <p15:clr>
            <a:srgbClr val="A4A3A4"/>
          </p15:clr>
        </p15:guide>
        <p15:guide id="65" orient="horz" pos="1480">
          <p15:clr>
            <a:srgbClr val="A4A3A4"/>
          </p15:clr>
        </p15:guide>
        <p15:guide id="66" orient="horz" pos="1593">
          <p15:clr>
            <a:srgbClr val="A4A3A4"/>
          </p15:clr>
        </p15:guide>
        <p15:guide id="67" orient="horz" pos="2727">
          <p15:clr>
            <a:srgbClr val="A4A3A4"/>
          </p15:clr>
        </p15:guide>
        <p15:guide id="68" orient="horz" pos="2840">
          <p15:clr>
            <a:srgbClr val="A4A3A4"/>
          </p15:clr>
        </p15:guide>
        <p15:guide id="69" orient="horz" pos="3339">
          <p15:clr>
            <a:srgbClr val="A4A3A4"/>
          </p15:clr>
        </p15:guide>
        <p15:guide id="70" orient="horz" pos="347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E938C-9D94-4B05-979A-D39FFC45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99414" y="1051551"/>
            <a:ext cx="3565524" cy="2384898"/>
          </a:xfrm>
        </p:spPr>
        <p:txBody>
          <a:bodyPr anchor="b" anchorCtr="0">
            <a:normAutofit fontScale="90000"/>
          </a:bodyPr>
          <a:lstStyle/>
          <a:p>
            <a:r>
              <a:rPr lang="en-US" dirty="0"/>
              <a:t>Getting Started with Robot Studio, Part 1</a:t>
            </a:r>
          </a:p>
        </p:txBody>
      </p:sp>
      <p:pic>
        <p:nvPicPr>
          <p:cNvPr id="14" name="Picture Placeholder 13" descr="Data Points Digital background">
            <a:extLst>
              <a:ext uri="{FF2B5EF4-FFF2-40B4-BE49-F238E27FC236}">
                <a16:creationId xmlns:a16="http://schemas.microsoft.com/office/drawing/2014/main" id="{9A8AD548-922D-4E1D-B19C-5F6E808B816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452360" cy="6858000"/>
          </a:xfr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D9A11267-FC52-4990-8D98-010AFABA55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99413" y="3568700"/>
            <a:ext cx="3565524" cy="1731963"/>
          </a:xfrm>
        </p:spPr>
        <p:txBody>
          <a:bodyPr>
            <a:normAutofit/>
          </a:bodyPr>
          <a:lstStyle/>
          <a:p>
            <a:r>
              <a:rPr lang="en-US" dirty="0"/>
              <a:t>CAC 240</a:t>
            </a:r>
          </a:p>
          <a:p>
            <a:r>
              <a:rPr lang="en-US" dirty="0"/>
              <a:t>Anthony Winchester</a:t>
            </a:r>
          </a:p>
        </p:txBody>
      </p:sp>
    </p:spTree>
    <p:extLst>
      <p:ext uri="{BB962C8B-B14F-4D97-AF65-F5344CB8AC3E}">
        <p14:creationId xmlns:p14="http://schemas.microsoft.com/office/powerpoint/2010/main" val="752814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Placeholder 7" descr="Data Points Digital background">
            <a:extLst>
              <a:ext uri="{FF2B5EF4-FFF2-40B4-BE49-F238E27FC236}">
                <a16:creationId xmlns:a16="http://schemas.microsoft.com/office/drawing/2014/main" id="{5FED7C55-F545-49A1-90FD-D853A25AB45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3C64A91D-E535-4C24-A0E3-96A3810E3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90000">
                <a:schemeClr val="bg2">
                  <a:alpha val="60000"/>
                </a:schemeClr>
              </a:gs>
              <a:gs pos="28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6FC4867-BA3E-4F8E-AB23-684F34DF3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-3"/>
            <a:ext cx="9000000" cy="6857998"/>
          </a:xfrm>
          <a:prstGeom prst="rect">
            <a:avLst/>
          </a:prstGeom>
          <a:gradFill flip="none" rotWithShape="1">
            <a:gsLst>
              <a:gs pos="50000">
                <a:schemeClr val="bg2">
                  <a:alpha val="60000"/>
                </a:schemeClr>
              </a:gs>
              <a:gs pos="0">
                <a:schemeClr val="bg2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40F1DF5B-353A-4270-8C10-6A1509441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3" y="549275"/>
            <a:ext cx="5437187" cy="2986234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n-US" dirty="0"/>
              <a:t>Create Robot From Layout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E7D98D-6710-41D2-B258-E1A1059D2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241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D10F3D66-0109-4903-90B9-66D0E288F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79261" y="2030035"/>
            <a:ext cx="1335600" cy="1262947"/>
            <a:chOff x="10145015" y="2343978"/>
            <a:chExt cx="1335600" cy="1262947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7DAB968-9B52-4EFF-AD39-7657DFEA6E48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10400615" y="2343978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732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62BE440-9634-4380-B142-5DB692420C52}"/>
                </a:ext>
              </a:extLst>
            </p:cNvPr>
            <p:cNvSpPr/>
            <p:nvPr/>
          </p:nvSpPr>
          <p:spPr>
            <a:xfrm rot="13500000">
              <a:off x="10415015" y="21798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bg2">
                    <a:lumMod val="75000"/>
                    <a:lumOff val="25000"/>
                    <a:alpha val="33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B18D636-CC10-4B1E-AA38-419DCCF2D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>
            <a:normAutofit/>
          </a:bodyPr>
          <a:lstStyle/>
          <a:p>
            <a:r>
              <a:rPr lang="en-US" dirty="0"/>
              <a:t>Robot Studio: Home Tab</a:t>
            </a:r>
          </a:p>
        </p:txBody>
      </p:sp>
      <p:graphicFrame>
        <p:nvGraphicFramePr>
          <p:cNvPr id="29" name="Content Placeholder 9">
            <a:extLst>
              <a:ext uri="{FF2B5EF4-FFF2-40B4-BE49-F238E27FC236}">
                <a16:creationId xmlns:a16="http://schemas.microsoft.com/office/drawing/2014/main" id="{818B42D1-9C65-94E5-84D9-1D6300A354E9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50862" y="1715069"/>
          <a:ext cx="10895059" cy="4521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D907F8-C614-4D59-A03F-BF9CD5E35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48863" y="6507212"/>
            <a:ext cx="1692274" cy="153888"/>
          </a:xfrm>
        </p:spPr>
        <p:txBody>
          <a:bodyPr/>
          <a:lstStyle/>
          <a:p>
            <a:fld id="{DBA1B0FB-D917-4C8C-928F-313BD683BF39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6F3814E-455F-456B-B1AF-7B993965A2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295775" y="0"/>
            <a:ext cx="360000" cy="274638"/>
          </a:xfrm>
          <a:custGeom>
            <a:avLst/>
            <a:gdLst>
              <a:gd name="connsiteX0" fmla="*/ 30714 w 360000"/>
              <a:gd name="connsiteY0" fmla="*/ 0 h 274638"/>
              <a:gd name="connsiteX1" fmla="*/ 329286 w 360000"/>
              <a:gd name="connsiteY1" fmla="*/ 0 h 274638"/>
              <a:gd name="connsiteX2" fmla="*/ 345855 w 360000"/>
              <a:gd name="connsiteY2" fmla="*/ 24574 h 274638"/>
              <a:gd name="connsiteX3" fmla="*/ 360000 w 360000"/>
              <a:gd name="connsiteY3" fmla="*/ 94638 h 274638"/>
              <a:gd name="connsiteX4" fmla="*/ 180000 w 360000"/>
              <a:gd name="connsiteY4" fmla="*/ 274638 h 274638"/>
              <a:gd name="connsiteX5" fmla="*/ 0 w 360000"/>
              <a:gd name="connsiteY5" fmla="*/ 94638 h 274638"/>
              <a:gd name="connsiteX6" fmla="*/ 14145 w 360000"/>
              <a:gd name="connsiteY6" fmla="*/ 24574 h 27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000" h="274638">
                <a:moveTo>
                  <a:pt x="30714" y="0"/>
                </a:moveTo>
                <a:lnTo>
                  <a:pt x="329286" y="0"/>
                </a:lnTo>
                <a:lnTo>
                  <a:pt x="345855" y="24574"/>
                </a:lnTo>
                <a:cubicBezTo>
                  <a:pt x="354963" y="46109"/>
                  <a:pt x="360000" y="69785"/>
                  <a:pt x="360000" y="94638"/>
                </a:cubicBezTo>
                <a:cubicBezTo>
                  <a:pt x="360000" y="194049"/>
                  <a:pt x="279411" y="274638"/>
                  <a:pt x="180000" y="274638"/>
                </a:cubicBezTo>
                <a:cubicBezTo>
                  <a:pt x="80589" y="274638"/>
                  <a:pt x="0" y="194049"/>
                  <a:pt x="0" y="94638"/>
                </a:cubicBezTo>
                <a:cubicBezTo>
                  <a:pt x="0" y="69785"/>
                  <a:pt x="5037" y="46109"/>
                  <a:pt x="14145" y="2457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4227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Placeholder 7" descr="Data Points Digital background">
            <a:extLst>
              <a:ext uri="{FF2B5EF4-FFF2-40B4-BE49-F238E27FC236}">
                <a16:creationId xmlns:a16="http://schemas.microsoft.com/office/drawing/2014/main" id="{5FED7C55-F545-49A1-90FD-D853A25AB45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3C64A91D-E535-4C24-A0E3-96A3810E3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90000">
                <a:schemeClr val="bg2">
                  <a:alpha val="60000"/>
                </a:schemeClr>
              </a:gs>
              <a:gs pos="28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6FC4867-BA3E-4F8E-AB23-684F34DF3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-3"/>
            <a:ext cx="9000000" cy="6857998"/>
          </a:xfrm>
          <a:prstGeom prst="rect">
            <a:avLst/>
          </a:prstGeom>
          <a:gradFill flip="none" rotWithShape="1">
            <a:gsLst>
              <a:gs pos="50000">
                <a:schemeClr val="bg2">
                  <a:alpha val="60000"/>
                </a:schemeClr>
              </a:gs>
              <a:gs pos="0">
                <a:schemeClr val="bg2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40F1DF5B-353A-4270-8C10-6A1509441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3" y="549275"/>
            <a:ext cx="5437187" cy="2986234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n-US" dirty="0"/>
              <a:t>Jog: What it is and How to Use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E7D98D-6710-41D2-B258-E1A1059D2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2023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D10F3D66-0109-4903-90B9-66D0E288F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79261" y="2030035"/>
            <a:ext cx="1335600" cy="1262947"/>
            <a:chOff x="10145015" y="2343978"/>
            <a:chExt cx="1335600" cy="1262947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7DAB968-9B52-4EFF-AD39-7657DFEA6E48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10400615" y="2343978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732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62BE440-9634-4380-B142-5DB692420C52}"/>
                </a:ext>
              </a:extLst>
            </p:cNvPr>
            <p:cNvSpPr/>
            <p:nvPr/>
          </p:nvSpPr>
          <p:spPr>
            <a:xfrm rot="13500000">
              <a:off x="10415015" y="21798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bg2">
                    <a:lumMod val="75000"/>
                    <a:lumOff val="25000"/>
                    <a:alpha val="33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B18D636-CC10-4B1E-AA38-419DCCF2D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>
            <a:normAutofit/>
          </a:bodyPr>
          <a:lstStyle/>
          <a:p>
            <a:r>
              <a:rPr lang="en-US" dirty="0"/>
              <a:t>Jog in Robot Studio</a:t>
            </a:r>
          </a:p>
        </p:txBody>
      </p:sp>
      <p:graphicFrame>
        <p:nvGraphicFramePr>
          <p:cNvPr id="29" name="Content Placeholder 9">
            <a:extLst>
              <a:ext uri="{FF2B5EF4-FFF2-40B4-BE49-F238E27FC236}">
                <a16:creationId xmlns:a16="http://schemas.microsoft.com/office/drawing/2014/main" id="{C4F04095-5789-E9E1-69DB-3861C33E1BBD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04221685"/>
              </p:ext>
            </p:extLst>
          </p:nvPr>
        </p:nvGraphicFramePr>
        <p:xfrm>
          <a:off x="550862" y="1715069"/>
          <a:ext cx="10895059" cy="4521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D907F8-C614-4D59-A03F-BF9CD5E35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48863" y="6507212"/>
            <a:ext cx="1692274" cy="153888"/>
          </a:xfrm>
        </p:spPr>
        <p:txBody>
          <a:bodyPr/>
          <a:lstStyle/>
          <a:p>
            <a:fld id="{DBA1B0FB-D917-4C8C-928F-313BD683BF39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6F3814E-455F-456B-B1AF-7B993965A2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295775" y="0"/>
            <a:ext cx="360000" cy="274638"/>
          </a:xfrm>
          <a:custGeom>
            <a:avLst/>
            <a:gdLst>
              <a:gd name="connsiteX0" fmla="*/ 30714 w 360000"/>
              <a:gd name="connsiteY0" fmla="*/ 0 h 274638"/>
              <a:gd name="connsiteX1" fmla="*/ 329286 w 360000"/>
              <a:gd name="connsiteY1" fmla="*/ 0 h 274638"/>
              <a:gd name="connsiteX2" fmla="*/ 345855 w 360000"/>
              <a:gd name="connsiteY2" fmla="*/ 24574 h 274638"/>
              <a:gd name="connsiteX3" fmla="*/ 360000 w 360000"/>
              <a:gd name="connsiteY3" fmla="*/ 94638 h 274638"/>
              <a:gd name="connsiteX4" fmla="*/ 180000 w 360000"/>
              <a:gd name="connsiteY4" fmla="*/ 274638 h 274638"/>
              <a:gd name="connsiteX5" fmla="*/ 0 w 360000"/>
              <a:gd name="connsiteY5" fmla="*/ 94638 h 274638"/>
              <a:gd name="connsiteX6" fmla="*/ 14145 w 360000"/>
              <a:gd name="connsiteY6" fmla="*/ 24574 h 27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000" h="274638">
                <a:moveTo>
                  <a:pt x="30714" y="0"/>
                </a:moveTo>
                <a:lnTo>
                  <a:pt x="329286" y="0"/>
                </a:lnTo>
                <a:lnTo>
                  <a:pt x="345855" y="24574"/>
                </a:lnTo>
                <a:cubicBezTo>
                  <a:pt x="354963" y="46109"/>
                  <a:pt x="360000" y="69785"/>
                  <a:pt x="360000" y="94638"/>
                </a:cubicBezTo>
                <a:cubicBezTo>
                  <a:pt x="360000" y="194049"/>
                  <a:pt x="279411" y="274638"/>
                  <a:pt x="180000" y="274638"/>
                </a:cubicBezTo>
                <a:cubicBezTo>
                  <a:pt x="80589" y="274638"/>
                  <a:pt x="0" y="194049"/>
                  <a:pt x="0" y="94638"/>
                </a:cubicBezTo>
                <a:cubicBezTo>
                  <a:pt x="0" y="69785"/>
                  <a:pt x="5037" y="46109"/>
                  <a:pt x="14145" y="2457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1874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D10F3D66-0109-4903-90B9-66D0E288F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79261" y="2030035"/>
            <a:ext cx="1335600" cy="1262947"/>
            <a:chOff x="10145015" y="2343978"/>
            <a:chExt cx="1335600" cy="1262947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7DAB968-9B52-4EFF-AD39-7657DFEA6E48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10400615" y="2343978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732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62BE440-9634-4380-B142-5DB692420C52}"/>
                </a:ext>
              </a:extLst>
            </p:cNvPr>
            <p:cNvSpPr/>
            <p:nvPr/>
          </p:nvSpPr>
          <p:spPr>
            <a:xfrm rot="13500000">
              <a:off x="10415015" y="21798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bg2">
                    <a:lumMod val="75000"/>
                    <a:lumOff val="25000"/>
                    <a:alpha val="33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B18D636-CC10-4B1E-AA38-419DCCF2D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>
            <a:normAutofit/>
          </a:bodyPr>
          <a:lstStyle/>
          <a:p>
            <a:r>
              <a:rPr lang="en-US" dirty="0"/>
              <a:t>Jog in Robot Studio (continued)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DB251F7-EBE7-46AC-A920-FFE2C5AF6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862" y="1715069"/>
            <a:ext cx="10895059" cy="4521958"/>
          </a:xfrm>
        </p:spPr>
        <p:txBody>
          <a:bodyPr/>
          <a:lstStyle/>
          <a:p>
            <a:r>
              <a:rPr lang="en-US" dirty="0"/>
              <a:t>Can also click on the name showing on left window, then click on “Mechanism Joint Jog” in the Home tab to see sliders appear</a:t>
            </a:r>
          </a:p>
          <a:p>
            <a:pPr lvl="1"/>
            <a:r>
              <a:rPr lang="en-US" dirty="0"/>
              <a:t>Can adjust the sliders as needed to move joints</a:t>
            </a:r>
          </a:p>
          <a:p>
            <a:r>
              <a:rPr lang="en-US" dirty="0"/>
              <a:t>Click on “Mechanism Linear Jog” </a:t>
            </a:r>
          </a:p>
          <a:p>
            <a:pPr lvl="1"/>
            <a:r>
              <a:rPr lang="en-US" dirty="0"/>
              <a:t>Use the up and down arrows to move the robot linearly on the x-y-z axis</a:t>
            </a:r>
          </a:p>
          <a:p>
            <a:r>
              <a:rPr lang="en-US" dirty="0"/>
              <a:t>“Move to Pose”  &gt; “Home Position”  will move the robot back </a:t>
            </a:r>
            <a:r>
              <a:rPr lang="en-US"/>
              <a:t>into original “</a:t>
            </a:r>
            <a:r>
              <a:rPr lang="en-US" dirty="0"/>
              <a:t>ready” state</a:t>
            </a:r>
          </a:p>
          <a:p>
            <a:r>
              <a:rPr lang="en-US" dirty="0"/>
              <a:t>Don’t forget to SAVE your solutions!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D907F8-C614-4D59-A03F-BF9CD5E35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48863" y="6507212"/>
            <a:ext cx="1692274" cy="153888"/>
          </a:xfrm>
        </p:spPr>
        <p:txBody>
          <a:bodyPr/>
          <a:lstStyle/>
          <a:p>
            <a:fld id="{DBA1B0FB-D917-4C8C-928F-313BD683BF39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6F3814E-455F-456B-B1AF-7B993965A2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295775" y="0"/>
            <a:ext cx="360000" cy="274638"/>
          </a:xfrm>
          <a:custGeom>
            <a:avLst/>
            <a:gdLst>
              <a:gd name="connsiteX0" fmla="*/ 30714 w 360000"/>
              <a:gd name="connsiteY0" fmla="*/ 0 h 274638"/>
              <a:gd name="connsiteX1" fmla="*/ 329286 w 360000"/>
              <a:gd name="connsiteY1" fmla="*/ 0 h 274638"/>
              <a:gd name="connsiteX2" fmla="*/ 345855 w 360000"/>
              <a:gd name="connsiteY2" fmla="*/ 24574 h 274638"/>
              <a:gd name="connsiteX3" fmla="*/ 360000 w 360000"/>
              <a:gd name="connsiteY3" fmla="*/ 94638 h 274638"/>
              <a:gd name="connsiteX4" fmla="*/ 180000 w 360000"/>
              <a:gd name="connsiteY4" fmla="*/ 274638 h 274638"/>
              <a:gd name="connsiteX5" fmla="*/ 0 w 360000"/>
              <a:gd name="connsiteY5" fmla="*/ 94638 h 274638"/>
              <a:gd name="connsiteX6" fmla="*/ 14145 w 360000"/>
              <a:gd name="connsiteY6" fmla="*/ 24574 h 27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000" h="274638">
                <a:moveTo>
                  <a:pt x="30714" y="0"/>
                </a:moveTo>
                <a:lnTo>
                  <a:pt x="329286" y="0"/>
                </a:lnTo>
                <a:lnTo>
                  <a:pt x="345855" y="24574"/>
                </a:lnTo>
                <a:cubicBezTo>
                  <a:pt x="354963" y="46109"/>
                  <a:pt x="360000" y="69785"/>
                  <a:pt x="360000" y="94638"/>
                </a:cubicBezTo>
                <a:cubicBezTo>
                  <a:pt x="360000" y="194049"/>
                  <a:pt x="279411" y="274638"/>
                  <a:pt x="180000" y="274638"/>
                </a:cubicBezTo>
                <a:cubicBezTo>
                  <a:pt x="80589" y="274638"/>
                  <a:pt x="0" y="194049"/>
                  <a:pt x="0" y="94638"/>
                </a:cubicBezTo>
                <a:cubicBezTo>
                  <a:pt x="0" y="69785"/>
                  <a:pt x="5037" y="46109"/>
                  <a:pt x="14145" y="2457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763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6426E-F6F6-4A7C-9181-8C3090996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549275"/>
            <a:ext cx="3565524" cy="1997855"/>
          </a:xfrm>
        </p:spPr>
        <p:txBody>
          <a:bodyPr/>
          <a:lstStyle/>
          <a:p>
            <a:r>
              <a:rPr lang="en-US" dirty="0"/>
              <a:t>Goals for this walkthrough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60D6F-4D0F-4D33-B2A7-159C8583F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677306"/>
            <a:ext cx="3565525" cy="3415519"/>
          </a:xfrm>
        </p:spPr>
        <p:txBody>
          <a:bodyPr/>
          <a:lstStyle/>
          <a:p>
            <a:r>
              <a:rPr lang="en-US" dirty="0"/>
              <a:t>Opening up a workspace in Robot Studio</a:t>
            </a:r>
          </a:p>
          <a:p>
            <a:r>
              <a:rPr lang="en-US" dirty="0"/>
              <a:t>Importing robot from library</a:t>
            </a:r>
          </a:p>
          <a:p>
            <a:r>
              <a:rPr lang="en-US" dirty="0"/>
              <a:t>Basic Functions</a:t>
            </a:r>
          </a:p>
          <a:p>
            <a:r>
              <a:rPr lang="en-US" dirty="0"/>
              <a:t>Creating robot system from layout</a:t>
            </a:r>
          </a:p>
          <a:p>
            <a:r>
              <a:rPr lang="en-US" dirty="0"/>
              <a:t>Jog</a:t>
            </a:r>
          </a:p>
          <a:p>
            <a:endParaRPr lang="en-US" dirty="0"/>
          </a:p>
        </p:txBody>
      </p:sp>
      <p:pic>
        <p:nvPicPr>
          <p:cNvPr id="8" name="Picture Placeholder 7" descr="Digital Data">
            <a:extLst>
              <a:ext uri="{FF2B5EF4-FFF2-40B4-BE49-F238E27FC236}">
                <a16:creationId xmlns:a16="http://schemas.microsoft.com/office/drawing/2014/main" id="{06D2324F-3B7B-45EF-9584-C8EADD2C8C0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08928" y="1596771"/>
            <a:ext cx="3448558" cy="3448558"/>
          </a:xfrm>
        </p:spPr>
      </p:pic>
      <p:pic>
        <p:nvPicPr>
          <p:cNvPr id="10" name="Picture Placeholder 9" descr="Data Points ">
            <a:extLst>
              <a:ext uri="{FF2B5EF4-FFF2-40B4-BE49-F238E27FC236}">
                <a16:creationId xmlns:a16="http://schemas.microsoft.com/office/drawing/2014/main" id="{71F862F9-0E8A-4DB9-8083-1C3AA6E5D77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18575" y="596392"/>
            <a:ext cx="2263776" cy="2263776"/>
          </a:xfrm>
        </p:spPr>
      </p:pic>
      <p:pic>
        <p:nvPicPr>
          <p:cNvPr id="12" name="Picture Placeholder 11" descr="Data Background">
            <a:extLst>
              <a:ext uri="{FF2B5EF4-FFF2-40B4-BE49-F238E27FC236}">
                <a16:creationId xmlns:a16="http://schemas.microsoft.com/office/drawing/2014/main" id="{A63F39B9-0715-40B5-8ECB-9B983F99C69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1612" y="3324733"/>
            <a:ext cx="2936876" cy="2936876"/>
          </a:xfr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3B199C97-F175-437D-8311-DB662925C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48863" y="6507212"/>
            <a:ext cx="1692274" cy="153888"/>
          </a:xfrm>
        </p:spPr>
        <p:txBody>
          <a:bodyPr/>
          <a:lstStyle/>
          <a:p>
            <a:fld id="{DBA1B0FB-D917-4C8C-928F-313BD683BF3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234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Placeholder 7" descr="Data Points Digital background">
            <a:extLst>
              <a:ext uri="{FF2B5EF4-FFF2-40B4-BE49-F238E27FC236}">
                <a16:creationId xmlns:a16="http://schemas.microsoft.com/office/drawing/2014/main" id="{5FED7C55-F545-49A1-90FD-D853A25AB45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4"/>
            <a:ext cx="12192000" cy="6858000"/>
          </a:xfr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3C64A91D-E535-4C24-A0E3-96A3810E3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90000">
                <a:schemeClr val="bg2">
                  <a:alpha val="60000"/>
                </a:schemeClr>
              </a:gs>
              <a:gs pos="28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6FC4867-BA3E-4F8E-AB23-684F34DF3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-3"/>
            <a:ext cx="9000000" cy="6857998"/>
          </a:xfrm>
          <a:prstGeom prst="rect">
            <a:avLst/>
          </a:prstGeom>
          <a:gradFill flip="none" rotWithShape="1">
            <a:gsLst>
              <a:gs pos="50000">
                <a:schemeClr val="bg2">
                  <a:alpha val="60000"/>
                </a:schemeClr>
              </a:gs>
              <a:gs pos="0">
                <a:schemeClr val="bg2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40F1DF5B-353A-4270-8C10-6A1509441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3" y="549275"/>
            <a:ext cx="5437187" cy="2986234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n-US" dirty="0"/>
              <a:t>Opening up a workspace in Robot Studio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E7D98D-6710-41D2-B258-E1A1059D2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021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D10F3D66-0109-4903-90B9-66D0E288F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79261" y="2030035"/>
            <a:ext cx="1335600" cy="1262947"/>
            <a:chOff x="10145015" y="2343978"/>
            <a:chExt cx="1335600" cy="1262947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7DAB968-9B52-4EFF-AD39-7657DFEA6E48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10400615" y="2343978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732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62BE440-9634-4380-B142-5DB692420C52}"/>
                </a:ext>
              </a:extLst>
            </p:cNvPr>
            <p:cNvSpPr/>
            <p:nvPr/>
          </p:nvSpPr>
          <p:spPr>
            <a:xfrm rot="13500000">
              <a:off x="10415015" y="21798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bg2">
                    <a:lumMod val="75000"/>
                    <a:lumOff val="25000"/>
                    <a:alpha val="33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B18D636-CC10-4B1E-AA38-419DCCF2D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Open Robot Studio and click on File 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DB251F7-EBE7-46AC-A920-FFE2C5AF68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7457" y="1833151"/>
            <a:ext cx="6270851" cy="3628072"/>
          </a:xfrm>
        </p:spPr>
        <p:txBody>
          <a:bodyPr/>
          <a:lstStyle/>
          <a:p>
            <a:r>
              <a:rPr lang="en-US" dirty="0"/>
              <a:t>Determine where you want to save project files</a:t>
            </a:r>
          </a:p>
          <a:p>
            <a:r>
              <a:rPr lang="en-US" dirty="0"/>
              <a:t>Click on the gray button next to “Location”</a:t>
            </a:r>
          </a:p>
          <a:p>
            <a:r>
              <a:rPr lang="en-US" dirty="0"/>
              <a:t>Give this a unique name based on the type of content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D907F8-C614-4D59-A03F-BF9CD5E35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6F3814E-455F-456B-B1AF-7B993965A2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295775" y="0"/>
            <a:ext cx="360000" cy="274638"/>
          </a:xfrm>
          <a:custGeom>
            <a:avLst/>
            <a:gdLst>
              <a:gd name="connsiteX0" fmla="*/ 30714 w 360000"/>
              <a:gd name="connsiteY0" fmla="*/ 0 h 274638"/>
              <a:gd name="connsiteX1" fmla="*/ 329286 w 360000"/>
              <a:gd name="connsiteY1" fmla="*/ 0 h 274638"/>
              <a:gd name="connsiteX2" fmla="*/ 345855 w 360000"/>
              <a:gd name="connsiteY2" fmla="*/ 24574 h 274638"/>
              <a:gd name="connsiteX3" fmla="*/ 360000 w 360000"/>
              <a:gd name="connsiteY3" fmla="*/ 94638 h 274638"/>
              <a:gd name="connsiteX4" fmla="*/ 180000 w 360000"/>
              <a:gd name="connsiteY4" fmla="*/ 274638 h 274638"/>
              <a:gd name="connsiteX5" fmla="*/ 0 w 360000"/>
              <a:gd name="connsiteY5" fmla="*/ 94638 h 274638"/>
              <a:gd name="connsiteX6" fmla="*/ 14145 w 360000"/>
              <a:gd name="connsiteY6" fmla="*/ 24574 h 27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000" h="274638">
                <a:moveTo>
                  <a:pt x="30714" y="0"/>
                </a:moveTo>
                <a:lnTo>
                  <a:pt x="329286" y="0"/>
                </a:lnTo>
                <a:lnTo>
                  <a:pt x="345855" y="24574"/>
                </a:lnTo>
                <a:cubicBezTo>
                  <a:pt x="354963" y="46109"/>
                  <a:pt x="360000" y="69785"/>
                  <a:pt x="360000" y="94638"/>
                </a:cubicBezTo>
                <a:cubicBezTo>
                  <a:pt x="360000" y="194049"/>
                  <a:pt x="279411" y="274638"/>
                  <a:pt x="180000" y="274638"/>
                </a:cubicBezTo>
                <a:cubicBezTo>
                  <a:pt x="80589" y="274638"/>
                  <a:pt x="0" y="194049"/>
                  <a:pt x="0" y="94638"/>
                </a:cubicBezTo>
                <a:cubicBezTo>
                  <a:pt x="0" y="69785"/>
                  <a:pt x="5037" y="46109"/>
                  <a:pt x="14145" y="2457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 descr="A robot with a face">
            <a:extLst>
              <a:ext uri="{FF2B5EF4-FFF2-40B4-BE49-F238E27FC236}">
                <a16:creationId xmlns:a16="http://schemas.microsoft.com/office/drawing/2014/main" id="{E8550A68-4F63-6EF8-EC78-3CCBA04FEC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106" t="9194"/>
          <a:stretch/>
        </p:blipFill>
        <p:spPr>
          <a:xfrm>
            <a:off x="188782" y="1534160"/>
            <a:ext cx="4218819" cy="434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236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Placeholder 7" descr="Data Points Digital background">
            <a:extLst>
              <a:ext uri="{FF2B5EF4-FFF2-40B4-BE49-F238E27FC236}">
                <a16:creationId xmlns:a16="http://schemas.microsoft.com/office/drawing/2014/main" id="{5FED7C55-F545-49A1-90FD-D853A25AB45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3C64A91D-E535-4C24-A0E3-96A3810E3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90000">
                <a:schemeClr val="bg2">
                  <a:alpha val="60000"/>
                </a:schemeClr>
              </a:gs>
              <a:gs pos="28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6FC4867-BA3E-4F8E-AB23-684F34DF3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-3"/>
            <a:ext cx="9000000" cy="6857998"/>
          </a:xfrm>
          <a:prstGeom prst="rect">
            <a:avLst/>
          </a:prstGeom>
          <a:gradFill flip="none" rotWithShape="1">
            <a:gsLst>
              <a:gs pos="50000">
                <a:schemeClr val="bg2">
                  <a:alpha val="60000"/>
                </a:schemeClr>
              </a:gs>
              <a:gs pos="0">
                <a:schemeClr val="bg2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40F1DF5B-353A-4270-8C10-6A1509441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3" y="549275"/>
            <a:ext cx="5437187" cy="2986234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n-US" dirty="0"/>
              <a:t>Import robot from ABB Library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E7D98D-6710-41D2-B258-E1A1059D2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902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D10F3D66-0109-4903-90B9-66D0E288F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79261" y="2030035"/>
            <a:ext cx="1335600" cy="1262947"/>
            <a:chOff x="10145015" y="2343978"/>
            <a:chExt cx="1335600" cy="1262947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7DAB968-9B52-4EFF-AD39-7657DFEA6E48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10400615" y="2343978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732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62BE440-9634-4380-B142-5DB692420C52}"/>
                </a:ext>
              </a:extLst>
            </p:cNvPr>
            <p:cNvSpPr/>
            <p:nvPr/>
          </p:nvSpPr>
          <p:spPr>
            <a:xfrm rot="13500000">
              <a:off x="10415015" y="21798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bg2">
                    <a:lumMod val="75000"/>
                    <a:lumOff val="25000"/>
                    <a:alpha val="33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B18D636-CC10-4B1E-AA38-419DCCF2D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>
            <a:normAutofit/>
          </a:bodyPr>
          <a:lstStyle/>
          <a:p>
            <a:r>
              <a:rPr lang="en-US" dirty="0"/>
              <a:t>Import Steps</a:t>
            </a:r>
          </a:p>
        </p:txBody>
      </p:sp>
      <p:graphicFrame>
        <p:nvGraphicFramePr>
          <p:cNvPr id="29" name="Content Placeholder 9">
            <a:extLst>
              <a:ext uri="{FF2B5EF4-FFF2-40B4-BE49-F238E27FC236}">
                <a16:creationId xmlns:a16="http://schemas.microsoft.com/office/drawing/2014/main" id="{5EF993D6-DAEB-FDF5-59B1-D78D23C468A9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52971136"/>
              </p:ext>
            </p:extLst>
          </p:nvPr>
        </p:nvGraphicFramePr>
        <p:xfrm>
          <a:off x="550862" y="2427370"/>
          <a:ext cx="10063919" cy="3515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D907F8-C614-4D59-A03F-BF9CD5E35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48863" y="6507212"/>
            <a:ext cx="1692274" cy="153888"/>
          </a:xfrm>
        </p:spPr>
        <p:txBody>
          <a:bodyPr/>
          <a:lstStyle/>
          <a:p>
            <a:fld id="{DBA1B0FB-D917-4C8C-928F-313BD683BF39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6F3814E-455F-456B-B1AF-7B993965A2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295775" y="0"/>
            <a:ext cx="360000" cy="274638"/>
          </a:xfrm>
          <a:custGeom>
            <a:avLst/>
            <a:gdLst>
              <a:gd name="connsiteX0" fmla="*/ 30714 w 360000"/>
              <a:gd name="connsiteY0" fmla="*/ 0 h 274638"/>
              <a:gd name="connsiteX1" fmla="*/ 329286 w 360000"/>
              <a:gd name="connsiteY1" fmla="*/ 0 h 274638"/>
              <a:gd name="connsiteX2" fmla="*/ 345855 w 360000"/>
              <a:gd name="connsiteY2" fmla="*/ 24574 h 274638"/>
              <a:gd name="connsiteX3" fmla="*/ 360000 w 360000"/>
              <a:gd name="connsiteY3" fmla="*/ 94638 h 274638"/>
              <a:gd name="connsiteX4" fmla="*/ 180000 w 360000"/>
              <a:gd name="connsiteY4" fmla="*/ 274638 h 274638"/>
              <a:gd name="connsiteX5" fmla="*/ 0 w 360000"/>
              <a:gd name="connsiteY5" fmla="*/ 94638 h 274638"/>
              <a:gd name="connsiteX6" fmla="*/ 14145 w 360000"/>
              <a:gd name="connsiteY6" fmla="*/ 24574 h 27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000" h="274638">
                <a:moveTo>
                  <a:pt x="30714" y="0"/>
                </a:moveTo>
                <a:lnTo>
                  <a:pt x="329286" y="0"/>
                </a:lnTo>
                <a:lnTo>
                  <a:pt x="345855" y="24574"/>
                </a:lnTo>
                <a:cubicBezTo>
                  <a:pt x="354963" y="46109"/>
                  <a:pt x="360000" y="69785"/>
                  <a:pt x="360000" y="94638"/>
                </a:cubicBezTo>
                <a:cubicBezTo>
                  <a:pt x="360000" y="194049"/>
                  <a:pt x="279411" y="274638"/>
                  <a:pt x="180000" y="274638"/>
                </a:cubicBezTo>
                <a:cubicBezTo>
                  <a:pt x="80589" y="274638"/>
                  <a:pt x="0" y="194049"/>
                  <a:pt x="0" y="94638"/>
                </a:cubicBezTo>
                <a:cubicBezTo>
                  <a:pt x="0" y="69785"/>
                  <a:pt x="5037" y="46109"/>
                  <a:pt x="14145" y="2457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682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Placeholder 7" descr="Data Points Digital background">
            <a:extLst>
              <a:ext uri="{FF2B5EF4-FFF2-40B4-BE49-F238E27FC236}">
                <a16:creationId xmlns:a16="http://schemas.microsoft.com/office/drawing/2014/main" id="{5FED7C55-F545-49A1-90FD-D853A25AB45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3C64A91D-E535-4C24-A0E3-96A3810E3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90000">
                <a:schemeClr val="bg2">
                  <a:alpha val="60000"/>
                </a:schemeClr>
              </a:gs>
              <a:gs pos="28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6FC4867-BA3E-4F8E-AB23-684F34DF3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-3"/>
            <a:ext cx="9000000" cy="6857998"/>
          </a:xfrm>
          <a:prstGeom prst="rect">
            <a:avLst/>
          </a:prstGeom>
          <a:gradFill flip="none" rotWithShape="1">
            <a:gsLst>
              <a:gs pos="50000">
                <a:schemeClr val="bg2">
                  <a:alpha val="60000"/>
                </a:schemeClr>
              </a:gs>
              <a:gs pos="0">
                <a:schemeClr val="bg2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40F1DF5B-353A-4270-8C10-6A1509441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3" y="549275"/>
            <a:ext cx="5437187" cy="2986234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n-US" dirty="0"/>
              <a:t>Basic Robot Functions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E7D98D-6710-41D2-B258-E1A1059D2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549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D10F3D66-0109-4903-90B9-66D0E288F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79261" y="2030035"/>
            <a:ext cx="1335600" cy="1262947"/>
            <a:chOff x="10145015" y="2343978"/>
            <a:chExt cx="1335600" cy="1262947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7DAB968-9B52-4EFF-AD39-7657DFEA6E48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10400615" y="2343978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732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62BE440-9634-4380-B142-5DB692420C52}"/>
                </a:ext>
              </a:extLst>
            </p:cNvPr>
            <p:cNvSpPr/>
            <p:nvPr/>
          </p:nvSpPr>
          <p:spPr>
            <a:xfrm rot="13500000">
              <a:off x="10415015" y="21798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bg2">
                    <a:lumMod val="75000"/>
                    <a:lumOff val="25000"/>
                    <a:alpha val="33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B18D636-CC10-4B1E-AA38-419DCCF2D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>
            <a:normAutofit/>
          </a:bodyPr>
          <a:lstStyle/>
          <a:p>
            <a:r>
              <a:rPr lang="en-US" dirty="0"/>
              <a:t>Basic Functions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DB251F7-EBE7-46AC-A920-FFE2C5AF6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862" y="1737815"/>
            <a:ext cx="10895059" cy="4499212"/>
          </a:xfrm>
        </p:spPr>
        <p:txBody>
          <a:bodyPr/>
          <a:lstStyle/>
          <a:p>
            <a:r>
              <a:rPr lang="en-US" dirty="0"/>
              <a:t>Zoom:  </a:t>
            </a:r>
          </a:p>
          <a:p>
            <a:pPr lvl="1"/>
            <a:r>
              <a:rPr lang="en-US" dirty="0"/>
              <a:t>Click and hold the middle mouse button while sliding mouse left and right to zoom in and out</a:t>
            </a:r>
          </a:p>
          <a:p>
            <a:pPr lvl="1"/>
            <a:r>
              <a:rPr lang="en-US" dirty="0"/>
              <a:t>If you have two buttons, press CTRL + right mouse button and hold while sliding mouse left and right to zoom in and out</a:t>
            </a:r>
          </a:p>
          <a:p>
            <a:r>
              <a:rPr lang="en-US" dirty="0"/>
              <a:t>Rotate</a:t>
            </a:r>
          </a:p>
          <a:p>
            <a:pPr lvl="1"/>
            <a:r>
              <a:rPr lang="en-US" dirty="0"/>
              <a:t>Click and hold left mouse button, then slide mouse forward, side to side, or backward to rotate your robot</a:t>
            </a:r>
          </a:p>
          <a:p>
            <a:pPr lvl="1"/>
            <a:r>
              <a:rPr lang="en-US" dirty="0"/>
              <a:t>If you have a two button mouse, press and hold CTRL + SHIFT + left mouse button, then slide mouse as above</a:t>
            </a:r>
          </a:p>
          <a:p>
            <a:r>
              <a:rPr lang="en-US" dirty="0"/>
              <a:t>Pan</a:t>
            </a:r>
          </a:p>
          <a:p>
            <a:pPr lvl="1"/>
            <a:r>
              <a:rPr lang="en-US" dirty="0"/>
              <a:t>Click and hold CTRL + left mouse button to shift entire robot around screen (same for two and three button mice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D907F8-C614-4D59-A03F-BF9CD5E35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48863" y="6507212"/>
            <a:ext cx="1692274" cy="153888"/>
          </a:xfrm>
        </p:spPr>
        <p:txBody>
          <a:bodyPr/>
          <a:lstStyle/>
          <a:p>
            <a:fld id="{DBA1B0FB-D917-4C8C-928F-313BD683BF3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6F3814E-455F-456B-B1AF-7B993965A2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295775" y="0"/>
            <a:ext cx="360000" cy="274638"/>
          </a:xfrm>
          <a:custGeom>
            <a:avLst/>
            <a:gdLst>
              <a:gd name="connsiteX0" fmla="*/ 30714 w 360000"/>
              <a:gd name="connsiteY0" fmla="*/ 0 h 274638"/>
              <a:gd name="connsiteX1" fmla="*/ 329286 w 360000"/>
              <a:gd name="connsiteY1" fmla="*/ 0 h 274638"/>
              <a:gd name="connsiteX2" fmla="*/ 345855 w 360000"/>
              <a:gd name="connsiteY2" fmla="*/ 24574 h 274638"/>
              <a:gd name="connsiteX3" fmla="*/ 360000 w 360000"/>
              <a:gd name="connsiteY3" fmla="*/ 94638 h 274638"/>
              <a:gd name="connsiteX4" fmla="*/ 180000 w 360000"/>
              <a:gd name="connsiteY4" fmla="*/ 274638 h 274638"/>
              <a:gd name="connsiteX5" fmla="*/ 0 w 360000"/>
              <a:gd name="connsiteY5" fmla="*/ 94638 h 274638"/>
              <a:gd name="connsiteX6" fmla="*/ 14145 w 360000"/>
              <a:gd name="connsiteY6" fmla="*/ 24574 h 27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000" h="274638">
                <a:moveTo>
                  <a:pt x="30714" y="0"/>
                </a:moveTo>
                <a:lnTo>
                  <a:pt x="329286" y="0"/>
                </a:lnTo>
                <a:lnTo>
                  <a:pt x="345855" y="24574"/>
                </a:lnTo>
                <a:cubicBezTo>
                  <a:pt x="354963" y="46109"/>
                  <a:pt x="360000" y="69785"/>
                  <a:pt x="360000" y="94638"/>
                </a:cubicBezTo>
                <a:cubicBezTo>
                  <a:pt x="360000" y="194049"/>
                  <a:pt x="279411" y="274638"/>
                  <a:pt x="180000" y="274638"/>
                </a:cubicBezTo>
                <a:cubicBezTo>
                  <a:pt x="80589" y="274638"/>
                  <a:pt x="0" y="194049"/>
                  <a:pt x="0" y="94638"/>
                </a:cubicBezTo>
                <a:cubicBezTo>
                  <a:pt x="0" y="69785"/>
                  <a:pt x="5037" y="46109"/>
                  <a:pt x="14145" y="2457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247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D10F3D66-0109-4903-90B9-66D0E288F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79261" y="2030035"/>
            <a:ext cx="1335600" cy="1262947"/>
            <a:chOff x="10145015" y="2343978"/>
            <a:chExt cx="1335600" cy="1262947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7DAB968-9B52-4EFF-AD39-7657DFEA6E48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10400615" y="2343978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732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62BE440-9634-4380-B142-5DB692420C52}"/>
                </a:ext>
              </a:extLst>
            </p:cNvPr>
            <p:cNvSpPr/>
            <p:nvPr/>
          </p:nvSpPr>
          <p:spPr>
            <a:xfrm rot="13500000">
              <a:off x="10415015" y="21798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bg2">
                    <a:lumMod val="75000"/>
                    <a:lumOff val="25000"/>
                    <a:alpha val="33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B18D636-CC10-4B1E-AA38-419DCCF2D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>
            <a:normAutofit/>
          </a:bodyPr>
          <a:lstStyle/>
          <a:p>
            <a:r>
              <a:rPr lang="en-US" dirty="0"/>
              <a:t>Basic Functions (continued)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DB251F7-EBE7-46AC-A920-FFE2C5AF6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862" y="1715069"/>
            <a:ext cx="10895059" cy="4521958"/>
          </a:xfrm>
        </p:spPr>
        <p:txBody>
          <a:bodyPr/>
          <a:lstStyle/>
          <a:p>
            <a:r>
              <a:rPr lang="en-US" dirty="0"/>
              <a:t>View All</a:t>
            </a:r>
          </a:p>
          <a:p>
            <a:pPr lvl="1"/>
            <a:r>
              <a:rPr lang="en-US" dirty="0"/>
              <a:t>Click the first button on the workspace to view everything</a:t>
            </a:r>
          </a:p>
          <a:p>
            <a:r>
              <a:rPr lang="en-US" dirty="0"/>
              <a:t>Save All</a:t>
            </a:r>
          </a:p>
          <a:p>
            <a:pPr lvl="1"/>
            <a:r>
              <a:rPr lang="en-US" dirty="0"/>
              <a:t>Click on the File tab, then select “Save All” to save your robot and solution</a:t>
            </a:r>
          </a:p>
          <a:p>
            <a:pPr lvl="1"/>
            <a:r>
              <a:rPr lang="en-US" dirty="0"/>
              <a:t>File will be saved as an RSSLN extension file (example: AGWRobot1.rssln)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D907F8-C614-4D59-A03F-BF9CD5E35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48863" y="6507212"/>
            <a:ext cx="1692274" cy="153888"/>
          </a:xfrm>
        </p:spPr>
        <p:txBody>
          <a:bodyPr/>
          <a:lstStyle/>
          <a:p>
            <a:fld id="{DBA1B0FB-D917-4C8C-928F-313BD683BF39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6F3814E-455F-456B-B1AF-7B993965A2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4295775" y="0"/>
            <a:ext cx="360000" cy="274638"/>
          </a:xfrm>
          <a:custGeom>
            <a:avLst/>
            <a:gdLst>
              <a:gd name="connsiteX0" fmla="*/ 30714 w 360000"/>
              <a:gd name="connsiteY0" fmla="*/ 0 h 274638"/>
              <a:gd name="connsiteX1" fmla="*/ 329286 w 360000"/>
              <a:gd name="connsiteY1" fmla="*/ 0 h 274638"/>
              <a:gd name="connsiteX2" fmla="*/ 345855 w 360000"/>
              <a:gd name="connsiteY2" fmla="*/ 24574 h 274638"/>
              <a:gd name="connsiteX3" fmla="*/ 360000 w 360000"/>
              <a:gd name="connsiteY3" fmla="*/ 94638 h 274638"/>
              <a:gd name="connsiteX4" fmla="*/ 180000 w 360000"/>
              <a:gd name="connsiteY4" fmla="*/ 274638 h 274638"/>
              <a:gd name="connsiteX5" fmla="*/ 0 w 360000"/>
              <a:gd name="connsiteY5" fmla="*/ 94638 h 274638"/>
              <a:gd name="connsiteX6" fmla="*/ 14145 w 360000"/>
              <a:gd name="connsiteY6" fmla="*/ 24574 h 27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000" h="274638">
                <a:moveTo>
                  <a:pt x="30714" y="0"/>
                </a:moveTo>
                <a:lnTo>
                  <a:pt x="329286" y="0"/>
                </a:lnTo>
                <a:lnTo>
                  <a:pt x="345855" y="24574"/>
                </a:lnTo>
                <a:cubicBezTo>
                  <a:pt x="354963" y="46109"/>
                  <a:pt x="360000" y="69785"/>
                  <a:pt x="360000" y="94638"/>
                </a:cubicBezTo>
                <a:cubicBezTo>
                  <a:pt x="360000" y="194049"/>
                  <a:pt x="279411" y="274638"/>
                  <a:pt x="180000" y="274638"/>
                </a:cubicBezTo>
                <a:cubicBezTo>
                  <a:pt x="80589" y="274638"/>
                  <a:pt x="0" y="194049"/>
                  <a:pt x="0" y="94638"/>
                </a:cubicBezTo>
                <a:cubicBezTo>
                  <a:pt x="0" y="69785"/>
                  <a:pt x="5037" y="46109"/>
                  <a:pt x="14145" y="2457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767211"/>
      </p:ext>
    </p:extLst>
  </p:cSld>
  <p:clrMapOvr>
    <a:masterClrMapping/>
  </p:clrMapOvr>
</p:sld>
</file>

<file path=ppt/theme/theme1.xml><?xml version="1.0" encoding="utf-8"?>
<a:theme xmlns:a="http://schemas.openxmlformats.org/drawingml/2006/main" name="3DFloatVTI">
  <a:themeElements>
    <a:clrScheme name="Float">
      <a:dk1>
        <a:sysClr val="windowText" lastClr="000000"/>
      </a:dk1>
      <a:lt1>
        <a:sysClr val="window" lastClr="FFFFFF"/>
      </a:lt1>
      <a:dk2>
        <a:srgbClr val="1B192E"/>
      </a:dk2>
      <a:lt2>
        <a:srgbClr val="EAE5EB"/>
      </a:lt2>
      <a:accent1>
        <a:srgbClr val="13BE89"/>
      </a:accent1>
      <a:accent2>
        <a:srgbClr val="12B1BF"/>
      </a:accent2>
      <a:accent3>
        <a:srgbClr val="D40AA8"/>
      </a:accent3>
      <a:accent4>
        <a:srgbClr val="B86E62"/>
      </a:accent4>
      <a:accent5>
        <a:srgbClr val="A3A3C1"/>
      </a:accent5>
      <a:accent6>
        <a:srgbClr val="37335B"/>
      </a:accent6>
      <a:hlink>
        <a:srgbClr val="0066FF"/>
      </a:hlink>
      <a:folHlink>
        <a:srgbClr val="666699"/>
      </a:folHlink>
    </a:clrScheme>
    <a:fontScheme name="Float">
      <a:majorFont>
        <a:latin typeface="Walbaum Display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3DFloatVTI" id="{F59BA300-ED19-4B39-9AE3-7882B1DE8B78}" vid="{0FEC63E3-719F-4F50-9F1E-5B8BAF3910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8" ma:contentTypeDescription="Create a new document." ma:contentTypeScope="" ma:versionID="22a266b9fa9a230c5a512669d8b298c3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ddc33fff6b14141ee5c74a0d29ea6a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4" nillable="true" ma:taxonomy="true" ma:internalName="lcf76f155ced4ddcb4097134ff3c332f" ma:taxonomyFieldName="MediaServiceAITags" ma:displayName="Image Tags" ma:readOnly="false" ma:fieldId="{5cf76f15-5ced-4ddc-b409-7134ff3c332f}" ma:taxonomyMulti="true" ma:sspId="e385fb40-52d4-4fae-9c5b-3e8ff8a5878e" ma:termSetId="09814cd3-568e-4e90-9814-8d621ff8fb84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lcf76f155ced4ddcb4097134ff3c332f xmlns="71af3243-3dd4-4a8d-8c0d-dd76da1f02a5">
      <Terms xmlns="http://schemas.microsoft.com/office/infopath/2007/PartnerControls"/>
    </lcf76f155ced4ddcb4097134ff3c332f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904751AB-E840-446F-8D49-E697067EC88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E4876F9-7AE1-498D-B8FE-1E3AD703D2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0811A92-D464-4AC4-A396-BA73B10CEEAC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{3BD773BB-B8F8-4DA5-914F-D955AC7D8070}tf33713516_win32</Template>
  <TotalTime>362</TotalTime>
  <Words>560</Words>
  <Application>Microsoft Office PowerPoint</Application>
  <PresentationFormat>Widescreen</PresentationFormat>
  <Paragraphs>86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Gill Sans MT</vt:lpstr>
      <vt:lpstr>Walbaum Display</vt:lpstr>
      <vt:lpstr>3DFloatVTI</vt:lpstr>
      <vt:lpstr>Getting Started with Robot Studio, Part 1</vt:lpstr>
      <vt:lpstr>Goals for this walkthrough</vt:lpstr>
      <vt:lpstr>Opening up a workspace in Robot Studio</vt:lpstr>
      <vt:lpstr>Open Robot Studio and click on File </vt:lpstr>
      <vt:lpstr>Import robot from ABB Library</vt:lpstr>
      <vt:lpstr>Import Steps</vt:lpstr>
      <vt:lpstr>Basic Robot Functions</vt:lpstr>
      <vt:lpstr>Basic Functions</vt:lpstr>
      <vt:lpstr>Basic Functions (continued)</vt:lpstr>
      <vt:lpstr>Create Robot From Layout</vt:lpstr>
      <vt:lpstr>Robot Studio: Home Tab</vt:lpstr>
      <vt:lpstr>Jog: What it is and How to Use</vt:lpstr>
      <vt:lpstr>Jog in Robot Studio</vt:lpstr>
      <vt:lpstr>Jog in Robot Studio (continued)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Started with Robot Studio, Part 1</dc:title>
  <dc:creator>Anthony Winchester</dc:creator>
  <cp:lastModifiedBy>Anthony Winchester</cp:lastModifiedBy>
  <cp:revision>10</cp:revision>
  <dcterms:created xsi:type="dcterms:W3CDTF">2022-08-30T05:57:24Z</dcterms:created>
  <dcterms:modified xsi:type="dcterms:W3CDTF">2022-08-30T12:03:57Z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