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91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25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5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8262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610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14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263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86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88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46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1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0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32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86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04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511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9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5E059-BACC-48E5-99E1-EC74FB575941}" type="datetimeFigureOut">
              <a:rPr lang="en-US" smtClean="0"/>
              <a:t>10/19/2022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D6C66-9FDB-458D-8A75-1B6528FE5A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4681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7F577-2005-7ED6-A725-FFEB7EB722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Combinatorics (continued)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E1D810-F713-A51A-4EEE-8A3C090BF0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CAC 190</a:t>
            </a:r>
          </a:p>
          <a:p>
            <a:r>
              <a:rPr lang="en-US" dirty="0"/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296306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E4CE-BBB2-EB21-2C14-2A66DE00F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reminder about Combinatorics…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AFAC1E-2FC1-275B-C78B-1ED8D6D01E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…just so you remember</a:t>
            </a:r>
          </a:p>
        </p:txBody>
      </p:sp>
    </p:spTree>
    <p:extLst>
      <p:ext uri="{BB962C8B-B14F-4D97-AF65-F5344CB8AC3E}">
        <p14:creationId xmlns:p14="http://schemas.microsoft.com/office/powerpoint/2010/main" val="1416814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0A0C8-93A4-F489-064A-14530993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Combinatorics allows for: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4DD9A-9AD3-1C6B-0187-B229D5EF5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615381"/>
            <a:ext cx="10820400" cy="3603304"/>
          </a:xfrm>
        </p:spPr>
        <p:txBody>
          <a:bodyPr/>
          <a:lstStyle/>
          <a:p>
            <a:r>
              <a:rPr lang="en-US" b="1" i="1" dirty="0"/>
              <a:t>Enumeration (counting)</a:t>
            </a:r>
            <a:r>
              <a:rPr lang="en-US" dirty="0"/>
              <a:t> of specified arrangements or configurations that are associated with finite systems</a:t>
            </a:r>
          </a:p>
          <a:p>
            <a:r>
              <a:rPr lang="en-US" b="1" i="1" dirty="0"/>
              <a:t>Existence</a:t>
            </a:r>
            <a:r>
              <a:rPr lang="en-US" dirty="0"/>
              <a:t> of such arrangements/configurations that satisfy certain given criteria</a:t>
            </a:r>
          </a:p>
          <a:p>
            <a:r>
              <a:rPr lang="en-US" b="1" i="1" dirty="0"/>
              <a:t>Constructing</a:t>
            </a:r>
            <a:r>
              <a:rPr lang="en-US" dirty="0"/>
              <a:t> of these arrangements/configurations in multiple ways</a:t>
            </a:r>
          </a:p>
          <a:p>
            <a:r>
              <a:rPr lang="en-US" b="1" i="1" dirty="0"/>
              <a:t>Optimization</a:t>
            </a:r>
            <a:r>
              <a:rPr lang="en-US" dirty="0"/>
              <a:t>: finding the "best" arrangement or configuration or solution among several possibilities, be it the "largest", "smallest" or satisfying some other criterion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83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795B-EBA6-7197-29A9-75BA08C48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look at some code for creating and manipulating Fibonacci numbers</a:t>
            </a:r>
          </a:p>
        </p:txBody>
      </p:sp>
    </p:spTree>
    <p:extLst>
      <p:ext uri="{BB962C8B-B14F-4D97-AF65-F5344CB8AC3E}">
        <p14:creationId xmlns:p14="http://schemas.microsoft.com/office/powerpoint/2010/main" val="426583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52056-CE1B-9FA4-E1EC-7577935C5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of Rules of Fibonacci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B0F09-9EC1-70BD-FE1E-1BF353046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595715"/>
            <a:ext cx="10820400" cy="3622969"/>
          </a:xfrm>
        </p:spPr>
        <p:txBody>
          <a:bodyPr/>
          <a:lstStyle/>
          <a:p>
            <a:r>
              <a:rPr lang="en-US" dirty="0"/>
              <a:t>First number in the list of Fibonacci numbers is expressed as </a:t>
            </a:r>
            <a:r>
              <a:rPr lang="en-US" b="1" dirty="0"/>
              <a:t>F</a:t>
            </a:r>
            <a:r>
              <a:rPr lang="en-US" b="1" baseline="-25000" dirty="0"/>
              <a:t>0</a:t>
            </a:r>
            <a:r>
              <a:rPr lang="en-US" b="1" dirty="0"/>
              <a:t> = 0 </a:t>
            </a:r>
          </a:p>
          <a:p>
            <a:r>
              <a:rPr lang="en-US" dirty="0"/>
              <a:t>Second number in the list is expressed as </a:t>
            </a:r>
            <a:r>
              <a:rPr lang="en-US" b="1" dirty="0"/>
              <a:t>F</a:t>
            </a:r>
            <a:r>
              <a:rPr lang="en-US" b="1" baseline="-25000" dirty="0"/>
              <a:t>1</a:t>
            </a:r>
            <a:r>
              <a:rPr lang="en-US" b="1" dirty="0"/>
              <a:t> = 1</a:t>
            </a:r>
          </a:p>
          <a:p>
            <a:r>
              <a:rPr lang="en-US" dirty="0"/>
              <a:t>Rest of the numbers in the list are expressed as </a:t>
            </a:r>
            <a:r>
              <a:rPr lang="en-US" b="1" dirty="0"/>
              <a:t>F</a:t>
            </a:r>
            <a:r>
              <a:rPr lang="en-US" b="1" baseline="-25000" dirty="0"/>
              <a:t>n</a:t>
            </a:r>
            <a:r>
              <a:rPr lang="en-US" b="1" dirty="0"/>
              <a:t> = F</a:t>
            </a:r>
            <a:r>
              <a:rPr lang="en-US" b="1" baseline="-25000" dirty="0"/>
              <a:t>n-1</a:t>
            </a:r>
            <a:r>
              <a:rPr lang="en-US" b="1" dirty="0"/>
              <a:t> + F</a:t>
            </a:r>
            <a:r>
              <a:rPr lang="en-US" b="1" baseline="-25000" dirty="0"/>
              <a:t>n-2</a:t>
            </a:r>
            <a:r>
              <a:rPr lang="en-US" dirty="0"/>
              <a:t>, where n &gt;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70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B3371-0BC8-C27A-0BAA-D2C0F1AFD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Recursive Version of Fibonacci (Python)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09BCC-B6A4-C3A5-EEB7-620DB4E97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def fibonacci_of(n):</a:t>
            </a:r>
          </a:p>
          <a:p>
            <a:pPr marL="0" indent="0">
              <a:buNone/>
            </a:pPr>
            <a:r>
              <a:rPr lang="en-US" dirty="0"/>
              <a:t>    if n in {0, 1}:  # Base case</a:t>
            </a:r>
          </a:p>
          <a:p>
            <a:pPr marL="0" indent="0">
              <a:buNone/>
            </a:pPr>
            <a:r>
              <a:rPr lang="en-US" dirty="0"/>
              <a:t>        return n</a:t>
            </a:r>
          </a:p>
          <a:p>
            <a:pPr marL="0" indent="0">
              <a:buNone/>
            </a:pPr>
            <a:r>
              <a:rPr lang="en-US" dirty="0"/>
              <a:t>    return fibonacci_of(n - 1) + fibonacci_of(n - 2)  # Recursive case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 Driver program</a:t>
            </a:r>
          </a:p>
          <a:p>
            <a:pPr marL="0" indent="0">
              <a:buNone/>
            </a:pPr>
            <a:r>
              <a:rPr lang="en-US" dirty="0"/>
              <a:t>print(fibonacci_of(6))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BDE26C-1537-C14F-392A-82CCC4003FAE}"/>
              </a:ext>
            </a:extLst>
          </p:cNvPr>
          <p:cNvSpPr txBox="1"/>
          <p:nvPr/>
        </p:nvSpPr>
        <p:spPr>
          <a:xfrm>
            <a:off x="6727722" y="4922997"/>
            <a:ext cx="4778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What happens when you run this code?</a:t>
            </a:r>
          </a:p>
        </p:txBody>
      </p:sp>
    </p:spTree>
    <p:extLst>
      <p:ext uri="{BB962C8B-B14F-4D97-AF65-F5344CB8AC3E}">
        <p14:creationId xmlns:p14="http://schemas.microsoft.com/office/powerpoint/2010/main" val="1095029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3D451-D229-D64C-1D24-7BEB03C89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5097" y="400580"/>
            <a:ext cx="8610600" cy="1293028"/>
          </a:xfrm>
        </p:spPr>
        <p:txBody>
          <a:bodyPr/>
          <a:lstStyle/>
          <a:p>
            <a:r>
              <a:rPr lang="en-US" dirty="0"/>
              <a:t>Breakdown of previous slide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AA1128-6263-851D-86AC-35C7BE92A4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46" y="1693608"/>
            <a:ext cx="8800108" cy="4888944"/>
          </a:xfrm>
        </p:spPr>
      </p:pic>
    </p:spTree>
    <p:extLst>
      <p:ext uri="{BB962C8B-B14F-4D97-AF65-F5344CB8AC3E}">
        <p14:creationId xmlns:p14="http://schemas.microsoft.com/office/powerpoint/2010/main" val="4027132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EE49-7700-690B-8671-C0BEE6991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calculate Sum of Fibonacci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C5658-2E2E-A750-68E0-F39E25DD8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Initialize your total (sum of the Fibonacci numbers) to zero</a:t>
            </a:r>
          </a:p>
          <a:p>
            <a:r>
              <a:rPr lang="en-US" dirty="0"/>
              <a:t>Initialize your counter (to keep track of the number entered)</a:t>
            </a:r>
          </a:p>
          <a:p>
            <a:r>
              <a:rPr lang="en-US" dirty="0"/>
              <a:t>We know the first two terms are zero (0) and one (1)</a:t>
            </a:r>
          </a:p>
          <a:p>
            <a:r>
              <a:rPr lang="en-US" dirty="0"/>
              <a:t>Add the first Fibonacci number to the total</a:t>
            </a:r>
          </a:p>
          <a:p>
            <a:r>
              <a:rPr lang="en-US" dirty="0"/>
              <a:t>Calculate the next Fibonacci number</a:t>
            </a:r>
          </a:p>
          <a:p>
            <a:r>
              <a:rPr lang="en-US" dirty="0"/>
              <a:t>Continue until you reach the desired number (the number entered in the driver program)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050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A29AB-D4E0-0A84-D6DB-CE20CC772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look at some example code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19B72C-4886-563F-0B4E-935CA620D6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Calculating Fibonacci Sum</a:t>
            </a:r>
          </a:p>
        </p:txBody>
      </p:sp>
    </p:spTree>
    <p:extLst>
      <p:ext uri="{BB962C8B-B14F-4D97-AF65-F5344CB8AC3E}">
        <p14:creationId xmlns:p14="http://schemas.microsoft.com/office/powerpoint/2010/main" val="3715527464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160</TotalTime>
  <Words>308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Vapor Trail</vt:lpstr>
      <vt:lpstr>Combinatorics (continued)</vt:lpstr>
      <vt:lpstr>Quick reminder about Combinatorics…</vt:lpstr>
      <vt:lpstr>Combinatorics allows for:</vt:lpstr>
      <vt:lpstr>Let’s look at some code for creating and manipulating Fibonacci numbers</vt:lpstr>
      <vt:lpstr>Reminder of Rules of Fibonacci Numbers</vt:lpstr>
      <vt:lpstr>Recursive Version of Fibonacci (Python)</vt:lpstr>
      <vt:lpstr>Breakdown of previous slide</vt:lpstr>
      <vt:lpstr>How to calculate Sum of Fibonacci Numbers</vt:lpstr>
      <vt:lpstr>Let’s look at some example 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Combinatorics (continued)</dc:title>
  <dc:creator>Anthony Winchester</dc:creator>
  <cp:lastModifiedBy>Anthony Winchester</cp:lastModifiedBy>
  <cp:revision>5</cp:revision>
  <dcterms:created xsi:type="dcterms:W3CDTF">2022-10-19T08:22:06Z</dcterms:created>
  <dcterms:modified xsi:type="dcterms:W3CDTF">2022-10-19T11:02:13Z</dcterms:modified>
</cp:coreProperties>
</file>