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70" r:id="rId3"/>
    <p:sldId id="294" r:id="rId4"/>
    <p:sldId id="295" r:id="rId5"/>
    <p:sldId id="296" r:id="rId6"/>
    <p:sldId id="271" r:id="rId7"/>
    <p:sldId id="297" r:id="rId8"/>
    <p:sldId id="298" r:id="rId9"/>
    <p:sldId id="272" r:id="rId10"/>
    <p:sldId id="273" r:id="rId11"/>
    <p:sldId id="274" r:id="rId12"/>
    <p:sldId id="290" r:id="rId13"/>
    <p:sldId id="257" r:id="rId14"/>
    <p:sldId id="259" r:id="rId15"/>
    <p:sldId id="261" r:id="rId16"/>
    <p:sldId id="262" r:id="rId17"/>
    <p:sldId id="263" r:id="rId18"/>
    <p:sldId id="264" r:id="rId19"/>
    <p:sldId id="299" r:id="rId20"/>
    <p:sldId id="265" r:id="rId21"/>
    <p:sldId id="266" r:id="rId22"/>
  </p:sldIdLst>
  <p:sldSz cx="9144000" cy="6858000" type="screen4x3"/>
  <p:notesSz cx="7010400" cy="92964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BD084D-872C-47C8-8A81-073D74D881CD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9B8536-5119-4956-9765-905358E2F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5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10/19/2022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4.bin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2 –</a:t>
            </a:r>
            <a:br>
              <a:rPr lang="en-US" dirty="0"/>
            </a:br>
            <a:r>
              <a:rPr lang="en-US" dirty="0"/>
              <a:t>Some Review Questions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After which schedule will you persist longer on a task?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</a:t>
            </a:r>
            <a:r>
              <a:rPr lang="en-US" sz="3100" dirty="0"/>
              <a:t>Which of the following is a result of spanking?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An immediate, but short-term, reduction in the </a:t>
            </a:r>
            <a:r>
              <a:rPr lang="en-US" sz="2800" dirty="0" err="1"/>
              <a:t>bx</a:t>
            </a:r>
            <a:r>
              <a:rPr lang="en-US" sz="2800" dirty="0"/>
              <a:t> it follows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long-term, long-lasting, reduction in the </a:t>
            </a:r>
            <a:r>
              <a:rPr lang="en-US" sz="2800" dirty="0" err="1"/>
              <a:t>bx</a:t>
            </a:r>
            <a:r>
              <a:rPr lang="en-US" sz="2800" dirty="0"/>
              <a:t> it follows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happier child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more compliant child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dirty="0"/>
              <a:t>11. Which of these is a problem with punishment?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Contiguity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DRA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escape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extinction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12. If I want to make my punishment effective, I should?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Start with a strong/intense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Start with a mild punishment and gradually increase it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Punish whenever I realize the </a:t>
            </a:r>
            <a:r>
              <a:rPr lang="en-US" sz="2400" dirty="0" err="1"/>
              <a:t>bx</a:t>
            </a:r>
            <a:r>
              <a:rPr lang="en-US" sz="2400" dirty="0"/>
              <a:t> has been done, even if it is a long time since that </a:t>
            </a:r>
            <a:r>
              <a:rPr lang="en-US" sz="2400" dirty="0" err="1"/>
              <a:t>bx</a:t>
            </a:r>
            <a:r>
              <a:rPr lang="en-US" sz="2400" dirty="0"/>
              <a:t> was done.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Punish the </a:t>
            </a:r>
            <a:r>
              <a:rPr lang="en-US" sz="2400" dirty="0" err="1"/>
              <a:t>bx</a:t>
            </a:r>
            <a:r>
              <a:rPr lang="en-US" sz="2400" dirty="0"/>
              <a:t> at least 33% of the time.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13. What is another name for superstition?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Partial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Differential reinforcement of high rate of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Adventitious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Continuous reinforcement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14. What is the important part of a learned helplessness procedure?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Getting the same number of exposures to aversive stimuli as another 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Experiencing a situation where you don’t have a way to escape or avoid an aversive stimulus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Experiencing a situation where you do have a way to escape or avoid an aversive stimulus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15. </a:t>
            </a:r>
            <a:r>
              <a:rPr lang="en-US" sz="3600" dirty="0"/>
              <a:t>In institutional settings, why might patients report more delusions and hallucinations as time goes 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Any type of attention from the staff is reinforcing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Reporting more of these will lead to more interactions with others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Neither of the above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16. </a:t>
            </a:r>
            <a:r>
              <a:rPr lang="en-US" sz="3100" dirty="0"/>
              <a:t>What is the therapy recommended for people who have had a stroke and consequently have movement problems on one side of the body?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DRH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Learned Helplessness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Constraint-induced movement therapy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Learning to use the good arm for doing most tasks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17. Which of the following is NOT one of Pryor’s “bad fairy” methods of </a:t>
            </a:r>
            <a:r>
              <a:rPr lang="en-US" sz="3200" dirty="0" err="1"/>
              <a:t>untraining</a:t>
            </a:r>
            <a:r>
              <a:rPr lang="en-US" sz="3200" dirty="0"/>
              <a:t>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Shoot the animal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extinction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Shape the absence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18. Which of the following is NOT one of Pryor’s “good fairy” methods of </a:t>
            </a:r>
            <a:r>
              <a:rPr lang="en-US" sz="3200" dirty="0" err="1"/>
              <a:t>untraining</a:t>
            </a:r>
            <a:r>
              <a:rPr lang="en-US" sz="3200" dirty="0"/>
              <a:t>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Change the motivation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Train an incompatible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Put the </a:t>
            </a:r>
            <a:r>
              <a:rPr lang="en-US" sz="2400" dirty="0" err="1"/>
              <a:t>bx</a:t>
            </a:r>
            <a:r>
              <a:rPr lang="en-US" sz="2400" dirty="0"/>
              <a:t> on cue, then never give the cue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789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1. Joe slaps Juan, and has to go sit in the corner while the other kids play a fun game. 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Punishment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51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Which of the following is NOT a self-control technique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Distancing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Distraction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satiation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Monitoring the </a:t>
            </a:r>
            <a:r>
              <a:rPr lang="en-US" sz="2400" dirty="0" err="1"/>
              <a:t>bx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 are </a:t>
            </a:r>
            <a:r>
              <a:rPr lang="en-US" sz="2400"/>
              <a:t>self-control techniques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20. What is a problem common to all the reinforcement theories?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Seeing reinforcements as stimuli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Seeing reinforcements as responses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Why secondary </a:t>
            </a:r>
            <a:r>
              <a:rPr lang="en-US" sz="2800" dirty="0" err="1"/>
              <a:t>reinforcers</a:t>
            </a:r>
            <a:r>
              <a:rPr lang="en-US" sz="2800" dirty="0"/>
              <a:t> are reinforcing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All of the above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2. Maria answers a question correctly and I say “Great answer!” 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Punishment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15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3. When you go home, you quickly punch in the alarm code after going in the door to avoid the alarm going off.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Punishment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885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4. The dog barks and the bark collar delivers a mild shock.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Punishment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026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5. </a:t>
            </a:r>
            <a:r>
              <a:rPr lang="en-US" sz="2800" dirty="0"/>
              <a:t>What is the name of the theory that says there are both Pavlovian and Operant components to reinforcement and avoidance.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Hull’s Drive Reduction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Premack’s</a:t>
            </a:r>
            <a:r>
              <a:rPr lang="en-US" dirty="0"/>
              <a:t> Relative Value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One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Two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49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6. </a:t>
            </a:r>
            <a:r>
              <a:rPr lang="en-US" sz="2800" dirty="0"/>
              <a:t>What is the name of the theory that says </a:t>
            </a:r>
            <a:r>
              <a:rPr lang="en-US" sz="2800" dirty="0" err="1"/>
              <a:t>reinforcers</a:t>
            </a:r>
            <a:r>
              <a:rPr lang="en-US" sz="2800" dirty="0"/>
              <a:t> are stimuli?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Hull’s Drive Reduction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Premack’s</a:t>
            </a:r>
            <a:r>
              <a:rPr lang="en-US" dirty="0"/>
              <a:t> Relative Value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One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Two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66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7. </a:t>
            </a:r>
            <a:r>
              <a:rPr lang="en-US" sz="2800" dirty="0"/>
              <a:t>What is the name of the theory that says a higher probability behavior reinforces a lower probability behavior?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Hull’s Drive Reduction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Premack’s</a:t>
            </a:r>
            <a:r>
              <a:rPr lang="en-US" dirty="0"/>
              <a:t> Relative Value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One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Two Process Theory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352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8. If I want to decrease a behavior, what schedule of reinforcement should I use?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DRH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DRL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Stretching the ratio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DRA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673</Words>
  <Application>Microsoft Office PowerPoint</Application>
  <PresentationFormat>On-screen Show (4:3)</PresentationFormat>
  <Paragraphs>99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Office Theme</vt:lpstr>
      <vt:lpstr>Chart</vt:lpstr>
      <vt:lpstr>Exam 2 – Some Review Questions</vt:lpstr>
      <vt:lpstr>1. Joe slaps Juan, and has to go sit in the corner while the other kids play a fun game.  This is</vt:lpstr>
      <vt:lpstr>2. Maria answers a question correctly and I say “Great answer!”  This is</vt:lpstr>
      <vt:lpstr>3. When you go home, you quickly punch in the alarm code after going in the door to avoid the alarm going off. This is</vt:lpstr>
      <vt:lpstr>4. The dog barks and the bark collar delivers a mild shock. This is</vt:lpstr>
      <vt:lpstr>5. What is the name of the theory that says there are both Pavlovian and Operant components to reinforcement and avoidance.</vt:lpstr>
      <vt:lpstr>6. What is the name of the theory that says reinforcers are stimuli?</vt:lpstr>
      <vt:lpstr>7. What is the name of the theory that says a higher probability behavior reinforces a lower probability behavior?</vt:lpstr>
      <vt:lpstr>8. If I want to decrease a behavior, what schedule of reinforcement should I use?</vt:lpstr>
      <vt:lpstr>9. After which schedule will you persist longer on a task?</vt:lpstr>
      <vt:lpstr>10. Which of the following is a result of spanking?</vt:lpstr>
      <vt:lpstr>11. Which of these is a problem with punishment?</vt:lpstr>
      <vt:lpstr>12. If I want to make my punishment effective, I should?</vt:lpstr>
      <vt:lpstr>13. What is another name for superstition?</vt:lpstr>
      <vt:lpstr>14. What is the important part of a learned helplessness procedure?</vt:lpstr>
      <vt:lpstr>15. In institutional settings, why might patients report more delusions and hallucinations as time goes on?</vt:lpstr>
      <vt:lpstr>16. What is the therapy recommended for people who have had a stroke and consequently have movement problems on one side of the body? </vt:lpstr>
      <vt:lpstr>17. Which of the following is NOT one of Pryor’s “bad fairy” methods of untraining?</vt:lpstr>
      <vt:lpstr>18. Which of the following is NOT one of Pryor’s “good fairy” methods of untraining?</vt:lpstr>
      <vt:lpstr>19. Which of the following is NOT a self-control technique</vt:lpstr>
      <vt:lpstr>20. What is a problem common to all the reinforcement theories?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55</cp:revision>
  <cp:lastPrinted>2021-02-18T16:14:57Z</cp:lastPrinted>
  <dcterms:created xsi:type="dcterms:W3CDTF">2010-02-08T21:56:43Z</dcterms:created>
  <dcterms:modified xsi:type="dcterms:W3CDTF">2022-10-19T21:06:32Z</dcterms:modified>
</cp:coreProperties>
</file>