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22" r:id="rId3"/>
    <p:sldId id="32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773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1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AC8B2C2E-D6CC-4636-9753-AD939F404067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08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6795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77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834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0310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6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7544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527018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AC8B2C2E-D6CC-4636-9753-AD939F404067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05569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8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3 Review</a:t>
            </a:r>
          </a:p>
        </p:txBody>
      </p:sp>
    </p:spTree>
    <p:extLst>
      <p:ext uri="{BB962C8B-B14F-4D97-AF65-F5344CB8AC3E}">
        <p14:creationId xmlns:p14="http://schemas.microsoft.com/office/powerpoint/2010/main" val="2676021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5 Topics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Thermal energy, Temperature, and Heat</a:t>
                </a:r>
              </a:p>
              <a:p>
                <a:r>
                  <a:rPr lang="en-US" sz="2000" dirty="0"/>
                  <a:t>Specific Heat</a:t>
                </a:r>
              </a:p>
              <a:p>
                <a:r>
                  <a:rPr lang="en-US" sz="2000" dirty="0"/>
                  <a:t>Direct and Inverse Variation</a:t>
                </a:r>
              </a:p>
              <a:p>
                <a:r>
                  <a:rPr lang="en-US" sz="2000" dirty="0"/>
                  <a:t>Calorimetry</a:t>
                </a:r>
              </a:p>
              <a:p>
                <a:r>
                  <a:rPr lang="en-US" sz="2000" dirty="0"/>
                  <a:t>Internal Energy (U)</a:t>
                </a:r>
              </a:p>
              <a:p>
                <a:r>
                  <a:rPr lang="en-US" sz="2000" dirty="0"/>
                  <a:t>Enthalpy (H)</a:t>
                </a:r>
              </a:p>
              <a:p>
                <a:r>
                  <a:rPr lang="en-US" sz="2000" dirty="0"/>
                  <a:t>Using Hess’s Law to 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endParaRPr lang="en-US" sz="2000" dirty="0"/>
              </a:p>
              <a:p>
                <a:r>
                  <a:rPr lang="en-US" sz="2000" dirty="0"/>
                  <a:t>Using standard enthalpies of formation to 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endParaRPr lang="en-US" sz="2000" dirty="0"/>
              </a:p>
              <a:p>
                <a:r>
                  <a:rPr lang="en-US" sz="2000" dirty="0"/>
                  <a:t>Measuring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r>
                  <a:rPr lang="en-US" sz="2000" dirty="0"/>
                  <a:t> in a calorimeter</a:t>
                </a:r>
              </a:p>
              <a:p>
                <a:r>
                  <a:rPr lang="en-US" sz="2000" dirty="0" err="1"/>
                  <a:t>Thermostoichiometry</a:t>
                </a: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0411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6EDCF-1B42-4D55-A3A5-1F980AA2B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6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DEB4C-A670-4FC0-8796-851876FC16A7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Waves, Electromagnetic Waves, and Photons</a:t>
            </a:r>
          </a:p>
          <a:p>
            <a:r>
              <a:rPr lang="en-US" sz="2000" dirty="0"/>
              <a:t>Bohr Model and energy level transitions</a:t>
            </a:r>
          </a:p>
          <a:p>
            <a:r>
              <a:rPr lang="en-US" sz="2000" dirty="0"/>
              <a:t>Shells, Subshells, and Orbitals</a:t>
            </a:r>
          </a:p>
          <a:p>
            <a:r>
              <a:rPr lang="en-US" sz="2000" dirty="0"/>
              <a:t>Quantum Numbers and Pauli Exclusion Principle </a:t>
            </a:r>
          </a:p>
          <a:p>
            <a:r>
              <a:rPr lang="en-US" sz="2000" dirty="0" err="1"/>
              <a:t>Spdf</a:t>
            </a:r>
            <a:r>
              <a:rPr lang="en-US" sz="2000" dirty="0"/>
              <a:t> Notation, Noble Gas Notation, and Orbital Box Notation</a:t>
            </a:r>
          </a:p>
          <a:p>
            <a:r>
              <a:rPr lang="en-US" sz="2000" dirty="0"/>
              <a:t>Aufbau Principle and Hund’s Rule</a:t>
            </a:r>
          </a:p>
          <a:p>
            <a:r>
              <a:rPr lang="en-US" sz="2000" dirty="0"/>
              <a:t>Valence Electrons</a:t>
            </a:r>
          </a:p>
          <a:p>
            <a:r>
              <a:rPr lang="en-US" sz="2000" dirty="0"/>
              <a:t>Atomic and Ionic Radii, Ionization Energy, and Electron Affinity</a:t>
            </a:r>
          </a:p>
          <a:p>
            <a:r>
              <a:rPr lang="en-US" sz="2000" dirty="0"/>
              <a:t>Ionization Energy and Electron Affinity Trend Deviations</a:t>
            </a:r>
          </a:p>
          <a:p>
            <a:r>
              <a:rPr lang="en-US" sz="2000" dirty="0"/>
              <a:t>Ion Formation, Ionic Bonding, and Ionic Lattice Formation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6033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183</TotalTime>
  <Words>129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Cambria Math</vt:lpstr>
      <vt:lpstr>Wingdings</vt:lpstr>
      <vt:lpstr>Wingdings 2</vt:lpstr>
      <vt:lpstr>Median</vt:lpstr>
      <vt:lpstr>Test 3 Review</vt:lpstr>
      <vt:lpstr>Chapter 5 Topics</vt:lpstr>
      <vt:lpstr>Chapter 6 Topics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Exam Review</dc:title>
  <dc:creator>Walter Turner</dc:creator>
  <cp:lastModifiedBy>Walter Turner</cp:lastModifiedBy>
  <cp:revision>33</cp:revision>
  <dcterms:created xsi:type="dcterms:W3CDTF">2017-12-04T18:02:39Z</dcterms:created>
  <dcterms:modified xsi:type="dcterms:W3CDTF">2022-10-22T17:48:21Z</dcterms:modified>
</cp:coreProperties>
</file>