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590B8B-C880-43B2-AF63-321EA0DB0E77}" type="doc">
      <dgm:prSet loTypeId="urn:microsoft.com/office/officeart/2016/7/layout/VerticalDownArrowProcess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810CEB9-20ED-4F18-BA12-90D6A3CAC4FF}">
      <dgm:prSet/>
      <dgm:spPr/>
      <dgm:t>
        <a:bodyPr/>
        <a:lstStyle/>
        <a:p>
          <a:r>
            <a:rPr lang="en-US"/>
            <a:t>Frame</a:t>
          </a:r>
        </a:p>
      </dgm:t>
    </dgm:pt>
    <dgm:pt modelId="{7EC8B2D7-3CCE-4C2D-B079-85291FF93240}" type="parTrans" cxnId="{991AA6EA-BC41-448D-A3AB-14C58F999D22}">
      <dgm:prSet/>
      <dgm:spPr/>
      <dgm:t>
        <a:bodyPr/>
        <a:lstStyle/>
        <a:p>
          <a:endParaRPr lang="en-US"/>
        </a:p>
      </dgm:t>
    </dgm:pt>
    <dgm:pt modelId="{3515D291-C09B-4961-96C9-50ACA597CF1A}" type="sibTrans" cxnId="{991AA6EA-BC41-448D-A3AB-14C58F999D22}">
      <dgm:prSet/>
      <dgm:spPr/>
      <dgm:t>
        <a:bodyPr/>
        <a:lstStyle/>
        <a:p>
          <a:endParaRPr lang="en-US"/>
        </a:p>
      </dgm:t>
    </dgm:pt>
    <dgm:pt modelId="{0081F8EC-979B-4884-A4E0-90B5DD316B62}">
      <dgm:prSet/>
      <dgm:spPr/>
      <dgm:t>
        <a:bodyPr/>
        <a:lstStyle/>
        <a:p>
          <a:r>
            <a:rPr lang="en-US"/>
            <a:t>Frame the problem and look at the big picture</a:t>
          </a:r>
        </a:p>
      </dgm:t>
    </dgm:pt>
    <dgm:pt modelId="{988826F4-355F-4699-90D4-AC94FAA4A361}" type="parTrans" cxnId="{54FC3C9C-B726-46CC-9EB8-7E292684E92B}">
      <dgm:prSet/>
      <dgm:spPr/>
      <dgm:t>
        <a:bodyPr/>
        <a:lstStyle/>
        <a:p>
          <a:endParaRPr lang="en-US"/>
        </a:p>
      </dgm:t>
    </dgm:pt>
    <dgm:pt modelId="{E821D63E-3E9C-4396-88D5-B6C6773F3BFD}" type="sibTrans" cxnId="{54FC3C9C-B726-46CC-9EB8-7E292684E92B}">
      <dgm:prSet/>
      <dgm:spPr/>
      <dgm:t>
        <a:bodyPr/>
        <a:lstStyle/>
        <a:p>
          <a:endParaRPr lang="en-US"/>
        </a:p>
      </dgm:t>
    </dgm:pt>
    <dgm:pt modelId="{497784D3-3F57-492F-863D-9F7B10CCD8C5}">
      <dgm:prSet/>
      <dgm:spPr/>
      <dgm:t>
        <a:bodyPr/>
        <a:lstStyle/>
        <a:p>
          <a:r>
            <a:rPr lang="en-US"/>
            <a:t>Get</a:t>
          </a:r>
        </a:p>
      </dgm:t>
    </dgm:pt>
    <dgm:pt modelId="{4CDE1CDA-3B4B-4CC3-B9B4-8FFF131B00F2}" type="parTrans" cxnId="{A91B7A01-C050-4AD9-A78D-CB3F9E94F355}">
      <dgm:prSet/>
      <dgm:spPr/>
      <dgm:t>
        <a:bodyPr/>
        <a:lstStyle/>
        <a:p>
          <a:endParaRPr lang="en-US"/>
        </a:p>
      </dgm:t>
    </dgm:pt>
    <dgm:pt modelId="{206082BD-C8B3-4CF8-A7A8-AF98F7B5D691}" type="sibTrans" cxnId="{A91B7A01-C050-4AD9-A78D-CB3F9E94F355}">
      <dgm:prSet/>
      <dgm:spPr/>
      <dgm:t>
        <a:bodyPr/>
        <a:lstStyle/>
        <a:p>
          <a:endParaRPr lang="en-US"/>
        </a:p>
      </dgm:t>
    </dgm:pt>
    <dgm:pt modelId="{5462BD7E-2194-4F4E-B75E-C5C7EA50D2B7}">
      <dgm:prSet/>
      <dgm:spPr/>
      <dgm:t>
        <a:bodyPr/>
        <a:lstStyle/>
        <a:p>
          <a:r>
            <a:rPr lang="en-US"/>
            <a:t>Get the data</a:t>
          </a:r>
        </a:p>
      </dgm:t>
    </dgm:pt>
    <dgm:pt modelId="{6481509D-D9AC-48B8-99CC-88D6DE5BA3ED}" type="parTrans" cxnId="{D0C6AD58-74A8-4200-AD66-CF7EABFDFAAC}">
      <dgm:prSet/>
      <dgm:spPr/>
      <dgm:t>
        <a:bodyPr/>
        <a:lstStyle/>
        <a:p>
          <a:endParaRPr lang="en-US"/>
        </a:p>
      </dgm:t>
    </dgm:pt>
    <dgm:pt modelId="{5659E75E-9E4C-4B82-A26A-D4BF2223A858}" type="sibTrans" cxnId="{D0C6AD58-74A8-4200-AD66-CF7EABFDFAAC}">
      <dgm:prSet/>
      <dgm:spPr/>
      <dgm:t>
        <a:bodyPr/>
        <a:lstStyle/>
        <a:p>
          <a:endParaRPr lang="en-US"/>
        </a:p>
      </dgm:t>
    </dgm:pt>
    <dgm:pt modelId="{95C0C8FE-1D19-4B09-BD3B-07262BD0C01D}">
      <dgm:prSet/>
      <dgm:spPr/>
      <dgm:t>
        <a:bodyPr/>
        <a:lstStyle/>
        <a:p>
          <a:r>
            <a:rPr lang="en-US"/>
            <a:t>Explore</a:t>
          </a:r>
        </a:p>
      </dgm:t>
    </dgm:pt>
    <dgm:pt modelId="{058A9299-E2EA-4F33-816E-2CAD4EE915B5}" type="parTrans" cxnId="{1F1B899D-CF4B-493D-AFC5-2F5B7765B33F}">
      <dgm:prSet/>
      <dgm:spPr/>
      <dgm:t>
        <a:bodyPr/>
        <a:lstStyle/>
        <a:p>
          <a:endParaRPr lang="en-US"/>
        </a:p>
      </dgm:t>
    </dgm:pt>
    <dgm:pt modelId="{5741A851-FFC5-4D52-803B-A8C16E637589}" type="sibTrans" cxnId="{1F1B899D-CF4B-493D-AFC5-2F5B7765B33F}">
      <dgm:prSet/>
      <dgm:spPr/>
      <dgm:t>
        <a:bodyPr/>
        <a:lstStyle/>
        <a:p>
          <a:endParaRPr lang="en-US"/>
        </a:p>
      </dgm:t>
    </dgm:pt>
    <dgm:pt modelId="{31431B35-4A6D-48B3-BA55-B24F02F6E9C0}">
      <dgm:prSet/>
      <dgm:spPr/>
      <dgm:t>
        <a:bodyPr/>
        <a:lstStyle/>
        <a:p>
          <a:r>
            <a:rPr lang="en-US"/>
            <a:t>Explore the data to get insights</a:t>
          </a:r>
        </a:p>
      </dgm:t>
    </dgm:pt>
    <dgm:pt modelId="{82D2F3DF-6AC4-459F-ACF0-5B7FFBE9CC6A}" type="parTrans" cxnId="{7E417E16-E9DA-4AF7-B645-B37D06E99B41}">
      <dgm:prSet/>
      <dgm:spPr/>
      <dgm:t>
        <a:bodyPr/>
        <a:lstStyle/>
        <a:p>
          <a:endParaRPr lang="en-US"/>
        </a:p>
      </dgm:t>
    </dgm:pt>
    <dgm:pt modelId="{252A3F81-E234-4630-B813-9F2A7CD88A6B}" type="sibTrans" cxnId="{7E417E16-E9DA-4AF7-B645-B37D06E99B41}">
      <dgm:prSet/>
      <dgm:spPr/>
      <dgm:t>
        <a:bodyPr/>
        <a:lstStyle/>
        <a:p>
          <a:endParaRPr lang="en-US"/>
        </a:p>
      </dgm:t>
    </dgm:pt>
    <dgm:pt modelId="{3FC8BCDE-19A7-4473-B37A-138E19104C24}">
      <dgm:prSet/>
      <dgm:spPr/>
      <dgm:t>
        <a:bodyPr/>
        <a:lstStyle/>
        <a:p>
          <a:r>
            <a:rPr lang="en-US"/>
            <a:t>Prepare</a:t>
          </a:r>
        </a:p>
      </dgm:t>
    </dgm:pt>
    <dgm:pt modelId="{75E8D497-EDDC-4B78-8321-7DE2250F323F}" type="parTrans" cxnId="{BE8A9FBC-69B1-4274-937F-5CB9057F38C1}">
      <dgm:prSet/>
      <dgm:spPr/>
      <dgm:t>
        <a:bodyPr/>
        <a:lstStyle/>
        <a:p>
          <a:endParaRPr lang="en-US"/>
        </a:p>
      </dgm:t>
    </dgm:pt>
    <dgm:pt modelId="{68E6DF5A-1122-4769-B6BF-AE56A929BB21}" type="sibTrans" cxnId="{BE8A9FBC-69B1-4274-937F-5CB9057F38C1}">
      <dgm:prSet/>
      <dgm:spPr/>
      <dgm:t>
        <a:bodyPr/>
        <a:lstStyle/>
        <a:p>
          <a:endParaRPr lang="en-US"/>
        </a:p>
      </dgm:t>
    </dgm:pt>
    <dgm:pt modelId="{72F7B5A5-2520-4793-A340-F87FE9ED6891}">
      <dgm:prSet/>
      <dgm:spPr/>
      <dgm:t>
        <a:bodyPr/>
        <a:lstStyle/>
        <a:p>
          <a:r>
            <a:rPr lang="en-US"/>
            <a:t>Prepare the date to expose data patterns to Machine Learning algorithms</a:t>
          </a:r>
        </a:p>
      </dgm:t>
    </dgm:pt>
    <dgm:pt modelId="{199B1A19-A103-4956-9963-AE80F3285EB4}" type="parTrans" cxnId="{46137191-5986-413B-847E-B973632B4920}">
      <dgm:prSet/>
      <dgm:spPr/>
      <dgm:t>
        <a:bodyPr/>
        <a:lstStyle/>
        <a:p>
          <a:endParaRPr lang="en-US"/>
        </a:p>
      </dgm:t>
    </dgm:pt>
    <dgm:pt modelId="{4189D516-2AAD-4DB8-B294-5234B5E128DE}" type="sibTrans" cxnId="{46137191-5986-413B-847E-B973632B4920}">
      <dgm:prSet/>
      <dgm:spPr/>
      <dgm:t>
        <a:bodyPr/>
        <a:lstStyle/>
        <a:p>
          <a:endParaRPr lang="en-US"/>
        </a:p>
      </dgm:t>
    </dgm:pt>
    <dgm:pt modelId="{E59F9773-CC84-401A-A2A6-F70D58F59FB2}">
      <dgm:prSet/>
      <dgm:spPr/>
      <dgm:t>
        <a:bodyPr/>
        <a:lstStyle/>
        <a:p>
          <a:r>
            <a:rPr lang="en-US"/>
            <a:t>Explore</a:t>
          </a:r>
        </a:p>
      </dgm:t>
    </dgm:pt>
    <dgm:pt modelId="{D5FD36A7-AFF0-416B-BC53-5570639C7D72}" type="parTrans" cxnId="{E6EBD17F-A4BF-490C-8ED0-5CF6214DAADB}">
      <dgm:prSet/>
      <dgm:spPr/>
      <dgm:t>
        <a:bodyPr/>
        <a:lstStyle/>
        <a:p>
          <a:endParaRPr lang="en-US"/>
        </a:p>
      </dgm:t>
    </dgm:pt>
    <dgm:pt modelId="{2BAC97B5-165D-48FD-BA42-7A9993CC76C7}" type="sibTrans" cxnId="{E6EBD17F-A4BF-490C-8ED0-5CF6214DAADB}">
      <dgm:prSet/>
      <dgm:spPr/>
      <dgm:t>
        <a:bodyPr/>
        <a:lstStyle/>
        <a:p>
          <a:endParaRPr lang="en-US"/>
        </a:p>
      </dgm:t>
    </dgm:pt>
    <dgm:pt modelId="{2FD807CC-B0E2-4BF8-AA79-D0AD5749FDB6}">
      <dgm:prSet/>
      <dgm:spPr/>
      <dgm:t>
        <a:bodyPr/>
        <a:lstStyle/>
        <a:p>
          <a:r>
            <a:rPr lang="en-US"/>
            <a:t>Explore various models and shortlist the best options</a:t>
          </a:r>
        </a:p>
      </dgm:t>
    </dgm:pt>
    <dgm:pt modelId="{25D76FE8-E270-4A9B-BF95-E95A15627926}" type="parTrans" cxnId="{A8727893-A964-4E9A-B035-737B76F9F53E}">
      <dgm:prSet/>
      <dgm:spPr/>
      <dgm:t>
        <a:bodyPr/>
        <a:lstStyle/>
        <a:p>
          <a:endParaRPr lang="en-US"/>
        </a:p>
      </dgm:t>
    </dgm:pt>
    <dgm:pt modelId="{BDAC430E-B6F2-4AAB-9A74-2814D6C6977F}" type="sibTrans" cxnId="{A8727893-A964-4E9A-B035-737B76F9F53E}">
      <dgm:prSet/>
      <dgm:spPr/>
      <dgm:t>
        <a:bodyPr/>
        <a:lstStyle/>
        <a:p>
          <a:endParaRPr lang="en-US"/>
        </a:p>
      </dgm:t>
    </dgm:pt>
    <dgm:pt modelId="{FACE32EB-81D0-49B8-B0BC-A4FEA1804082}">
      <dgm:prSet/>
      <dgm:spPr/>
      <dgm:t>
        <a:bodyPr/>
        <a:lstStyle/>
        <a:p>
          <a:r>
            <a:rPr lang="en-US"/>
            <a:t>Fine-tune</a:t>
          </a:r>
        </a:p>
      </dgm:t>
    </dgm:pt>
    <dgm:pt modelId="{6B30DABD-34D9-48AD-A46B-CE9E4DEE55DA}" type="parTrans" cxnId="{E5382C61-DB4C-4585-B6C0-B46DB708EA74}">
      <dgm:prSet/>
      <dgm:spPr/>
      <dgm:t>
        <a:bodyPr/>
        <a:lstStyle/>
        <a:p>
          <a:endParaRPr lang="en-US"/>
        </a:p>
      </dgm:t>
    </dgm:pt>
    <dgm:pt modelId="{20D6D593-9731-4133-9891-97CDA555D3F3}" type="sibTrans" cxnId="{E5382C61-DB4C-4585-B6C0-B46DB708EA74}">
      <dgm:prSet/>
      <dgm:spPr/>
      <dgm:t>
        <a:bodyPr/>
        <a:lstStyle/>
        <a:p>
          <a:endParaRPr lang="en-US"/>
        </a:p>
      </dgm:t>
    </dgm:pt>
    <dgm:pt modelId="{69507F4A-4230-4592-8B12-F59302F40994}">
      <dgm:prSet/>
      <dgm:spPr/>
      <dgm:t>
        <a:bodyPr/>
        <a:lstStyle/>
        <a:p>
          <a:r>
            <a:rPr lang="en-US"/>
            <a:t>Fine-tune the models and combine them into a great solution</a:t>
          </a:r>
        </a:p>
      </dgm:t>
    </dgm:pt>
    <dgm:pt modelId="{E04DF176-6FF8-4AB3-8C9F-64E7F0B5387A}" type="parTrans" cxnId="{967B54C5-C316-4228-81B1-D816CAD2F476}">
      <dgm:prSet/>
      <dgm:spPr/>
      <dgm:t>
        <a:bodyPr/>
        <a:lstStyle/>
        <a:p>
          <a:endParaRPr lang="en-US"/>
        </a:p>
      </dgm:t>
    </dgm:pt>
    <dgm:pt modelId="{6FFF8F72-081B-4F8F-803E-C8DF4436F833}" type="sibTrans" cxnId="{967B54C5-C316-4228-81B1-D816CAD2F476}">
      <dgm:prSet/>
      <dgm:spPr/>
      <dgm:t>
        <a:bodyPr/>
        <a:lstStyle/>
        <a:p>
          <a:endParaRPr lang="en-US"/>
        </a:p>
      </dgm:t>
    </dgm:pt>
    <dgm:pt modelId="{6B3D13D8-6725-45DA-8C58-A8251F1FA92A}">
      <dgm:prSet/>
      <dgm:spPr/>
      <dgm:t>
        <a:bodyPr/>
        <a:lstStyle/>
        <a:p>
          <a:r>
            <a:rPr lang="en-US"/>
            <a:t>Present</a:t>
          </a:r>
        </a:p>
      </dgm:t>
    </dgm:pt>
    <dgm:pt modelId="{F3420976-3158-45BE-AB57-F379C75320D2}" type="parTrans" cxnId="{488CB257-996D-4DD1-9B1F-F21DF77DD66C}">
      <dgm:prSet/>
      <dgm:spPr/>
      <dgm:t>
        <a:bodyPr/>
        <a:lstStyle/>
        <a:p>
          <a:endParaRPr lang="en-US"/>
        </a:p>
      </dgm:t>
    </dgm:pt>
    <dgm:pt modelId="{99B5D1C2-CFB7-4C08-97DD-BC93495DD967}" type="sibTrans" cxnId="{488CB257-996D-4DD1-9B1F-F21DF77DD66C}">
      <dgm:prSet/>
      <dgm:spPr/>
      <dgm:t>
        <a:bodyPr/>
        <a:lstStyle/>
        <a:p>
          <a:endParaRPr lang="en-US"/>
        </a:p>
      </dgm:t>
    </dgm:pt>
    <dgm:pt modelId="{F2782E79-3BE3-4D26-AD9F-0F1A4EB9D53D}">
      <dgm:prSet/>
      <dgm:spPr/>
      <dgm:t>
        <a:bodyPr/>
        <a:lstStyle/>
        <a:p>
          <a:r>
            <a:rPr lang="en-US"/>
            <a:t>Present solution</a:t>
          </a:r>
        </a:p>
      </dgm:t>
    </dgm:pt>
    <dgm:pt modelId="{3B39E429-3992-4B76-BB01-B4C9344895F3}" type="parTrans" cxnId="{A8082B53-14B4-4778-865A-2CA19857313D}">
      <dgm:prSet/>
      <dgm:spPr/>
      <dgm:t>
        <a:bodyPr/>
        <a:lstStyle/>
        <a:p>
          <a:endParaRPr lang="en-US"/>
        </a:p>
      </dgm:t>
    </dgm:pt>
    <dgm:pt modelId="{028FBFBC-D945-472E-BA73-F0556A698C99}" type="sibTrans" cxnId="{A8082B53-14B4-4778-865A-2CA19857313D}">
      <dgm:prSet/>
      <dgm:spPr/>
      <dgm:t>
        <a:bodyPr/>
        <a:lstStyle/>
        <a:p>
          <a:endParaRPr lang="en-US"/>
        </a:p>
      </dgm:t>
    </dgm:pt>
    <dgm:pt modelId="{5726B5B2-3142-43B7-9916-51E680BFB3A5}">
      <dgm:prSet/>
      <dgm:spPr/>
      <dgm:t>
        <a:bodyPr/>
        <a:lstStyle/>
        <a:p>
          <a:r>
            <a:rPr lang="en-US"/>
            <a:t>Launch, monitor, and maintain</a:t>
          </a:r>
        </a:p>
      </dgm:t>
    </dgm:pt>
    <dgm:pt modelId="{66C9B3CC-244B-4493-A225-DA5ED36C4DE3}" type="parTrans" cxnId="{D7F1A3A0-0D80-448B-8F11-C773A69B69F6}">
      <dgm:prSet/>
      <dgm:spPr/>
      <dgm:t>
        <a:bodyPr/>
        <a:lstStyle/>
        <a:p>
          <a:endParaRPr lang="en-US"/>
        </a:p>
      </dgm:t>
    </dgm:pt>
    <dgm:pt modelId="{AAFA842D-A224-4036-97AA-73A87BB76D84}" type="sibTrans" cxnId="{D7F1A3A0-0D80-448B-8F11-C773A69B69F6}">
      <dgm:prSet/>
      <dgm:spPr/>
      <dgm:t>
        <a:bodyPr/>
        <a:lstStyle/>
        <a:p>
          <a:endParaRPr lang="en-US"/>
        </a:p>
      </dgm:t>
    </dgm:pt>
    <dgm:pt modelId="{74274858-C771-4A82-BBBF-07B12A344870}">
      <dgm:prSet/>
      <dgm:spPr/>
      <dgm:t>
        <a:bodyPr/>
        <a:lstStyle/>
        <a:p>
          <a:r>
            <a:rPr lang="en-US"/>
            <a:t>Launch, monitor, and maintain your system</a:t>
          </a:r>
        </a:p>
      </dgm:t>
    </dgm:pt>
    <dgm:pt modelId="{5EE5C4B8-2D4F-4D88-8B45-D00DB7AAC10A}" type="parTrans" cxnId="{8242E1A2-9474-4971-8696-E3D2D21D0D56}">
      <dgm:prSet/>
      <dgm:spPr/>
      <dgm:t>
        <a:bodyPr/>
        <a:lstStyle/>
        <a:p>
          <a:endParaRPr lang="en-US"/>
        </a:p>
      </dgm:t>
    </dgm:pt>
    <dgm:pt modelId="{13A068CC-127F-4BAE-A81E-80FD07B04F03}" type="sibTrans" cxnId="{8242E1A2-9474-4971-8696-E3D2D21D0D56}">
      <dgm:prSet/>
      <dgm:spPr/>
      <dgm:t>
        <a:bodyPr/>
        <a:lstStyle/>
        <a:p>
          <a:endParaRPr lang="en-US"/>
        </a:p>
      </dgm:t>
    </dgm:pt>
    <dgm:pt modelId="{5481615B-3C39-4B99-B8C1-B3BA3F0898DB}" type="pres">
      <dgm:prSet presAssocID="{F0590B8B-C880-43B2-AF63-321EA0DB0E77}" presName="Name0" presStyleCnt="0">
        <dgm:presLayoutVars>
          <dgm:dir/>
          <dgm:animLvl val="lvl"/>
          <dgm:resizeHandles val="exact"/>
        </dgm:presLayoutVars>
      </dgm:prSet>
      <dgm:spPr/>
    </dgm:pt>
    <dgm:pt modelId="{FCB6142F-9083-41A5-856B-1BA5AA85BAFC}" type="pres">
      <dgm:prSet presAssocID="{5726B5B2-3142-43B7-9916-51E680BFB3A5}" presName="boxAndChildren" presStyleCnt="0"/>
      <dgm:spPr/>
    </dgm:pt>
    <dgm:pt modelId="{C17FDC69-E5C9-4F0E-8695-377B4A40451B}" type="pres">
      <dgm:prSet presAssocID="{5726B5B2-3142-43B7-9916-51E680BFB3A5}" presName="parentTextBox" presStyleLbl="alignNode1" presStyleIdx="0" presStyleCnt="8"/>
      <dgm:spPr/>
    </dgm:pt>
    <dgm:pt modelId="{7B762114-3B99-46BE-B37E-29FFC3393EB4}" type="pres">
      <dgm:prSet presAssocID="{5726B5B2-3142-43B7-9916-51E680BFB3A5}" presName="descendantBox" presStyleLbl="bgAccFollowNode1" presStyleIdx="0" presStyleCnt="8"/>
      <dgm:spPr/>
    </dgm:pt>
    <dgm:pt modelId="{25EA904E-E862-4BC4-97B4-4630F383A8A1}" type="pres">
      <dgm:prSet presAssocID="{99B5D1C2-CFB7-4C08-97DD-BC93495DD967}" presName="sp" presStyleCnt="0"/>
      <dgm:spPr/>
    </dgm:pt>
    <dgm:pt modelId="{AEB38FA6-B46C-4BE3-95BA-89CCB137C176}" type="pres">
      <dgm:prSet presAssocID="{6B3D13D8-6725-45DA-8C58-A8251F1FA92A}" presName="arrowAndChildren" presStyleCnt="0"/>
      <dgm:spPr/>
    </dgm:pt>
    <dgm:pt modelId="{82FDB8D8-E111-4BBD-945D-D1BAED887927}" type="pres">
      <dgm:prSet presAssocID="{6B3D13D8-6725-45DA-8C58-A8251F1FA92A}" presName="parentTextArrow" presStyleLbl="node1" presStyleIdx="0" presStyleCnt="0"/>
      <dgm:spPr/>
    </dgm:pt>
    <dgm:pt modelId="{0AE529D6-9959-4D98-977D-8571282A2918}" type="pres">
      <dgm:prSet presAssocID="{6B3D13D8-6725-45DA-8C58-A8251F1FA92A}" presName="arrow" presStyleLbl="alignNode1" presStyleIdx="1" presStyleCnt="8"/>
      <dgm:spPr/>
    </dgm:pt>
    <dgm:pt modelId="{41FA84A8-B4E8-478E-87C9-611637D36599}" type="pres">
      <dgm:prSet presAssocID="{6B3D13D8-6725-45DA-8C58-A8251F1FA92A}" presName="descendantArrow" presStyleLbl="bgAccFollowNode1" presStyleIdx="1" presStyleCnt="8"/>
      <dgm:spPr/>
    </dgm:pt>
    <dgm:pt modelId="{3DEC69B7-9ECD-4BBB-9925-F332C70733C7}" type="pres">
      <dgm:prSet presAssocID="{20D6D593-9731-4133-9891-97CDA555D3F3}" presName="sp" presStyleCnt="0"/>
      <dgm:spPr/>
    </dgm:pt>
    <dgm:pt modelId="{1F3D477F-CABB-4FFB-B1E4-7E5C25F33C4C}" type="pres">
      <dgm:prSet presAssocID="{FACE32EB-81D0-49B8-B0BC-A4FEA1804082}" presName="arrowAndChildren" presStyleCnt="0"/>
      <dgm:spPr/>
    </dgm:pt>
    <dgm:pt modelId="{2D617D1E-5E42-49F5-8329-7D0810D8FF3F}" type="pres">
      <dgm:prSet presAssocID="{FACE32EB-81D0-49B8-B0BC-A4FEA1804082}" presName="parentTextArrow" presStyleLbl="node1" presStyleIdx="0" presStyleCnt="0"/>
      <dgm:spPr/>
    </dgm:pt>
    <dgm:pt modelId="{A68A43E4-97AE-4290-9B89-3C575585A408}" type="pres">
      <dgm:prSet presAssocID="{FACE32EB-81D0-49B8-B0BC-A4FEA1804082}" presName="arrow" presStyleLbl="alignNode1" presStyleIdx="2" presStyleCnt="8"/>
      <dgm:spPr/>
    </dgm:pt>
    <dgm:pt modelId="{3757AA80-4434-4137-A249-2571CFD45B9D}" type="pres">
      <dgm:prSet presAssocID="{FACE32EB-81D0-49B8-B0BC-A4FEA1804082}" presName="descendantArrow" presStyleLbl="bgAccFollowNode1" presStyleIdx="2" presStyleCnt="8"/>
      <dgm:spPr/>
    </dgm:pt>
    <dgm:pt modelId="{ECB2B1E6-AB8A-4369-9DD3-C88D8EA8E71C}" type="pres">
      <dgm:prSet presAssocID="{2BAC97B5-165D-48FD-BA42-7A9993CC76C7}" presName="sp" presStyleCnt="0"/>
      <dgm:spPr/>
    </dgm:pt>
    <dgm:pt modelId="{46C83AC0-94B4-4C16-8343-E9C5DF906CAD}" type="pres">
      <dgm:prSet presAssocID="{E59F9773-CC84-401A-A2A6-F70D58F59FB2}" presName="arrowAndChildren" presStyleCnt="0"/>
      <dgm:spPr/>
    </dgm:pt>
    <dgm:pt modelId="{C4B24314-8CD1-402D-867F-B53926691F41}" type="pres">
      <dgm:prSet presAssocID="{E59F9773-CC84-401A-A2A6-F70D58F59FB2}" presName="parentTextArrow" presStyleLbl="node1" presStyleIdx="0" presStyleCnt="0"/>
      <dgm:spPr/>
    </dgm:pt>
    <dgm:pt modelId="{C06ACA39-F63B-48D2-B1CD-AC2A785DE84B}" type="pres">
      <dgm:prSet presAssocID="{E59F9773-CC84-401A-A2A6-F70D58F59FB2}" presName="arrow" presStyleLbl="alignNode1" presStyleIdx="3" presStyleCnt="8"/>
      <dgm:spPr/>
    </dgm:pt>
    <dgm:pt modelId="{EB316ED5-8327-491D-9E2F-8D34C44A494F}" type="pres">
      <dgm:prSet presAssocID="{E59F9773-CC84-401A-A2A6-F70D58F59FB2}" presName="descendantArrow" presStyleLbl="bgAccFollowNode1" presStyleIdx="3" presStyleCnt="8"/>
      <dgm:spPr/>
    </dgm:pt>
    <dgm:pt modelId="{1C63993B-A14A-4B9D-89B2-E421936619E1}" type="pres">
      <dgm:prSet presAssocID="{68E6DF5A-1122-4769-B6BF-AE56A929BB21}" presName="sp" presStyleCnt="0"/>
      <dgm:spPr/>
    </dgm:pt>
    <dgm:pt modelId="{B6394691-BB76-4DC1-8EA4-3C7BBDD76CC5}" type="pres">
      <dgm:prSet presAssocID="{3FC8BCDE-19A7-4473-B37A-138E19104C24}" presName="arrowAndChildren" presStyleCnt="0"/>
      <dgm:spPr/>
    </dgm:pt>
    <dgm:pt modelId="{92A89E13-9D3F-469E-9D8C-696B8E971F64}" type="pres">
      <dgm:prSet presAssocID="{3FC8BCDE-19A7-4473-B37A-138E19104C24}" presName="parentTextArrow" presStyleLbl="node1" presStyleIdx="0" presStyleCnt="0"/>
      <dgm:spPr/>
    </dgm:pt>
    <dgm:pt modelId="{FFF1ED4B-79C3-4DC5-9259-8C2A6324A61C}" type="pres">
      <dgm:prSet presAssocID="{3FC8BCDE-19A7-4473-B37A-138E19104C24}" presName="arrow" presStyleLbl="alignNode1" presStyleIdx="4" presStyleCnt="8"/>
      <dgm:spPr/>
    </dgm:pt>
    <dgm:pt modelId="{D39B8295-2E52-478B-81A5-359EFB89A051}" type="pres">
      <dgm:prSet presAssocID="{3FC8BCDE-19A7-4473-B37A-138E19104C24}" presName="descendantArrow" presStyleLbl="bgAccFollowNode1" presStyleIdx="4" presStyleCnt="8"/>
      <dgm:spPr/>
    </dgm:pt>
    <dgm:pt modelId="{C3AA6F56-F7E2-446C-A1F7-8EB2A82EE2B3}" type="pres">
      <dgm:prSet presAssocID="{5741A851-FFC5-4D52-803B-A8C16E637589}" presName="sp" presStyleCnt="0"/>
      <dgm:spPr/>
    </dgm:pt>
    <dgm:pt modelId="{5BDF749B-48FC-48D3-8BDF-8E5F4BE5715C}" type="pres">
      <dgm:prSet presAssocID="{95C0C8FE-1D19-4B09-BD3B-07262BD0C01D}" presName="arrowAndChildren" presStyleCnt="0"/>
      <dgm:spPr/>
    </dgm:pt>
    <dgm:pt modelId="{302DA697-9932-435C-A08D-D0AFFA72E740}" type="pres">
      <dgm:prSet presAssocID="{95C0C8FE-1D19-4B09-BD3B-07262BD0C01D}" presName="parentTextArrow" presStyleLbl="node1" presStyleIdx="0" presStyleCnt="0"/>
      <dgm:spPr/>
    </dgm:pt>
    <dgm:pt modelId="{DBC079B5-87D6-4569-BB23-1597280BF763}" type="pres">
      <dgm:prSet presAssocID="{95C0C8FE-1D19-4B09-BD3B-07262BD0C01D}" presName="arrow" presStyleLbl="alignNode1" presStyleIdx="5" presStyleCnt="8"/>
      <dgm:spPr/>
    </dgm:pt>
    <dgm:pt modelId="{F2586145-1505-4ACC-9FD7-7499AEC1E051}" type="pres">
      <dgm:prSet presAssocID="{95C0C8FE-1D19-4B09-BD3B-07262BD0C01D}" presName="descendantArrow" presStyleLbl="bgAccFollowNode1" presStyleIdx="5" presStyleCnt="8"/>
      <dgm:spPr/>
    </dgm:pt>
    <dgm:pt modelId="{8DC7DC30-EE0B-4A57-9546-4D6F7068275B}" type="pres">
      <dgm:prSet presAssocID="{206082BD-C8B3-4CF8-A7A8-AF98F7B5D691}" presName="sp" presStyleCnt="0"/>
      <dgm:spPr/>
    </dgm:pt>
    <dgm:pt modelId="{FD8333E4-A441-42CD-AB1D-2DC8D3FB2AB9}" type="pres">
      <dgm:prSet presAssocID="{497784D3-3F57-492F-863D-9F7B10CCD8C5}" presName="arrowAndChildren" presStyleCnt="0"/>
      <dgm:spPr/>
    </dgm:pt>
    <dgm:pt modelId="{5828A3D9-E5F5-41BE-A3A2-1625CD91A567}" type="pres">
      <dgm:prSet presAssocID="{497784D3-3F57-492F-863D-9F7B10CCD8C5}" presName="parentTextArrow" presStyleLbl="node1" presStyleIdx="0" presStyleCnt="0"/>
      <dgm:spPr/>
    </dgm:pt>
    <dgm:pt modelId="{F4C7940E-5C38-4851-9B7E-183EC5307B02}" type="pres">
      <dgm:prSet presAssocID="{497784D3-3F57-492F-863D-9F7B10CCD8C5}" presName="arrow" presStyleLbl="alignNode1" presStyleIdx="6" presStyleCnt="8"/>
      <dgm:spPr/>
    </dgm:pt>
    <dgm:pt modelId="{D1EBBCB4-A50C-4AA7-A169-B60E15896742}" type="pres">
      <dgm:prSet presAssocID="{497784D3-3F57-492F-863D-9F7B10CCD8C5}" presName="descendantArrow" presStyleLbl="bgAccFollowNode1" presStyleIdx="6" presStyleCnt="8"/>
      <dgm:spPr/>
    </dgm:pt>
    <dgm:pt modelId="{1213CF3D-9EAC-484F-B538-398D35F0885E}" type="pres">
      <dgm:prSet presAssocID="{3515D291-C09B-4961-96C9-50ACA597CF1A}" presName="sp" presStyleCnt="0"/>
      <dgm:spPr/>
    </dgm:pt>
    <dgm:pt modelId="{4AC908D8-B27E-4A01-B6C2-83FF8D6F577E}" type="pres">
      <dgm:prSet presAssocID="{2810CEB9-20ED-4F18-BA12-90D6A3CAC4FF}" presName="arrowAndChildren" presStyleCnt="0"/>
      <dgm:spPr/>
    </dgm:pt>
    <dgm:pt modelId="{F65EC48B-4B0C-4743-BFB4-7C5278638CC4}" type="pres">
      <dgm:prSet presAssocID="{2810CEB9-20ED-4F18-BA12-90D6A3CAC4FF}" presName="parentTextArrow" presStyleLbl="node1" presStyleIdx="0" presStyleCnt="0"/>
      <dgm:spPr/>
    </dgm:pt>
    <dgm:pt modelId="{5D545465-A81C-4A86-A5B1-5B624725BECD}" type="pres">
      <dgm:prSet presAssocID="{2810CEB9-20ED-4F18-BA12-90D6A3CAC4FF}" presName="arrow" presStyleLbl="alignNode1" presStyleIdx="7" presStyleCnt="8"/>
      <dgm:spPr/>
    </dgm:pt>
    <dgm:pt modelId="{03DD2003-484F-44B0-B034-2F40E0D5A135}" type="pres">
      <dgm:prSet presAssocID="{2810CEB9-20ED-4F18-BA12-90D6A3CAC4FF}" presName="descendantArrow" presStyleLbl="bgAccFollowNode1" presStyleIdx="7" presStyleCnt="8"/>
      <dgm:spPr/>
    </dgm:pt>
  </dgm:ptLst>
  <dgm:cxnLst>
    <dgm:cxn modelId="{A91B7A01-C050-4AD9-A78D-CB3F9E94F355}" srcId="{F0590B8B-C880-43B2-AF63-321EA0DB0E77}" destId="{497784D3-3F57-492F-863D-9F7B10CCD8C5}" srcOrd="1" destOrd="0" parTransId="{4CDE1CDA-3B4B-4CC3-B9B4-8FFF131B00F2}" sibTransId="{206082BD-C8B3-4CF8-A7A8-AF98F7B5D691}"/>
    <dgm:cxn modelId="{0C736709-4984-435C-B1BE-DF3DB151E0F5}" type="presOf" srcId="{FACE32EB-81D0-49B8-B0BC-A4FEA1804082}" destId="{2D617D1E-5E42-49F5-8329-7D0810D8FF3F}" srcOrd="0" destOrd="0" presId="urn:microsoft.com/office/officeart/2016/7/layout/VerticalDownArrowProcess"/>
    <dgm:cxn modelId="{2C4F6E09-69B5-486F-8B96-FE3F01E2BDE2}" type="presOf" srcId="{3FC8BCDE-19A7-4473-B37A-138E19104C24}" destId="{92A89E13-9D3F-469E-9D8C-696B8E971F64}" srcOrd="0" destOrd="0" presId="urn:microsoft.com/office/officeart/2016/7/layout/VerticalDownArrowProcess"/>
    <dgm:cxn modelId="{FE103710-8EE3-4602-98AB-E8FCA93C4B02}" type="presOf" srcId="{E59F9773-CC84-401A-A2A6-F70D58F59FB2}" destId="{C06ACA39-F63B-48D2-B1CD-AC2A785DE84B}" srcOrd="1" destOrd="0" presId="urn:microsoft.com/office/officeart/2016/7/layout/VerticalDownArrowProcess"/>
    <dgm:cxn modelId="{7E417E16-E9DA-4AF7-B645-B37D06E99B41}" srcId="{95C0C8FE-1D19-4B09-BD3B-07262BD0C01D}" destId="{31431B35-4A6D-48B3-BA55-B24F02F6E9C0}" srcOrd="0" destOrd="0" parTransId="{82D2F3DF-6AC4-459F-ACF0-5B7FFBE9CC6A}" sibTransId="{252A3F81-E234-4630-B813-9F2A7CD88A6B}"/>
    <dgm:cxn modelId="{63A25629-D89D-4158-8448-1A3C246ADAE1}" type="presOf" srcId="{95C0C8FE-1D19-4B09-BD3B-07262BD0C01D}" destId="{DBC079B5-87D6-4569-BB23-1597280BF763}" srcOrd="1" destOrd="0" presId="urn:microsoft.com/office/officeart/2016/7/layout/VerticalDownArrowProcess"/>
    <dgm:cxn modelId="{A2A3645B-8386-43D4-B5B5-7A2CA719FCC2}" type="presOf" srcId="{2810CEB9-20ED-4F18-BA12-90D6A3CAC4FF}" destId="{5D545465-A81C-4A86-A5B1-5B624725BECD}" srcOrd="1" destOrd="0" presId="urn:microsoft.com/office/officeart/2016/7/layout/VerticalDownArrowProcess"/>
    <dgm:cxn modelId="{E5382C61-DB4C-4585-B6C0-B46DB708EA74}" srcId="{F0590B8B-C880-43B2-AF63-321EA0DB0E77}" destId="{FACE32EB-81D0-49B8-B0BC-A4FEA1804082}" srcOrd="5" destOrd="0" parTransId="{6B30DABD-34D9-48AD-A46B-CE9E4DEE55DA}" sibTransId="{20D6D593-9731-4133-9891-97CDA555D3F3}"/>
    <dgm:cxn modelId="{BE29DD6B-4467-4B7F-9053-34E2698D7C6F}" type="presOf" srcId="{6B3D13D8-6725-45DA-8C58-A8251F1FA92A}" destId="{82FDB8D8-E111-4BBD-945D-D1BAED887927}" srcOrd="0" destOrd="0" presId="urn:microsoft.com/office/officeart/2016/7/layout/VerticalDownArrowProcess"/>
    <dgm:cxn modelId="{3192AB4E-0E42-47DC-B647-FE6D37DAED8B}" type="presOf" srcId="{72F7B5A5-2520-4793-A340-F87FE9ED6891}" destId="{D39B8295-2E52-478B-81A5-359EFB89A051}" srcOrd="0" destOrd="0" presId="urn:microsoft.com/office/officeart/2016/7/layout/VerticalDownArrowProcess"/>
    <dgm:cxn modelId="{60A2C56E-47F2-4DFC-9547-2E8A1092709B}" type="presOf" srcId="{497784D3-3F57-492F-863D-9F7B10CCD8C5}" destId="{5828A3D9-E5F5-41BE-A3A2-1625CD91A567}" srcOrd="0" destOrd="0" presId="urn:microsoft.com/office/officeart/2016/7/layout/VerticalDownArrowProcess"/>
    <dgm:cxn modelId="{A8082B53-14B4-4778-865A-2CA19857313D}" srcId="{6B3D13D8-6725-45DA-8C58-A8251F1FA92A}" destId="{F2782E79-3BE3-4D26-AD9F-0F1A4EB9D53D}" srcOrd="0" destOrd="0" parTransId="{3B39E429-3992-4B76-BB01-B4C9344895F3}" sibTransId="{028FBFBC-D945-472E-BA73-F0556A698C99}"/>
    <dgm:cxn modelId="{488CB257-996D-4DD1-9B1F-F21DF77DD66C}" srcId="{F0590B8B-C880-43B2-AF63-321EA0DB0E77}" destId="{6B3D13D8-6725-45DA-8C58-A8251F1FA92A}" srcOrd="6" destOrd="0" parTransId="{F3420976-3158-45BE-AB57-F379C75320D2}" sibTransId="{99B5D1C2-CFB7-4C08-97DD-BC93495DD967}"/>
    <dgm:cxn modelId="{D0C6AD58-74A8-4200-AD66-CF7EABFDFAAC}" srcId="{497784D3-3F57-492F-863D-9F7B10CCD8C5}" destId="{5462BD7E-2194-4F4E-B75E-C5C7EA50D2B7}" srcOrd="0" destOrd="0" parTransId="{6481509D-D9AC-48B8-99CC-88D6DE5BA3ED}" sibTransId="{5659E75E-9E4C-4B82-A26A-D4BF2223A858}"/>
    <dgm:cxn modelId="{1953FA78-1AB4-48CA-BEB0-5049E01E2E36}" type="presOf" srcId="{E59F9773-CC84-401A-A2A6-F70D58F59FB2}" destId="{C4B24314-8CD1-402D-867F-B53926691F41}" srcOrd="0" destOrd="0" presId="urn:microsoft.com/office/officeart/2016/7/layout/VerticalDownArrowProcess"/>
    <dgm:cxn modelId="{E6EBD17F-A4BF-490C-8ED0-5CF6214DAADB}" srcId="{F0590B8B-C880-43B2-AF63-321EA0DB0E77}" destId="{E59F9773-CC84-401A-A2A6-F70D58F59FB2}" srcOrd="4" destOrd="0" parTransId="{D5FD36A7-AFF0-416B-BC53-5570639C7D72}" sibTransId="{2BAC97B5-165D-48FD-BA42-7A9993CC76C7}"/>
    <dgm:cxn modelId="{21695C87-4A7D-4DB1-94A0-44D5FC4AE7C1}" type="presOf" srcId="{2810CEB9-20ED-4F18-BA12-90D6A3CAC4FF}" destId="{F65EC48B-4B0C-4743-BFB4-7C5278638CC4}" srcOrd="0" destOrd="0" presId="urn:microsoft.com/office/officeart/2016/7/layout/VerticalDownArrowProcess"/>
    <dgm:cxn modelId="{BE9D168A-E439-46A7-ACCD-825AD02277E9}" type="presOf" srcId="{74274858-C771-4A82-BBBF-07B12A344870}" destId="{7B762114-3B99-46BE-B37E-29FFC3393EB4}" srcOrd="0" destOrd="0" presId="urn:microsoft.com/office/officeart/2016/7/layout/VerticalDownArrowProcess"/>
    <dgm:cxn modelId="{FF3EB98B-3097-4EF1-B540-15F0D93F795A}" type="presOf" srcId="{95C0C8FE-1D19-4B09-BD3B-07262BD0C01D}" destId="{302DA697-9932-435C-A08D-D0AFFA72E740}" srcOrd="0" destOrd="0" presId="urn:microsoft.com/office/officeart/2016/7/layout/VerticalDownArrowProcess"/>
    <dgm:cxn modelId="{46137191-5986-413B-847E-B973632B4920}" srcId="{3FC8BCDE-19A7-4473-B37A-138E19104C24}" destId="{72F7B5A5-2520-4793-A340-F87FE9ED6891}" srcOrd="0" destOrd="0" parTransId="{199B1A19-A103-4956-9963-AE80F3285EB4}" sibTransId="{4189D516-2AAD-4DB8-B294-5234B5E128DE}"/>
    <dgm:cxn modelId="{A8727893-A964-4E9A-B035-737B76F9F53E}" srcId="{E59F9773-CC84-401A-A2A6-F70D58F59FB2}" destId="{2FD807CC-B0E2-4BF8-AA79-D0AD5749FDB6}" srcOrd="0" destOrd="0" parTransId="{25D76FE8-E270-4A9B-BF95-E95A15627926}" sibTransId="{BDAC430E-B6F2-4AAB-9A74-2814D6C6977F}"/>
    <dgm:cxn modelId="{5F951994-578D-4527-9C25-3EDF7F700F15}" type="presOf" srcId="{F0590B8B-C880-43B2-AF63-321EA0DB0E77}" destId="{5481615B-3C39-4B99-B8C1-B3BA3F0898DB}" srcOrd="0" destOrd="0" presId="urn:microsoft.com/office/officeart/2016/7/layout/VerticalDownArrowProcess"/>
    <dgm:cxn modelId="{C3E98D96-F2EF-40AF-89EF-8889B6D2F555}" type="presOf" srcId="{F2782E79-3BE3-4D26-AD9F-0F1A4EB9D53D}" destId="{41FA84A8-B4E8-478E-87C9-611637D36599}" srcOrd="0" destOrd="0" presId="urn:microsoft.com/office/officeart/2016/7/layout/VerticalDownArrowProcess"/>
    <dgm:cxn modelId="{54FC3C9C-B726-46CC-9EB8-7E292684E92B}" srcId="{2810CEB9-20ED-4F18-BA12-90D6A3CAC4FF}" destId="{0081F8EC-979B-4884-A4E0-90B5DD316B62}" srcOrd="0" destOrd="0" parTransId="{988826F4-355F-4699-90D4-AC94FAA4A361}" sibTransId="{E821D63E-3E9C-4396-88D5-B6C6773F3BFD}"/>
    <dgm:cxn modelId="{1F1B899D-CF4B-493D-AFC5-2F5B7765B33F}" srcId="{F0590B8B-C880-43B2-AF63-321EA0DB0E77}" destId="{95C0C8FE-1D19-4B09-BD3B-07262BD0C01D}" srcOrd="2" destOrd="0" parTransId="{058A9299-E2EA-4F33-816E-2CAD4EE915B5}" sibTransId="{5741A851-FFC5-4D52-803B-A8C16E637589}"/>
    <dgm:cxn modelId="{D7F1A3A0-0D80-448B-8F11-C773A69B69F6}" srcId="{F0590B8B-C880-43B2-AF63-321EA0DB0E77}" destId="{5726B5B2-3142-43B7-9916-51E680BFB3A5}" srcOrd="7" destOrd="0" parTransId="{66C9B3CC-244B-4493-A225-DA5ED36C4DE3}" sibTransId="{AAFA842D-A224-4036-97AA-73A87BB76D84}"/>
    <dgm:cxn modelId="{8242E1A2-9474-4971-8696-E3D2D21D0D56}" srcId="{5726B5B2-3142-43B7-9916-51E680BFB3A5}" destId="{74274858-C771-4A82-BBBF-07B12A344870}" srcOrd="0" destOrd="0" parTransId="{5EE5C4B8-2D4F-4D88-8B45-D00DB7AAC10A}" sibTransId="{13A068CC-127F-4BAE-A81E-80FD07B04F03}"/>
    <dgm:cxn modelId="{999D59B8-2336-4221-B81E-622DD137B99F}" type="presOf" srcId="{69507F4A-4230-4592-8B12-F59302F40994}" destId="{3757AA80-4434-4137-A249-2571CFD45B9D}" srcOrd="0" destOrd="0" presId="urn:microsoft.com/office/officeart/2016/7/layout/VerticalDownArrowProcess"/>
    <dgm:cxn modelId="{BE8A9FBC-69B1-4274-937F-5CB9057F38C1}" srcId="{F0590B8B-C880-43B2-AF63-321EA0DB0E77}" destId="{3FC8BCDE-19A7-4473-B37A-138E19104C24}" srcOrd="3" destOrd="0" parTransId="{75E8D497-EDDC-4B78-8321-7DE2250F323F}" sibTransId="{68E6DF5A-1122-4769-B6BF-AE56A929BB21}"/>
    <dgm:cxn modelId="{CDC11EBD-57D2-446A-AA4A-A8C8609645CA}" type="presOf" srcId="{FACE32EB-81D0-49B8-B0BC-A4FEA1804082}" destId="{A68A43E4-97AE-4290-9B89-3C575585A408}" srcOrd="1" destOrd="0" presId="urn:microsoft.com/office/officeart/2016/7/layout/VerticalDownArrowProcess"/>
    <dgm:cxn modelId="{915B7BC2-4AE1-4792-956F-BEE9608C7B18}" type="presOf" srcId="{0081F8EC-979B-4884-A4E0-90B5DD316B62}" destId="{03DD2003-484F-44B0-B034-2F40E0D5A135}" srcOrd="0" destOrd="0" presId="urn:microsoft.com/office/officeart/2016/7/layout/VerticalDownArrowProcess"/>
    <dgm:cxn modelId="{967B54C5-C316-4228-81B1-D816CAD2F476}" srcId="{FACE32EB-81D0-49B8-B0BC-A4FEA1804082}" destId="{69507F4A-4230-4592-8B12-F59302F40994}" srcOrd="0" destOrd="0" parTransId="{E04DF176-6FF8-4AB3-8C9F-64E7F0B5387A}" sibTransId="{6FFF8F72-081B-4F8F-803E-C8DF4436F833}"/>
    <dgm:cxn modelId="{E496B7C6-2167-4A55-912E-219802B36311}" type="presOf" srcId="{2FD807CC-B0E2-4BF8-AA79-D0AD5749FDB6}" destId="{EB316ED5-8327-491D-9E2F-8D34C44A494F}" srcOrd="0" destOrd="0" presId="urn:microsoft.com/office/officeart/2016/7/layout/VerticalDownArrowProcess"/>
    <dgm:cxn modelId="{B4C41ECB-C63F-417A-9856-D3B7F46349B2}" type="presOf" srcId="{497784D3-3F57-492F-863D-9F7B10CCD8C5}" destId="{F4C7940E-5C38-4851-9B7E-183EC5307B02}" srcOrd="1" destOrd="0" presId="urn:microsoft.com/office/officeart/2016/7/layout/VerticalDownArrowProcess"/>
    <dgm:cxn modelId="{09EA97CB-BD2A-447F-8F4E-EC622924B51B}" type="presOf" srcId="{5726B5B2-3142-43B7-9916-51E680BFB3A5}" destId="{C17FDC69-E5C9-4F0E-8695-377B4A40451B}" srcOrd="0" destOrd="0" presId="urn:microsoft.com/office/officeart/2016/7/layout/VerticalDownArrowProcess"/>
    <dgm:cxn modelId="{03D260E8-81CE-455F-8F42-C08DED9DAFF5}" type="presOf" srcId="{3FC8BCDE-19A7-4473-B37A-138E19104C24}" destId="{FFF1ED4B-79C3-4DC5-9259-8C2A6324A61C}" srcOrd="1" destOrd="0" presId="urn:microsoft.com/office/officeart/2016/7/layout/VerticalDownArrowProcess"/>
    <dgm:cxn modelId="{991AA6EA-BC41-448D-A3AB-14C58F999D22}" srcId="{F0590B8B-C880-43B2-AF63-321EA0DB0E77}" destId="{2810CEB9-20ED-4F18-BA12-90D6A3CAC4FF}" srcOrd="0" destOrd="0" parTransId="{7EC8B2D7-3CCE-4C2D-B079-85291FF93240}" sibTransId="{3515D291-C09B-4961-96C9-50ACA597CF1A}"/>
    <dgm:cxn modelId="{227DE4F1-B510-4D71-80DD-31A1AC5083D3}" type="presOf" srcId="{31431B35-4A6D-48B3-BA55-B24F02F6E9C0}" destId="{F2586145-1505-4ACC-9FD7-7499AEC1E051}" srcOrd="0" destOrd="0" presId="urn:microsoft.com/office/officeart/2016/7/layout/VerticalDownArrowProcess"/>
    <dgm:cxn modelId="{32153EF8-8543-404C-9BBB-102AF1AE475B}" type="presOf" srcId="{6B3D13D8-6725-45DA-8C58-A8251F1FA92A}" destId="{0AE529D6-9959-4D98-977D-8571282A2918}" srcOrd="1" destOrd="0" presId="urn:microsoft.com/office/officeart/2016/7/layout/VerticalDownArrowProcess"/>
    <dgm:cxn modelId="{88C296FF-5F6C-457D-BFD7-5B10B4F7589F}" type="presOf" srcId="{5462BD7E-2194-4F4E-B75E-C5C7EA50D2B7}" destId="{D1EBBCB4-A50C-4AA7-A169-B60E15896742}" srcOrd="0" destOrd="0" presId="urn:microsoft.com/office/officeart/2016/7/layout/VerticalDownArrowProcess"/>
    <dgm:cxn modelId="{41DB95A1-98A5-4FC6-984B-88F58B1ADCEC}" type="presParOf" srcId="{5481615B-3C39-4B99-B8C1-B3BA3F0898DB}" destId="{FCB6142F-9083-41A5-856B-1BA5AA85BAFC}" srcOrd="0" destOrd="0" presId="urn:microsoft.com/office/officeart/2016/7/layout/VerticalDownArrowProcess"/>
    <dgm:cxn modelId="{9D08B1D3-90AC-4C3B-8743-BAED8112A528}" type="presParOf" srcId="{FCB6142F-9083-41A5-856B-1BA5AA85BAFC}" destId="{C17FDC69-E5C9-4F0E-8695-377B4A40451B}" srcOrd="0" destOrd="0" presId="urn:microsoft.com/office/officeart/2016/7/layout/VerticalDownArrowProcess"/>
    <dgm:cxn modelId="{C8BF6E49-F93A-4AE2-8210-6AEA6655F48B}" type="presParOf" srcId="{FCB6142F-9083-41A5-856B-1BA5AA85BAFC}" destId="{7B762114-3B99-46BE-B37E-29FFC3393EB4}" srcOrd="1" destOrd="0" presId="urn:microsoft.com/office/officeart/2016/7/layout/VerticalDownArrowProcess"/>
    <dgm:cxn modelId="{215E8B0C-DC5E-4E8A-8667-536D4FDBD87C}" type="presParOf" srcId="{5481615B-3C39-4B99-B8C1-B3BA3F0898DB}" destId="{25EA904E-E862-4BC4-97B4-4630F383A8A1}" srcOrd="1" destOrd="0" presId="urn:microsoft.com/office/officeart/2016/7/layout/VerticalDownArrowProcess"/>
    <dgm:cxn modelId="{CD9AD5D6-6E84-4F48-857D-BDFD40CAD6C9}" type="presParOf" srcId="{5481615B-3C39-4B99-B8C1-B3BA3F0898DB}" destId="{AEB38FA6-B46C-4BE3-95BA-89CCB137C176}" srcOrd="2" destOrd="0" presId="urn:microsoft.com/office/officeart/2016/7/layout/VerticalDownArrowProcess"/>
    <dgm:cxn modelId="{88EFB8A6-45A7-4CE3-B261-4D566E1EA3C1}" type="presParOf" srcId="{AEB38FA6-B46C-4BE3-95BA-89CCB137C176}" destId="{82FDB8D8-E111-4BBD-945D-D1BAED887927}" srcOrd="0" destOrd="0" presId="urn:microsoft.com/office/officeart/2016/7/layout/VerticalDownArrowProcess"/>
    <dgm:cxn modelId="{B2500E36-2CC9-497D-A9B3-31DEBEF9E736}" type="presParOf" srcId="{AEB38FA6-B46C-4BE3-95BA-89CCB137C176}" destId="{0AE529D6-9959-4D98-977D-8571282A2918}" srcOrd="1" destOrd="0" presId="urn:microsoft.com/office/officeart/2016/7/layout/VerticalDownArrowProcess"/>
    <dgm:cxn modelId="{B19DCFAC-3392-4CFF-A9A0-CF569FD2374B}" type="presParOf" srcId="{AEB38FA6-B46C-4BE3-95BA-89CCB137C176}" destId="{41FA84A8-B4E8-478E-87C9-611637D36599}" srcOrd="2" destOrd="0" presId="urn:microsoft.com/office/officeart/2016/7/layout/VerticalDownArrowProcess"/>
    <dgm:cxn modelId="{04801507-0B0A-42A9-AE36-B80BDC6F6D43}" type="presParOf" srcId="{5481615B-3C39-4B99-B8C1-B3BA3F0898DB}" destId="{3DEC69B7-9ECD-4BBB-9925-F332C70733C7}" srcOrd="3" destOrd="0" presId="urn:microsoft.com/office/officeart/2016/7/layout/VerticalDownArrowProcess"/>
    <dgm:cxn modelId="{C4576F9A-64DD-4FA4-8B46-B9CCD47364AC}" type="presParOf" srcId="{5481615B-3C39-4B99-B8C1-B3BA3F0898DB}" destId="{1F3D477F-CABB-4FFB-B1E4-7E5C25F33C4C}" srcOrd="4" destOrd="0" presId="urn:microsoft.com/office/officeart/2016/7/layout/VerticalDownArrowProcess"/>
    <dgm:cxn modelId="{968207C0-AD5C-4934-BCBB-1CFD1EE28867}" type="presParOf" srcId="{1F3D477F-CABB-4FFB-B1E4-7E5C25F33C4C}" destId="{2D617D1E-5E42-49F5-8329-7D0810D8FF3F}" srcOrd="0" destOrd="0" presId="urn:microsoft.com/office/officeart/2016/7/layout/VerticalDownArrowProcess"/>
    <dgm:cxn modelId="{A2F5F697-0F55-43B6-AA72-3B068CE935A6}" type="presParOf" srcId="{1F3D477F-CABB-4FFB-B1E4-7E5C25F33C4C}" destId="{A68A43E4-97AE-4290-9B89-3C575585A408}" srcOrd="1" destOrd="0" presId="urn:microsoft.com/office/officeart/2016/7/layout/VerticalDownArrowProcess"/>
    <dgm:cxn modelId="{397FF282-ED9F-4B64-A2CA-914EB68AB330}" type="presParOf" srcId="{1F3D477F-CABB-4FFB-B1E4-7E5C25F33C4C}" destId="{3757AA80-4434-4137-A249-2571CFD45B9D}" srcOrd="2" destOrd="0" presId="urn:microsoft.com/office/officeart/2016/7/layout/VerticalDownArrowProcess"/>
    <dgm:cxn modelId="{149E27CF-9FBB-4EA1-9534-D90C7571A061}" type="presParOf" srcId="{5481615B-3C39-4B99-B8C1-B3BA3F0898DB}" destId="{ECB2B1E6-AB8A-4369-9DD3-C88D8EA8E71C}" srcOrd="5" destOrd="0" presId="urn:microsoft.com/office/officeart/2016/7/layout/VerticalDownArrowProcess"/>
    <dgm:cxn modelId="{7E49F332-11C0-451C-B447-C4AD237CCE05}" type="presParOf" srcId="{5481615B-3C39-4B99-B8C1-B3BA3F0898DB}" destId="{46C83AC0-94B4-4C16-8343-E9C5DF906CAD}" srcOrd="6" destOrd="0" presId="urn:microsoft.com/office/officeart/2016/7/layout/VerticalDownArrowProcess"/>
    <dgm:cxn modelId="{DDB926D1-E2F9-41C8-8DEC-6B5319155DBA}" type="presParOf" srcId="{46C83AC0-94B4-4C16-8343-E9C5DF906CAD}" destId="{C4B24314-8CD1-402D-867F-B53926691F41}" srcOrd="0" destOrd="0" presId="urn:microsoft.com/office/officeart/2016/7/layout/VerticalDownArrowProcess"/>
    <dgm:cxn modelId="{873FB20F-8E07-460D-BC21-21740C8AD200}" type="presParOf" srcId="{46C83AC0-94B4-4C16-8343-E9C5DF906CAD}" destId="{C06ACA39-F63B-48D2-B1CD-AC2A785DE84B}" srcOrd="1" destOrd="0" presId="urn:microsoft.com/office/officeart/2016/7/layout/VerticalDownArrowProcess"/>
    <dgm:cxn modelId="{D0BE00AE-DB79-4CC4-9BDC-C6F434FBCD9A}" type="presParOf" srcId="{46C83AC0-94B4-4C16-8343-E9C5DF906CAD}" destId="{EB316ED5-8327-491D-9E2F-8D34C44A494F}" srcOrd="2" destOrd="0" presId="urn:microsoft.com/office/officeart/2016/7/layout/VerticalDownArrowProcess"/>
    <dgm:cxn modelId="{341A3C28-A52E-43FB-A9BE-D16B3CD46EB8}" type="presParOf" srcId="{5481615B-3C39-4B99-B8C1-B3BA3F0898DB}" destId="{1C63993B-A14A-4B9D-89B2-E421936619E1}" srcOrd="7" destOrd="0" presId="urn:microsoft.com/office/officeart/2016/7/layout/VerticalDownArrowProcess"/>
    <dgm:cxn modelId="{95E9AA21-B55D-4F69-88B2-B7EBB53824C2}" type="presParOf" srcId="{5481615B-3C39-4B99-B8C1-B3BA3F0898DB}" destId="{B6394691-BB76-4DC1-8EA4-3C7BBDD76CC5}" srcOrd="8" destOrd="0" presId="urn:microsoft.com/office/officeart/2016/7/layout/VerticalDownArrowProcess"/>
    <dgm:cxn modelId="{80AEAE0F-31D8-418F-AAB2-1683463E1B76}" type="presParOf" srcId="{B6394691-BB76-4DC1-8EA4-3C7BBDD76CC5}" destId="{92A89E13-9D3F-469E-9D8C-696B8E971F64}" srcOrd="0" destOrd="0" presId="urn:microsoft.com/office/officeart/2016/7/layout/VerticalDownArrowProcess"/>
    <dgm:cxn modelId="{ABDE996A-EE0F-42B0-BF6A-46F046966CF6}" type="presParOf" srcId="{B6394691-BB76-4DC1-8EA4-3C7BBDD76CC5}" destId="{FFF1ED4B-79C3-4DC5-9259-8C2A6324A61C}" srcOrd="1" destOrd="0" presId="urn:microsoft.com/office/officeart/2016/7/layout/VerticalDownArrowProcess"/>
    <dgm:cxn modelId="{2DD22289-CE10-4C19-B9FB-2A52DAAE7A60}" type="presParOf" srcId="{B6394691-BB76-4DC1-8EA4-3C7BBDD76CC5}" destId="{D39B8295-2E52-478B-81A5-359EFB89A051}" srcOrd="2" destOrd="0" presId="urn:microsoft.com/office/officeart/2016/7/layout/VerticalDownArrowProcess"/>
    <dgm:cxn modelId="{EBBDDFA5-0DBA-4630-9566-8E80CA4A7531}" type="presParOf" srcId="{5481615B-3C39-4B99-B8C1-B3BA3F0898DB}" destId="{C3AA6F56-F7E2-446C-A1F7-8EB2A82EE2B3}" srcOrd="9" destOrd="0" presId="urn:microsoft.com/office/officeart/2016/7/layout/VerticalDownArrowProcess"/>
    <dgm:cxn modelId="{AEBBF7DB-FFFE-44A1-B90C-B46E2E0BFFDF}" type="presParOf" srcId="{5481615B-3C39-4B99-B8C1-B3BA3F0898DB}" destId="{5BDF749B-48FC-48D3-8BDF-8E5F4BE5715C}" srcOrd="10" destOrd="0" presId="urn:microsoft.com/office/officeart/2016/7/layout/VerticalDownArrowProcess"/>
    <dgm:cxn modelId="{DCB876C7-FE7D-4955-8752-D71591033FBE}" type="presParOf" srcId="{5BDF749B-48FC-48D3-8BDF-8E5F4BE5715C}" destId="{302DA697-9932-435C-A08D-D0AFFA72E740}" srcOrd="0" destOrd="0" presId="urn:microsoft.com/office/officeart/2016/7/layout/VerticalDownArrowProcess"/>
    <dgm:cxn modelId="{563FB4D7-5A77-4AC8-80E1-50E7C431FD9F}" type="presParOf" srcId="{5BDF749B-48FC-48D3-8BDF-8E5F4BE5715C}" destId="{DBC079B5-87D6-4569-BB23-1597280BF763}" srcOrd="1" destOrd="0" presId="urn:microsoft.com/office/officeart/2016/7/layout/VerticalDownArrowProcess"/>
    <dgm:cxn modelId="{7BD3501E-6BED-4D01-A07D-B44B1A722866}" type="presParOf" srcId="{5BDF749B-48FC-48D3-8BDF-8E5F4BE5715C}" destId="{F2586145-1505-4ACC-9FD7-7499AEC1E051}" srcOrd="2" destOrd="0" presId="urn:microsoft.com/office/officeart/2016/7/layout/VerticalDownArrowProcess"/>
    <dgm:cxn modelId="{10F2CF83-724E-4A9B-800A-99EC91C6B127}" type="presParOf" srcId="{5481615B-3C39-4B99-B8C1-B3BA3F0898DB}" destId="{8DC7DC30-EE0B-4A57-9546-4D6F7068275B}" srcOrd="11" destOrd="0" presId="urn:microsoft.com/office/officeart/2016/7/layout/VerticalDownArrowProcess"/>
    <dgm:cxn modelId="{FD625500-CB26-4E55-9860-B131823E28FF}" type="presParOf" srcId="{5481615B-3C39-4B99-B8C1-B3BA3F0898DB}" destId="{FD8333E4-A441-42CD-AB1D-2DC8D3FB2AB9}" srcOrd="12" destOrd="0" presId="urn:microsoft.com/office/officeart/2016/7/layout/VerticalDownArrowProcess"/>
    <dgm:cxn modelId="{864A5BDD-92C5-4907-8609-CD7B15C004DE}" type="presParOf" srcId="{FD8333E4-A441-42CD-AB1D-2DC8D3FB2AB9}" destId="{5828A3D9-E5F5-41BE-A3A2-1625CD91A567}" srcOrd="0" destOrd="0" presId="urn:microsoft.com/office/officeart/2016/7/layout/VerticalDownArrowProcess"/>
    <dgm:cxn modelId="{327D005A-AD79-48DB-A902-C48CD4211E7F}" type="presParOf" srcId="{FD8333E4-A441-42CD-AB1D-2DC8D3FB2AB9}" destId="{F4C7940E-5C38-4851-9B7E-183EC5307B02}" srcOrd="1" destOrd="0" presId="urn:microsoft.com/office/officeart/2016/7/layout/VerticalDownArrowProcess"/>
    <dgm:cxn modelId="{832491A0-A319-42A1-AC86-B96FC577D7C1}" type="presParOf" srcId="{FD8333E4-A441-42CD-AB1D-2DC8D3FB2AB9}" destId="{D1EBBCB4-A50C-4AA7-A169-B60E15896742}" srcOrd="2" destOrd="0" presId="urn:microsoft.com/office/officeart/2016/7/layout/VerticalDownArrowProcess"/>
    <dgm:cxn modelId="{D4232F0D-3687-420F-9C9F-A4F55925C12F}" type="presParOf" srcId="{5481615B-3C39-4B99-B8C1-B3BA3F0898DB}" destId="{1213CF3D-9EAC-484F-B538-398D35F0885E}" srcOrd="13" destOrd="0" presId="urn:microsoft.com/office/officeart/2016/7/layout/VerticalDownArrowProcess"/>
    <dgm:cxn modelId="{8071E57F-FEB0-4987-9409-1825C3CE1B5D}" type="presParOf" srcId="{5481615B-3C39-4B99-B8C1-B3BA3F0898DB}" destId="{4AC908D8-B27E-4A01-B6C2-83FF8D6F577E}" srcOrd="14" destOrd="0" presId="urn:microsoft.com/office/officeart/2016/7/layout/VerticalDownArrowProcess"/>
    <dgm:cxn modelId="{25D7A358-F559-4337-8C5A-6E40E1CA6482}" type="presParOf" srcId="{4AC908D8-B27E-4A01-B6C2-83FF8D6F577E}" destId="{F65EC48B-4B0C-4743-BFB4-7C5278638CC4}" srcOrd="0" destOrd="0" presId="urn:microsoft.com/office/officeart/2016/7/layout/VerticalDownArrowProcess"/>
    <dgm:cxn modelId="{5DB37B4F-72EF-4F6F-8DDF-9C7E67B4E80D}" type="presParOf" srcId="{4AC908D8-B27E-4A01-B6C2-83FF8D6F577E}" destId="{5D545465-A81C-4A86-A5B1-5B624725BECD}" srcOrd="1" destOrd="0" presId="urn:microsoft.com/office/officeart/2016/7/layout/VerticalDownArrowProcess"/>
    <dgm:cxn modelId="{17F24D04-CC4A-4779-87EB-D8D442964083}" type="presParOf" srcId="{4AC908D8-B27E-4A01-B6C2-83FF8D6F577E}" destId="{03DD2003-484F-44B0-B034-2F40E0D5A135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AFB290-0A35-4E3C-9C57-7DF4D254C85F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A645552-8F6F-4781-AB06-06EC807061E1}">
      <dgm:prSet/>
      <dgm:spPr/>
      <dgm:t>
        <a:bodyPr/>
        <a:lstStyle/>
        <a:p>
          <a:pPr>
            <a:defRPr b="1"/>
          </a:pPr>
          <a:r>
            <a:rPr lang="en-US"/>
            <a:t>Quick definition:</a:t>
          </a:r>
        </a:p>
      </dgm:t>
    </dgm:pt>
    <dgm:pt modelId="{613DD276-8AD8-4A81-8629-EEC145D6328F}" type="parTrans" cxnId="{CB8E6DC4-BC6E-4180-997D-F8AA53B24728}">
      <dgm:prSet/>
      <dgm:spPr/>
      <dgm:t>
        <a:bodyPr/>
        <a:lstStyle/>
        <a:p>
          <a:endParaRPr lang="en-US"/>
        </a:p>
      </dgm:t>
    </dgm:pt>
    <dgm:pt modelId="{3B04BB4F-7560-4058-B7DE-8B413EF9A90B}" type="sibTrans" cxnId="{CB8E6DC4-BC6E-4180-997D-F8AA53B24728}">
      <dgm:prSet/>
      <dgm:spPr/>
      <dgm:t>
        <a:bodyPr/>
        <a:lstStyle/>
        <a:p>
          <a:endParaRPr lang="en-US"/>
        </a:p>
      </dgm:t>
    </dgm:pt>
    <dgm:pt modelId="{0DF20D47-261C-4F75-97D5-91FF17873761}">
      <dgm:prSet/>
      <dgm:spPr/>
      <dgm:t>
        <a:bodyPr/>
        <a:lstStyle/>
        <a:p>
          <a:r>
            <a:rPr lang="en-US"/>
            <a:t>Training data usually consists of an extremely large data set used to fit the parameters of the machine learning model</a:t>
          </a:r>
        </a:p>
      </dgm:t>
    </dgm:pt>
    <dgm:pt modelId="{02BE267D-7837-4118-B79D-99B73A1BBE2E}" type="parTrans" cxnId="{F5B4BFE4-8A02-4B97-9EFA-2C9AF84F5DAE}">
      <dgm:prSet/>
      <dgm:spPr/>
      <dgm:t>
        <a:bodyPr/>
        <a:lstStyle/>
        <a:p>
          <a:endParaRPr lang="en-US"/>
        </a:p>
      </dgm:t>
    </dgm:pt>
    <dgm:pt modelId="{BB14D7B8-BA4B-45E7-B4D8-0AE823C844CB}" type="sibTrans" cxnId="{F5B4BFE4-8A02-4B97-9EFA-2C9AF84F5DAE}">
      <dgm:prSet/>
      <dgm:spPr/>
      <dgm:t>
        <a:bodyPr/>
        <a:lstStyle/>
        <a:p>
          <a:endParaRPr lang="en-US"/>
        </a:p>
      </dgm:t>
    </dgm:pt>
    <dgm:pt modelId="{FE83ADC5-A116-4FDC-8843-C485D412EAF9}">
      <dgm:prSet/>
      <dgm:spPr/>
      <dgm:t>
        <a:bodyPr/>
        <a:lstStyle/>
        <a:p>
          <a:r>
            <a:rPr lang="en-US"/>
            <a:t>Test data are a subset of data used to test the trained machine model and determines whether the machine learning model predictions are accurate or not</a:t>
          </a:r>
        </a:p>
      </dgm:t>
    </dgm:pt>
    <dgm:pt modelId="{4FE4754A-017A-4BEC-99A2-0F375EC4E54A}" type="parTrans" cxnId="{9AFF39DC-4D2D-4005-BCBA-E22AB5E76A7E}">
      <dgm:prSet/>
      <dgm:spPr/>
      <dgm:t>
        <a:bodyPr/>
        <a:lstStyle/>
        <a:p>
          <a:endParaRPr lang="en-US"/>
        </a:p>
      </dgm:t>
    </dgm:pt>
    <dgm:pt modelId="{F48694FD-D24A-4F4F-BBE4-C9C3716E01DB}" type="sibTrans" cxnId="{9AFF39DC-4D2D-4005-BCBA-E22AB5E76A7E}">
      <dgm:prSet/>
      <dgm:spPr/>
      <dgm:t>
        <a:bodyPr/>
        <a:lstStyle/>
        <a:p>
          <a:endParaRPr lang="en-US"/>
        </a:p>
      </dgm:t>
    </dgm:pt>
    <dgm:pt modelId="{CA173BA7-98F3-4434-B58D-204088ABE6EC}">
      <dgm:prSet/>
      <dgm:spPr/>
      <dgm:t>
        <a:bodyPr/>
        <a:lstStyle/>
        <a:p>
          <a:pPr>
            <a:defRPr b="1"/>
          </a:pPr>
          <a:r>
            <a:rPr lang="en-US"/>
            <a:t>Our assignment already has our training and test data available</a:t>
          </a:r>
        </a:p>
      </dgm:t>
    </dgm:pt>
    <dgm:pt modelId="{BB40F3AB-D1C7-40A4-9506-3F08A7AE918A}" type="parTrans" cxnId="{30851AF6-7D45-4D4E-8C5A-9C7972610A63}">
      <dgm:prSet/>
      <dgm:spPr/>
      <dgm:t>
        <a:bodyPr/>
        <a:lstStyle/>
        <a:p>
          <a:endParaRPr lang="en-US"/>
        </a:p>
      </dgm:t>
    </dgm:pt>
    <dgm:pt modelId="{5C9B1E2D-41E8-4761-B900-6B3DCE36662F}" type="sibTrans" cxnId="{30851AF6-7D45-4D4E-8C5A-9C7972610A63}">
      <dgm:prSet/>
      <dgm:spPr/>
      <dgm:t>
        <a:bodyPr/>
        <a:lstStyle/>
        <a:p>
          <a:endParaRPr lang="en-US"/>
        </a:p>
      </dgm:t>
    </dgm:pt>
    <dgm:pt modelId="{DC83D784-F167-4621-94DD-449DEE8AB7C1}" type="pres">
      <dgm:prSet presAssocID="{95AFB290-0A35-4E3C-9C57-7DF4D254C85F}" presName="root" presStyleCnt="0">
        <dgm:presLayoutVars>
          <dgm:dir/>
          <dgm:resizeHandles val="exact"/>
        </dgm:presLayoutVars>
      </dgm:prSet>
      <dgm:spPr/>
    </dgm:pt>
    <dgm:pt modelId="{E57DE984-DD7B-49AB-A644-8ADF709BB901}" type="pres">
      <dgm:prSet presAssocID="{2A645552-8F6F-4781-AB06-06EC807061E1}" presName="compNode" presStyleCnt="0"/>
      <dgm:spPr/>
    </dgm:pt>
    <dgm:pt modelId="{61E4AE50-DB37-407A-A4DC-48C7B150B517}" type="pres">
      <dgm:prSet presAssocID="{2A645552-8F6F-4781-AB06-06EC807061E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7ED0D183-883D-49E9-88C9-50EB7B4ABED6}" type="pres">
      <dgm:prSet presAssocID="{2A645552-8F6F-4781-AB06-06EC807061E1}" presName="iconSpace" presStyleCnt="0"/>
      <dgm:spPr/>
    </dgm:pt>
    <dgm:pt modelId="{E1F6B882-189F-452F-8673-C0427C15634A}" type="pres">
      <dgm:prSet presAssocID="{2A645552-8F6F-4781-AB06-06EC807061E1}" presName="parTx" presStyleLbl="revTx" presStyleIdx="0" presStyleCnt="4">
        <dgm:presLayoutVars>
          <dgm:chMax val="0"/>
          <dgm:chPref val="0"/>
        </dgm:presLayoutVars>
      </dgm:prSet>
      <dgm:spPr/>
    </dgm:pt>
    <dgm:pt modelId="{A9961156-17FB-47CC-9F1C-3D88CEA6394A}" type="pres">
      <dgm:prSet presAssocID="{2A645552-8F6F-4781-AB06-06EC807061E1}" presName="txSpace" presStyleCnt="0"/>
      <dgm:spPr/>
    </dgm:pt>
    <dgm:pt modelId="{6CFCF6B1-75A1-440B-9FA3-4C17EEB82FD9}" type="pres">
      <dgm:prSet presAssocID="{2A645552-8F6F-4781-AB06-06EC807061E1}" presName="desTx" presStyleLbl="revTx" presStyleIdx="1" presStyleCnt="4">
        <dgm:presLayoutVars/>
      </dgm:prSet>
      <dgm:spPr/>
    </dgm:pt>
    <dgm:pt modelId="{6B0F870F-05D0-4C96-AEA2-A85F5F54E43F}" type="pres">
      <dgm:prSet presAssocID="{3B04BB4F-7560-4058-B7DE-8B413EF9A90B}" presName="sibTrans" presStyleCnt="0"/>
      <dgm:spPr/>
    </dgm:pt>
    <dgm:pt modelId="{CFDA3F8D-8C3F-496D-9692-2C3663FA2177}" type="pres">
      <dgm:prSet presAssocID="{CA173BA7-98F3-4434-B58D-204088ABE6EC}" presName="compNode" presStyleCnt="0"/>
      <dgm:spPr/>
    </dgm:pt>
    <dgm:pt modelId="{B44D493B-1209-4E42-ACDE-624162B213BD}" type="pres">
      <dgm:prSet presAssocID="{CA173BA7-98F3-4434-B58D-204088ABE6E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4FCBF6D-B244-4F07-A383-12E07610B881}" type="pres">
      <dgm:prSet presAssocID="{CA173BA7-98F3-4434-B58D-204088ABE6EC}" presName="iconSpace" presStyleCnt="0"/>
      <dgm:spPr/>
    </dgm:pt>
    <dgm:pt modelId="{5524F2C4-54A7-45F8-BA01-40A59232098B}" type="pres">
      <dgm:prSet presAssocID="{CA173BA7-98F3-4434-B58D-204088ABE6EC}" presName="parTx" presStyleLbl="revTx" presStyleIdx="2" presStyleCnt="4">
        <dgm:presLayoutVars>
          <dgm:chMax val="0"/>
          <dgm:chPref val="0"/>
        </dgm:presLayoutVars>
      </dgm:prSet>
      <dgm:spPr/>
    </dgm:pt>
    <dgm:pt modelId="{A0A00129-852B-4834-AD96-3AAB8F89919A}" type="pres">
      <dgm:prSet presAssocID="{CA173BA7-98F3-4434-B58D-204088ABE6EC}" presName="txSpace" presStyleCnt="0"/>
      <dgm:spPr/>
    </dgm:pt>
    <dgm:pt modelId="{A41D377F-DC7B-41E8-AFA2-7C401A2039EA}" type="pres">
      <dgm:prSet presAssocID="{CA173BA7-98F3-4434-B58D-204088ABE6EC}" presName="desTx" presStyleLbl="revTx" presStyleIdx="3" presStyleCnt="4">
        <dgm:presLayoutVars/>
      </dgm:prSet>
      <dgm:spPr/>
    </dgm:pt>
  </dgm:ptLst>
  <dgm:cxnLst>
    <dgm:cxn modelId="{0521AD06-276B-4175-AB19-B9ED9CB203DB}" type="presOf" srcId="{2A645552-8F6F-4781-AB06-06EC807061E1}" destId="{E1F6B882-189F-452F-8673-C0427C15634A}" srcOrd="0" destOrd="0" presId="urn:microsoft.com/office/officeart/2018/2/layout/IconLabelDescriptionList"/>
    <dgm:cxn modelId="{D7E36149-F085-4321-ACDB-0ABE27FE57D0}" type="presOf" srcId="{FE83ADC5-A116-4FDC-8843-C485D412EAF9}" destId="{6CFCF6B1-75A1-440B-9FA3-4C17EEB82FD9}" srcOrd="0" destOrd="1" presId="urn:microsoft.com/office/officeart/2018/2/layout/IconLabelDescriptionList"/>
    <dgm:cxn modelId="{20C56993-4A00-477F-A18E-B36433B691E9}" type="presOf" srcId="{CA173BA7-98F3-4434-B58D-204088ABE6EC}" destId="{5524F2C4-54A7-45F8-BA01-40A59232098B}" srcOrd="0" destOrd="0" presId="urn:microsoft.com/office/officeart/2018/2/layout/IconLabelDescriptionList"/>
    <dgm:cxn modelId="{CB8E6DC4-BC6E-4180-997D-F8AA53B24728}" srcId="{95AFB290-0A35-4E3C-9C57-7DF4D254C85F}" destId="{2A645552-8F6F-4781-AB06-06EC807061E1}" srcOrd="0" destOrd="0" parTransId="{613DD276-8AD8-4A81-8629-EEC145D6328F}" sibTransId="{3B04BB4F-7560-4058-B7DE-8B413EF9A90B}"/>
    <dgm:cxn modelId="{456755D0-7AB5-4937-B1AB-C4BE33327EDC}" type="presOf" srcId="{95AFB290-0A35-4E3C-9C57-7DF4D254C85F}" destId="{DC83D784-F167-4621-94DD-449DEE8AB7C1}" srcOrd="0" destOrd="0" presId="urn:microsoft.com/office/officeart/2018/2/layout/IconLabelDescriptionList"/>
    <dgm:cxn modelId="{9AFF39DC-4D2D-4005-BCBA-E22AB5E76A7E}" srcId="{2A645552-8F6F-4781-AB06-06EC807061E1}" destId="{FE83ADC5-A116-4FDC-8843-C485D412EAF9}" srcOrd="1" destOrd="0" parTransId="{4FE4754A-017A-4BEC-99A2-0F375EC4E54A}" sibTransId="{F48694FD-D24A-4F4F-BBE4-C9C3716E01DB}"/>
    <dgm:cxn modelId="{F5B4BFE4-8A02-4B97-9EFA-2C9AF84F5DAE}" srcId="{2A645552-8F6F-4781-AB06-06EC807061E1}" destId="{0DF20D47-261C-4F75-97D5-91FF17873761}" srcOrd="0" destOrd="0" parTransId="{02BE267D-7837-4118-B79D-99B73A1BBE2E}" sibTransId="{BB14D7B8-BA4B-45E7-B4D8-0AE823C844CB}"/>
    <dgm:cxn modelId="{137090F3-3397-4272-B5EC-3C509FA9C099}" type="presOf" srcId="{0DF20D47-261C-4F75-97D5-91FF17873761}" destId="{6CFCF6B1-75A1-440B-9FA3-4C17EEB82FD9}" srcOrd="0" destOrd="0" presId="urn:microsoft.com/office/officeart/2018/2/layout/IconLabelDescriptionList"/>
    <dgm:cxn modelId="{30851AF6-7D45-4D4E-8C5A-9C7972610A63}" srcId="{95AFB290-0A35-4E3C-9C57-7DF4D254C85F}" destId="{CA173BA7-98F3-4434-B58D-204088ABE6EC}" srcOrd="1" destOrd="0" parTransId="{BB40F3AB-D1C7-40A4-9506-3F08A7AE918A}" sibTransId="{5C9B1E2D-41E8-4761-B900-6B3DCE36662F}"/>
    <dgm:cxn modelId="{4D1DB3D4-BF61-435F-B018-6D23D504D86C}" type="presParOf" srcId="{DC83D784-F167-4621-94DD-449DEE8AB7C1}" destId="{E57DE984-DD7B-49AB-A644-8ADF709BB901}" srcOrd="0" destOrd="0" presId="urn:microsoft.com/office/officeart/2018/2/layout/IconLabelDescriptionList"/>
    <dgm:cxn modelId="{03E0C6AA-9239-4267-8D66-657F1AC7DFC0}" type="presParOf" srcId="{E57DE984-DD7B-49AB-A644-8ADF709BB901}" destId="{61E4AE50-DB37-407A-A4DC-48C7B150B517}" srcOrd="0" destOrd="0" presId="urn:microsoft.com/office/officeart/2018/2/layout/IconLabelDescriptionList"/>
    <dgm:cxn modelId="{D3C70C7F-FF7E-43C3-915B-A480CA923457}" type="presParOf" srcId="{E57DE984-DD7B-49AB-A644-8ADF709BB901}" destId="{7ED0D183-883D-49E9-88C9-50EB7B4ABED6}" srcOrd="1" destOrd="0" presId="urn:microsoft.com/office/officeart/2018/2/layout/IconLabelDescriptionList"/>
    <dgm:cxn modelId="{A8BAD55E-F4F6-4539-9260-1F19E217646C}" type="presParOf" srcId="{E57DE984-DD7B-49AB-A644-8ADF709BB901}" destId="{E1F6B882-189F-452F-8673-C0427C15634A}" srcOrd="2" destOrd="0" presId="urn:microsoft.com/office/officeart/2018/2/layout/IconLabelDescriptionList"/>
    <dgm:cxn modelId="{20F72D9C-15AC-4B99-83C2-0ECD8431FD48}" type="presParOf" srcId="{E57DE984-DD7B-49AB-A644-8ADF709BB901}" destId="{A9961156-17FB-47CC-9F1C-3D88CEA6394A}" srcOrd="3" destOrd="0" presId="urn:microsoft.com/office/officeart/2018/2/layout/IconLabelDescriptionList"/>
    <dgm:cxn modelId="{B63577BE-7DC7-4ABD-AC4B-263EE6014E28}" type="presParOf" srcId="{E57DE984-DD7B-49AB-A644-8ADF709BB901}" destId="{6CFCF6B1-75A1-440B-9FA3-4C17EEB82FD9}" srcOrd="4" destOrd="0" presId="urn:microsoft.com/office/officeart/2018/2/layout/IconLabelDescriptionList"/>
    <dgm:cxn modelId="{0ADE0C60-F7AA-40C7-8738-4A43A242F069}" type="presParOf" srcId="{DC83D784-F167-4621-94DD-449DEE8AB7C1}" destId="{6B0F870F-05D0-4C96-AEA2-A85F5F54E43F}" srcOrd="1" destOrd="0" presId="urn:microsoft.com/office/officeart/2018/2/layout/IconLabelDescriptionList"/>
    <dgm:cxn modelId="{3EC295F3-17FD-4243-B26F-DCF26E9E6629}" type="presParOf" srcId="{DC83D784-F167-4621-94DD-449DEE8AB7C1}" destId="{CFDA3F8D-8C3F-496D-9692-2C3663FA2177}" srcOrd="2" destOrd="0" presId="urn:microsoft.com/office/officeart/2018/2/layout/IconLabelDescriptionList"/>
    <dgm:cxn modelId="{1D4C98B4-2B12-43C0-ABF7-6AFD0580B83C}" type="presParOf" srcId="{CFDA3F8D-8C3F-496D-9692-2C3663FA2177}" destId="{B44D493B-1209-4E42-ACDE-624162B213BD}" srcOrd="0" destOrd="0" presId="urn:microsoft.com/office/officeart/2018/2/layout/IconLabelDescriptionList"/>
    <dgm:cxn modelId="{9C245B84-50C4-4214-8F2D-E4C6EFA354B7}" type="presParOf" srcId="{CFDA3F8D-8C3F-496D-9692-2C3663FA2177}" destId="{04FCBF6D-B244-4F07-A383-12E07610B881}" srcOrd="1" destOrd="0" presId="urn:microsoft.com/office/officeart/2018/2/layout/IconLabelDescriptionList"/>
    <dgm:cxn modelId="{0744A923-B88B-4B78-AE26-773CE5C31A77}" type="presParOf" srcId="{CFDA3F8D-8C3F-496D-9692-2C3663FA2177}" destId="{5524F2C4-54A7-45F8-BA01-40A59232098B}" srcOrd="2" destOrd="0" presId="urn:microsoft.com/office/officeart/2018/2/layout/IconLabelDescriptionList"/>
    <dgm:cxn modelId="{F54D7BD8-48B0-4B3E-B4B0-68F8250698F1}" type="presParOf" srcId="{CFDA3F8D-8C3F-496D-9692-2C3663FA2177}" destId="{A0A00129-852B-4834-AD96-3AAB8F89919A}" srcOrd="3" destOrd="0" presId="urn:microsoft.com/office/officeart/2018/2/layout/IconLabelDescriptionList"/>
    <dgm:cxn modelId="{98C1FA4B-1570-4193-94F0-B225B87AA9DE}" type="presParOf" srcId="{CFDA3F8D-8C3F-496D-9692-2C3663FA2177}" destId="{A41D377F-DC7B-41E8-AFA2-7C401A2039EA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7FDC69-E5C9-4F0E-8695-377B4A40451B}">
      <dsp:nvSpPr>
        <dsp:cNvPr id="0" name=""/>
        <dsp:cNvSpPr/>
      </dsp:nvSpPr>
      <dsp:spPr>
        <a:xfrm>
          <a:off x="0" y="5147552"/>
          <a:ext cx="1508664" cy="48264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Launch, monitor, and maintain</a:t>
          </a:r>
        </a:p>
      </dsp:txBody>
      <dsp:txXfrm>
        <a:off x="0" y="5147552"/>
        <a:ext cx="1508664" cy="482646"/>
      </dsp:txXfrm>
    </dsp:sp>
    <dsp:sp modelId="{7B762114-3B99-46BE-B37E-29FFC3393EB4}">
      <dsp:nvSpPr>
        <dsp:cNvPr id="0" name=""/>
        <dsp:cNvSpPr/>
      </dsp:nvSpPr>
      <dsp:spPr>
        <a:xfrm>
          <a:off x="1508663" y="5147552"/>
          <a:ext cx="4525992" cy="48264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Launch, monitor, and maintain your system</a:t>
          </a:r>
        </a:p>
      </dsp:txBody>
      <dsp:txXfrm>
        <a:off x="1508663" y="5147552"/>
        <a:ext cx="4525992" cy="482646"/>
      </dsp:txXfrm>
    </dsp:sp>
    <dsp:sp modelId="{0AE529D6-9959-4D98-977D-8571282A2918}">
      <dsp:nvSpPr>
        <dsp:cNvPr id="0" name=""/>
        <dsp:cNvSpPr/>
      </dsp:nvSpPr>
      <dsp:spPr>
        <a:xfrm rot="10800000">
          <a:off x="0" y="4412481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Present</a:t>
          </a:r>
        </a:p>
      </dsp:txBody>
      <dsp:txXfrm rot="-10800000">
        <a:off x="0" y="4412481"/>
        <a:ext cx="1508664" cy="482501"/>
      </dsp:txXfrm>
    </dsp:sp>
    <dsp:sp modelId="{41FA84A8-B4E8-478E-87C9-611637D36599}">
      <dsp:nvSpPr>
        <dsp:cNvPr id="0" name=""/>
        <dsp:cNvSpPr/>
      </dsp:nvSpPr>
      <dsp:spPr>
        <a:xfrm>
          <a:off x="1508663" y="4412481"/>
          <a:ext cx="4525992" cy="48250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Present solution</a:t>
          </a:r>
        </a:p>
      </dsp:txBody>
      <dsp:txXfrm>
        <a:off x="1508663" y="4412481"/>
        <a:ext cx="4525992" cy="482501"/>
      </dsp:txXfrm>
    </dsp:sp>
    <dsp:sp modelId="{A68A43E4-97AE-4290-9B89-3C575585A408}">
      <dsp:nvSpPr>
        <dsp:cNvPr id="0" name=""/>
        <dsp:cNvSpPr/>
      </dsp:nvSpPr>
      <dsp:spPr>
        <a:xfrm rot="10800000">
          <a:off x="0" y="3677410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Fine-tune</a:t>
          </a:r>
        </a:p>
      </dsp:txBody>
      <dsp:txXfrm rot="-10800000">
        <a:off x="0" y="3677410"/>
        <a:ext cx="1508664" cy="482501"/>
      </dsp:txXfrm>
    </dsp:sp>
    <dsp:sp modelId="{3757AA80-4434-4137-A249-2571CFD45B9D}">
      <dsp:nvSpPr>
        <dsp:cNvPr id="0" name=""/>
        <dsp:cNvSpPr/>
      </dsp:nvSpPr>
      <dsp:spPr>
        <a:xfrm>
          <a:off x="1508663" y="3677410"/>
          <a:ext cx="4525992" cy="48250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Fine-tune the models and combine them into a great solution</a:t>
          </a:r>
        </a:p>
      </dsp:txBody>
      <dsp:txXfrm>
        <a:off x="1508663" y="3677410"/>
        <a:ext cx="4525992" cy="482501"/>
      </dsp:txXfrm>
    </dsp:sp>
    <dsp:sp modelId="{C06ACA39-F63B-48D2-B1CD-AC2A785DE84B}">
      <dsp:nvSpPr>
        <dsp:cNvPr id="0" name=""/>
        <dsp:cNvSpPr/>
      </dsp:nvSpPr>
      <dsp:spPr>
        <a:xfrm rot="10800000">
          <a:off x="0" y="2942339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Explore</a:t>
          </a:r>
        </a:p>
      </dsp:txBody>
      <dsp:txXfrm rot="-10800000">
        <a:off x="0" y="2942339"/>
        <a:ext cx="1508664" cy="482501"/>
      </dsp:txXfrm>
    </dsp:sp>
    <dsp:sp modelId="{EB316ED5-8327-491D-9E2F-8D34C44A494F}">
      <dsp:nvSpPr>
        <dsp:cNvPr id="0" name=""/>
        <dsp:cNvSpPr/>
      </dsp:nvSpPr>
      <dsp:spPr>
        <a:xfrm>
          <a:off x="1508663" y="2942339"/>
          <a:ext cx="4525992" cy="48250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Explore various models and shortlist the best options</a:t>
          </a:r>
        </a:p>
      </dsp:txBody>
      <dsp:txXfrm>
        <a:off x="1508663" y="2942339"/>
        <a:ext cx="4525992" cy="482501"/>
      </dsp:txXfrm>
    </dsp:sp>
    <dsp:sp modelId="{FFF1ED4B-79C3-4DC5-9259-8C2A6324A61C}">
      <dsp:nvSpPr>
        <dsp:cNvPr id="0" name=""/>
        <dsp:cNvSpPr/>
      </dsp:nvSpPr>
      <dsp:spPr>
        <a:xfrm rot="10800000">
          <a:off x="0" y="2207268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Prepare</a:t>
          </a:r>
        </a:p>
      </dsp:txBody>
      <dsp:txXfrm rot="-10800000">
        <a:off x="0" y="2207268"/>
        <a:ext cx="1508664" cy="482501"/>
      </dsp:txXfrm>
    </dsp:sp>
    <dsp:sp modelId="{D39B8295-2E52-478B-81A5-359EFB89A051}">
      <dsp:nvSpPr>
        <dsp:cNvPr id="0" name=""/>
        <dsp:cNvSpPr/>
      </dsp:nvSpPr>
      <dsp:spPr>
        <a:xfrm>
          <a:off x="1508663" y="2207268"/>
          <a:ext cx="4525992" cy="482501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Prepare the date to expose data patterns to Machine Learning algorithms</a:t>
          </a:r>
        </a:p>
      </dsp:txBody>
      <dsp:txXfrm>
        <a:off x="1508663" y="2207268"/>
        <a:ext cx="4525992" cy="482501"/>
      </dsp:txXfrm>
    </dsp:sp>
    <dsp:sp modelId="{DBC079B5-87D6-4569-BB23-1597280BF763}">
      <dsp:nvSpPr>
        <dsp:cNvPr id="0" name=""/>
        <dsp:cNvSpPr/>
      </dsp:nvSpPr>
      <dsp:spPr>
        <a:xfrm rot="10800000">
          <a:off x="0" y="1472197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Explore</a:t>
          </a:r>
        </a:p>
      </dsp:txBody>
      <dsp:txXfrm rot="-10800000">
        <a:off x="0" y="1472197"/>
        <a:ext cx="1508664" cy="482501"/>
      </dsp:txXfrm>
    </dsp:sp>
    <dsp:sp modelId="{F2586145-1505-4ACC-9FD7-7499AEC1E051}">
      <dsp:nvSpPr>
        <dsp:cNvPr id="0" name=""/>
        <dsp:cNvSpPr/>
      </dsp:nvSpPr>
      <dsp:spPr>
        <a:xfrm>
          <a:off x="1508663" y="1472197"/>
          <a:ext cx="4525992" cy="48250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Explore the data to get insights</a:t>
          </a:r>
        </a:p>
      </dsp:txBody>
      <dsp:txXfrm>
        <a:off x="1508663" y="1472197"/>
        <a:ext cx="4525992" cy="482501"/>
      </dsp:txXfrm>
    </dsp:sp>
    <dsp:sp modelId="{F4C7940E-5C38-4851-9B7E-183EC5307B02}">
      <dsp:nvSpPr>
        <dsp:cNvPr id="0" name=""/>
        <dsp:cNvSpPr/>
      </dsp:nvSpPr>
      <dsp:spPr>
        <a:xfrm rot="10800000">
          <a:off x="0" y="737126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Get</a:t>
          </a:r>
        </a:p>
      </dsp:txBody>
      <dsp:txXfrm rot="-10800000">
        <a:off x="0" y="737126"/>
        <a:ext cx="1508664" cy="482501"/>
      </dsp:txXfrm>
    </dsp:sp>
    <dsp:sp modelId="{D1EBBCB4-A50C-4AA7-A169-B60E15896742}">
      <dsp:nvSpPr>
        <dsp:cNvPr id="0" name=""/>
        <dsp:cNvSpPr/>
      </dsp:nvSpPr>
      <dsp:spPr>
        <a:xfrm>
          <a:off x="1508663" y="737126"/>
          <a:ext cx="4525992" cy="48250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Get the data</a:t>
          </a:r>
        </a:p>
      </dsp:txBody>
      <dsp:txXfrm>
        <a:off x="1508663" y="737126"/>
        <a:ext cx="4525992" cy="482501"/>
      </dsp:txXfrm>
    </dsp:sp>
    <dsp:sp modelId="{5D545465-A81C-4A86-A5B1-5B624725BECD}">
      <dsp:nvSpPr>
        <dsp:cNvPr id="0" name=""/>
        <dsp:cNvSpPr/>
      </dsp:nvSpPr>
      <dsp:spPr>
        <a:xfrm rot="10800000">
          <a:off x="0" y="2055"/>
          <a:ext cx="1508664" cy="742310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296" tIns="92456" rIns="10729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Frame</a:t>
          </a:r>
        </a:p>
      </dsp:txBody>
      <dsp:txXfrm rot="-10800000">
        <a:off x="0" y="2055"/>
        <a:ext cx="1508664" cy="482501"/>
      </dsp:txXfrm>
    </dsp:sp>
    <dsp:sp modelId="{03DD2003-484F-44B0-B034-2F40E0D5A135}">
      <dsp:nvSpPr>
        <dsp:cNvPr id="0" name=""/>
        <dsp:cNvSpPr/>
      </dsp:nvSpPr>
      <dsp:spPr>
        <a:xfrm>
          <a:off x="1508663" y="2055"/>
          <a:ext cx="4525992" cy="48250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808" tIns="139700" rIns="91808" bIns="13970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Frame the problem and look at the big picture</a:t>
          </a:r>
        </a:p>
      </dsp:txBody>
      <dsp:txXfrm>
        <a:off x="1508663" y="2055"/>
        <a:ext cx="4525992" cy="4825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E4AE50-DB37-407A-A4DC-48C7B150B517}">
      <dsp:nvSpPr>
        <dsp:cNvPr id="0" name=""/>
        <dsp:cNvSpPr/>
      </dsp:nvSpPr>
      <dsp:spPr>
        <a:xfrm>
          <a:off x="50037" y="0"/>
          <a:ext cx="1510523" cy="14243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F6B882-189F-452F-8673-C0427C15634A}">
      <dsp:nvSpPr>
        <dsp:cNvPr id="0" name=""/>
        <dsp:cNvSpPr/>
      </dsp:nvSpPr>
      <dsp:spPr>
        <a:xfrm>
          <a:off x="50037" y="1583499"/>
          <a:ext cx="4315781" cy="610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Quick definition:</a:t>
          </a:r>
        </a:p>
      </dsp:txBody>
      <dsp:txXfrm>
        <a:off x="50037" y="1583499"/>
        <a:ext cx="4315781" cy="610422"/>
      </dsp:txXfrm>
    </dsp:sp>
    <dsp:sp modelId="{6CFCF6B1-75A1-440B-9FA3-4C17EEB82FD9}">
      <dsp:nvSpPr>
        <dsp:cNvPr id="0" name=""/>
        <dsp:cNvSpPr/>
      </dsp:nvSpPr>
      <dsp:spPr>
        <a:xfrm>
          <a:off x="50037" y="2267959"/>
          <a:ext cx="4315781" cy="165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Training data usually consists of an extremely large data set used to fit the parameters of the machine learning model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Test data are a subset of data used to test the trained machine model and determines whether the machine learning model predictions are accurate or not</a:t>
          </a:r>
        </a:p>
      </dsp:txBody>
      <dsp:txXfrm>
        <a:off x="50037" y="2267959"/>
        <a:ext cx="4315781" cy="1657927"/>
      </dsp:txXfrm>
    </dsp:sp>
    <dsp:sp modelId="{B44D493B-1209-4E42-ACDE-624162B213BD}">
      <dsp:nvSpPr>
        <dsp:cNvPr id="0" name=""/>
        <dsp:cNvSpPr/>
      </dsp:nvSpPr>
      <dsp:spPr>
        <a:xfrm>
          <a:off x="5121080" y="0"/>
          <a:ext cx="1510523" cy="14243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24F2C4-54A7-45F8-BA01-40A59232098B}">
      <dsp:nvSpPr>
        <dsp:cNvPr id="0" name=""/>
        <dsp:cNvSpPr/>
      </dsp:nvSpPr>
      <dsp:spPr>
        <a:xfrm>
          <a:off x="5121080" y="1583499"/>
          <a:ext cx="4315781" cy="610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100" kern="1200"/>
            <a:t>Our assignment already has our training and test data available</a:t>
          </a:r>
        </a:p>
      </dsp:txBody>
      <dsp:txXfrm>
        <a:off x="5121080" y="1583499"/>
        <a:ext cx="4315781" cy="610422"/>
      </dsp:txXfrm>
    </dsp:sp>
    <dsp:sp modelId="{A41D377F-DC7B-41E8-AFA2-7C401A2039EA}">
      <dsp:nvSpPr>
        <dsp:cNvPr id="0" name=""/>
        <dsp:cNvSpPr/>
      </dsp:nvSpPr>
      <dsp:spPr>
        <a:xfrm>
          <a:off x="5121080" y="2267959"/>
          <a:ext cx="4315781" cy="16579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03645-DCFE-47FC-8A66-F9A45A422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1150" y="1247140"/>
            <a:ext cx="7891760" cy="3450844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509FA-7BD7-4D45-998F-0E43038F1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1150" y="4818126"/>
            <a:ext cx="7891760" cy="1268984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03A0B2-4A2F-D846-A5E6-FB7CB9A031F7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573F1D-73A7-FB41-BCAD-FC9AA7DEF4F5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FA51C-E4FE-4BF2-A2DD-E32DE57D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449AA12-8195-4182-A7AC-2E7E59DFBDAF}" type="datetimeFigureOut">
              <a:rPr lang="en-US" smtClean="0"/>
              <a:pPr algn="r"/>
              <a:t>10/22/2022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38448-FC2D-4A2F-B7C0-04AC5031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07C67E-EAD9-47D8-9559-4E091BC0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7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53B0-59B2-4B39-93E0-DCFBB932C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525200" cy="15504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8C5F7B-98AC-425B-80BD-6C6F3032D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2160016"/>
            <a:ext cx="9525200" cy="39261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8C2EE-2433-424A-878C-24514FF5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EFD20-ADE2-40F3-A071-6D1E97F8F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7D1D5-5E92-48E1-9475-EC122D3F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CF945-5CF3-5542-A36A-9CBB738E735E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7D61B-66C5-4341-8F2D-129A9E4D8283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4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47FBCF-6EDB-4883-92D4-612F4D1C5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6380" y="565149"/>
            <a:ext cx="2266530" cy="5611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D2DF8-B588-416F-AA11-9F3A0DDE6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565149"/>
            <a:ext cx="7088929" cy="5611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F7B1D-405D-4EE7-9A23-3F21916C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B9304-686C-431A-8E7F-D9DD19F4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A240B-DB2E-46ED-8AC6-744B2C1C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75F2C-778B-864A-8379-6D0726B18FDC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0051C8-76B3-384B-BCF1-60BB80301FCD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97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C5DD8-8608-4B55-96D8-0AB848C0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3CC0B-7B21-422D-937D-FBD49EE9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EAFA-89BC-43E9-8EB9-B6B3CD13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0944-70C2-487F-A102-58CDFB94C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7B7B8-A972-455E-9D8C-9B8026A5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CC95119-6D9D-3542-9E0E-4171B33DC9C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FC92F19-7317-314C-81B7-43B8B687F4E4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8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87F2-AA0E-4F0C-9AD6-2353021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150" y="1251674"/>
            <a:ext cx="7891760" cy="2914688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37807-96B8-4061-A845-1287216BF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1150" y="4818126"/>
            <a:ext cx="7891760" cy="12715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F346-9503-4767-BCB4-84B823E2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9605B-A39D-4BEE-B46F-16CF13FA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5834A-942D-410B-A430-43F9E01F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D199D5-C485-D449-9804-F755E0907B51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90D1A7-C550-2540-86C9-EB0FB2EB2E71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28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D2-C321-4E81-AEBE-696A90E2D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0CD1-0E09-4415-911C-0F5B7341D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709" y="2160016"/>
            <a:ext cx="4425437" cy="39270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63EDD-031A-49CA-9130-067550BD0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8963" y="2160016"/>
            <a:ext cx="4425437" cy="39270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08E79-A0BE-49F3-AE92-7EE5CC78F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8B87C-BF1E-47CF-9A4E-FD4BE32C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6E71-46F6-469C-A9CA-E707EBE5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659F6-6B3B-A545-A45F-FAD238210D47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0637F8-15DE-2240-8BF8-D6E57A337B1A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75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B26D-64DE-4314-8BD2-25FD618FB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056" y="457200"/>
            <a:ext cx="9521854" cy="1554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77613-5CEE-4B05-A937-CD43EAAAB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1057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3E4779-3B5A-4993-9C7F-FB19F1633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1056" y="2988998"/>
            <a:ext cx="4425697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1081A-685C-4C18-9AE9-425106A02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87214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80F424-FE3A-4B7D-B60C-7AEA2118A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87214" y="2988998"/>
            <a:ext cx="4425696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D2A96-CD7D-41BC-BDBE-5E29B7C0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D1471D-6DDE-4E56-84E9-48136966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3F451-CF28-4F57-B844-52A66544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1FA03E-7A83-AB41-BB4B-25B04946559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02630-3C98-A142-9D04-1D852974DC2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2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2D7A-4502-49C3-BAFB-6D46F7A2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B67EE-A167-43D1-9C58-7B736CF2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605B7-599B-450E-9E8D-2A9AE3F3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BD2B1-8C5F-430B-A0F2-CD5281A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A877B-B45A-BD48-8FC8-E752E7D7174F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F3343D-2AFA-B544-B40A-315F5EC680B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01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08016-71BA-4CD3-918D-51613F7F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24F46-0425-47C6-9FFB-F69AFFFE8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E7A99-1593-4189-A514-8209CC32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C15DFD-AB97-AB43-A6C9-2808708C91B4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5BA89-ECA6-2247-ABBB-3C67160202E9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2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E933B-3FC6-4B08-9FBE-2DD48307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2" y="455362"/>
            <a:ext cx="4043440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FBD4A-4514-4DCE-8F18-914DF3F4E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232" y="565151"/>
            <a:ext cx="5358384" cy="552196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18C85-0675-4202-B796-35276685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2" y="2039874"/>
            <a:ext cx="4043440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079E5-F934-4D04-866F-F7CB5B08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5FC94-7915-439A-B937-F02D1BB0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69B19-4156-4584-B1DC-4F42F20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1B6031-8ABE-F648-8E05-3D08D0D54B53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ABD855-35E6-BE4F-8B03-FD12DDB32E10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58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1F3B-090C-4BB5-84BE-8ED0FC598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1" y="455362"/>
            <a:ext cx="4043436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7C49E-9426-4B24-B2A7-C54B89DA6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1232" y="565150"/>
            <a:ext cx="5355607" cy="55226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7F011-0A5F-44E9-88CD-C95A33351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1" y="2039874"/>
            <a:ext cx="4043436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21C85-27BB-4533-A21B-C379FE03A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10/22/2022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18850-01F1-4247-9BFD-1DDC5DDD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365A9-4C28-480F-B370-2DFF234B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EAFF3-0A84-F84B-90E4-A596F00B3DC2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392559-3C15-B249-93C9-B0F7E9E5DDD8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7ACD69-D2F4-4938-B590-C4140490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62BD4-BA0F-4CA4-BAE3-DF2B5087C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7710" y="2160016"/>
            <a:ext cx="9486690" cy="3926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2FEE-249E-42F1-94D8-A8C0759EF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8632" y="6292850"/>
            <a:ext cx="30942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AA12-8195-4182-A7AC-2E7E59DFBDAF}" type="datetimeFigureOut">
              <a:rPr lang="en-US" smtClean="0"/>
              <a:pPr/>
              <a:t>10/22/2022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C617-A890-4920-83B0-143C03349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7711" y="62928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1B4F1-B06B-4BBE-BFFF-C0B386E24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9574" y="6292850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92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ry.opendata.aws/" TargetMode="External"/><Relationship Id="rId7" Type="http://schemas.openxmlformats.org/officeDocument/2006/relationships/hyperlink" Target="https://dataportals.org/" TargetMode="External"/><Relationship Id="rId2" Type="http://schemas.openxmlformats.org/officeDocument/2006/relationships/hyperlink" Target="https://www.kaggle.com/dataset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oolbox.google.com/datasetsearch" TargetMode="External"/><Relationship Id="rId5" Type="http://schemas.openxmlformats.org/officeDocument/2006/relationships/hyperlink" Target="https://archive.ics.uci.edu/ml/index.php" TargetMode="External"/><Relationship Id="rId4" Type="http://schemas.openxmlformats.org/officeDocument/2006/relationships/hyperlink" Target="https://en.wikipedia.org/wiki/List_of_datasets_for_machine-learning_re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6B8C21-5C26-08A9-13C0-A60B4D3BFD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24" r="26713" b="2"/>
          <a:stretch/>
        </p:blipFill>
        <p:spPr>
          <a:xfrm>
            <a:off x="-1" y="10"/>
            <a:ext cx="7456513" cy="6857990"/>
          </a:xfrm>
          <a:custGeom>
            <a:avLst/>
            <a:gdLst/>
            <a:ahLst/>
            <a:cxnLst/>
            <a:rect l="l" t="t" r="r" b="b"/>
            <a:pathLst>
              <a:path w="7456513" h="6858000">
                <a:moveTo>
                  <a:pt x="0" y="0"/>
                </a:moveTo>
                <a:lnTo>
                  <a:pt x="6059386" y="0"/>
                </a:lnTo>
                <a:lnTo>
                  <a:pt x="6059386" y="1375489"/>
                </a:lnTo>
                <a:lnTo>
                  <a:pt x="7456513" y="1375489"/>
                </a:lnTo>
                <a:lnTo>
                  <a:pt x="7456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87C64-0362-7EF0-C705-9D66807A19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633" y="1247140"/>
            <a:ext cx="3608208" cy="345084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/>
              <a:t>Creating Machine Learning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B04F6F-AFDD-74E6-5A89-E88D5CA58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8633" y="4818126"/>
            <a:ext cx="3608208" cy="1268984"/>
          </a:xfrm>
        </p:spPr>
        <p:txBody>
          <a:bodyPr>
            <a:normAutofit/>
          </a:bodyPr>
          <a:lstStyle/>
          <a:p>
            <a:r>
              <a:rPr lang="en-US" dirty="0"/>
              <a:t>CAC 350</a:t>
            </a:r>
          </a:p>
        </p:txBody>
      </p:sp>
    </p:spTree>
    <p:extLst>
      <p:ext uri="{BB962C8B-B14F-4D97-AF65-F5344CB8AC3E}">
        <p14:creationId xmlns:p14="http://schemas.microsoft.com/office/powerpoint/2010/main" val="50996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3BB7E73-E730-42EA-AACE-D1E323EA5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F6C2E9-B316-4410-88E5-74F044FC3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1301" y="565153"/>
            <a:ext cx="2770699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AA4B1-7D05-2152-6720-B2F27BF54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601" y="455362"/>
            <a:ext cx="7846501" cy="1550419"/>
          </a:xfrm>
        </p:spPr>
        <p:txBody>
          <a:bodyPr>
            <a:normAutofit/>
          </a:bodyPr>
          <a:lstStyle/>
          <a:p>
            <a:r>
              <a:rPr lang="en-US" dirty="0"/>
              <a:t>Step 3: Explore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50EFC-D516-D54C-DAB2-8284B997F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601" y="2160016"/>
            <a:ext cx="7846501" cy="3926152"/>
          </a:xfrm>
        </p:spPr>
        <p:txBody>
          <a:bodyPr>
            <a:normAutofit/>
          </a:bodyPr>
          <a:lstStyle/>
          <a:p>
            <a:r>
              <a:rPr lang="en-US" dirty="0"/>
              <a:t>As data analysts, the goal of data exploration is to provide the following:</a:t>
            </a:r>
          </a:p>
          <a:p>
            <a:pPr lvl="1"/>
            <a:r>
              <a:rPr lang="en-US" dirty="0"/>
              <a:t>Determine specific patterns or characteristics in data to help companies or organizations understand insights and implement new policies</a:t>
            </a:r>
          </a:p>
          <a:p>
            <a:pPr lvl="1"/>
            <a:r>
              <a:rPr lang="en-US" dirty="0"/>
              <a:t>Form a broader picture of specific trends or areas to study</a:t>
            </a:r>
          </a:p>
          <a:p>
            <a:pPr lvl="1"/>
            <a:r>
              <a:rPr lang="en-US" dirty="0"/>
              <a:t>Create easily digestible data using plots, charts, and graphs</a:t>
            </a:r>
          </a:p>
          <a:p>
            <a:pPr lvl="1"/>
            <a:r>
              <a:rPr lang="en-US" dirty="0"/>
              <a:t>Highlight missing data or gaps in data</a:t>
            </a:r>
          </a:p>
          <a:p>
            <a:pPr lvl="1"/>
            <a:r>
              <a:rPr lang="en-US" dirty="0"/>
              <a:t>Discover outliers (observations outside of the general pattern)</a:t>
            </a: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D07262-43A6-451F-9B19-77B943C63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990007" y="1"/>
            <a:ext cx="2201993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18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4E751-597B-17B5-594A-EA365D735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Explore the Data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089D5-348D-3AB0-C4CB-86A739B36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Looking at variables for correlations</a:t>
            </a:r>
          </a:p>
          <a:p>
            <a:pPr lvl="1"/>
            <a:r>
              <a:rPr lang="en-US" dirty="0"/>
              <a:t>Predictor (input) variables – predicts occurrence and level of target variables</a:t>
            </a:r>
          </a:p>
          <a:p>
            <a:pPr lvl="1"/>
            <a:r>
              <a:rPr lang="en-US" dirty="0"/>
              <a:t>Target (output) variables – variable being predicted (one you wish to understand more clearly)</a:t>
            </a:r>
          </a:p>
          <a:p>
            <a:pPr lvl="1"/>
            <a:r>
              <a:rPr lang="en-US" dirty="0"/>
              <a:t>Data types of variables – are they character variables or numeric variables?</a:t>
            </a:r>
          </a:p>
          <a:p>
            <a:pPr lvl="1"/>
            <a:r>
              <a:rPr lang="en-US" dirty="0"/>
              <a:t>Category of variables – are they categorical (finite number of distinct groups with no logical order) or continuous (numeric variables that have an infinite number of values between any two values)?</a:t>
            </a:r>
          </a:p>
        </p:txBody>
      </p:sp>
    </p:spTree>
    <p:extLst>
      <p:ext uri="{BB962C8B-B14F-4D97-AF65-F5344CB8AC3E}">
        <p14:creationId xmlns:p14="http://schemas.microsoft.com/office/powerpoint/2010/main" val="99151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470F-359F-74B3-EAC3-E24A2DFF4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Explore the Data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1B134-FE74-8EFD-F1D8-28E37B01E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710" y="2160015"/>
            <a:ext cx="9486690" cy="4380743"/>
          </a:xfrm>
        </p:spPr>
        <p:txBody>
          <a:bodyPr>
            <a:normAutofit/>
          </a:bodyPr>
          <a:lstStyle/>
          <a:p>
            <a:r>
              <a:rPr lang="en-US" dirty="0"/>
              <a:t>Missing data within the training set can cause several problems:</a:t>
            </a:r>
          </a:p>
          <a:p>
            <a:pPr lvl="1"/>
            <a:r>
              <a:rPr lang="en-US" dirty="0"/>
              <a:t>Creates a biased model that does not contain all possibilities</a:t>
            </a:r>
          </a:p>
          <a:p>
            <a:pPr lvl="1"/>
            <a:r>
              <a:rPr lang="en-US" dirty="0"/>
              <a:t>Predictions and classifications could be incorrect</a:t>
            </a:r>
          </a:p>
          <a:p>
            <a:pPr lvl="1"/>
            <a:r>
              <a:rPr lang="en-US" dirty="0"/>
              <a:t>Opens possible issues with data collection and data extraction</a:t>
            </a:r>
          </a:p>
          <a:p>
            <a:r>
              <a:rPr lang="en-US" dirty="0"/>
              <a:t>Outlier data appears far away and diverges from the general patterns</a:t>
            </a:r>
          </a:p>
          <a:p>
            <a:pPr lvl="1"/>
            <a:r>
              <a:rPr lang="en-US" dirty="0"/>
              <a:t>Data entry errors</a:t>
            </a:r>
          </a:p>
          <a:p>
            <a:pPr lvl="1"/>
            <a:r>
              <a:rPr lang="en-US" dirty="0"/>
              <a:t>Measurement errors</a:t>
            </a:r>
          </a:p>
          <a:p>
            <a:pPr lvl="1"/>
            <a:r>
              <a:rPr lang="en-US" dirty="0"/>
              <a:t>Experimental errors</a:t>
            </a:r>
          </a:p>
          <a:p>
            <a:pPr lvl="1"/>
            <a:r>
              <a:rPr lang="en-US" dirty="0"/>
              <a:t>Data processing errors</a:t>
            </a:r>
          </a:p>
          <a:p>
            <a:pPr lvl="1"/>
            <a:r>
              <a:rPr lang="en-US" dirty="0"/>
              <a:t>Sampling errors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380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09F18-1C87-A863-33C1-F4CD148B7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66D7-6B58-A864-4F36-89A67EB10E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Chapter 4 in Machine Learning book</a:t>
            </a:r>
          </a:p>
          <a:p>
            <a:r>
              <a:rPr lang="en-US" dirty="0"/>
              <a:t>Discussion of </a:t>
            </a:r>
            <a:r>
              <a:rPr lang="en-US"/>
              <a:t>Titanic Walk-Through </a:t>
            </a:r>
            <a:r>
              <a:rPr lang="en-US" dirty="0"/>
              <a:t>Class Assignment</a:t>
            </a:r>
          </a:p>
        </p:txBody>
      </p:sp>
    </p:spTree>
    <p:extLst>
      <p:ext uri="{BB962C8B-B14F-4D97-AF65-F5344CB8AC3E}">
        <p14:creationId xmlns:p14="http://schemas.microsoft.com/office/powerpoint/2010/main" val="746555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B9E4D-10E0-2688-32AA-9FBCC469D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begin work on the Titanic Walk Through…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711E4-5548-F0AB-74C6-CB00A5B3CA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…we first need to discuss how to resolve a machine learning project</a:t>
            </a:r>
          </a:p>
        </p:txBody>
      </p:sp>
    </p:spTree>
    <p:extLst>
      <p:ext uri="{BB962C8B-B14F-4D97-AF65-F5344CB8AC3E}">
        <p14:creationId xmlns:p14="http://schemas.microsoft.com/office/powerpoint/2010/main" val="253945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A8DDA3-B4FC-D445-AA06-C92ABAE24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88543" y="5476671"/>
            <a:ext cx="2770698" cy="138132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D0692D-A304-5E4A-BCD9-C00690321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88542" y="4101177"/>
            <a:ext cx="1373567" cy="2756824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887E45-5538-F5DC-329F-3EEB25C8F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542" y="455362"/>
            <a:ext cx="3183457" cy="3392972"/>
          </a:xfrm>
        </p:spPr>
        <p:txBody>
          <a:bodyPr>
            <a:normAutofit/>
          </a:bodyPr>
          <a:lstStyle/>
          <a:p>
            <a:r>
              <a:rPr lang="en-US" dirty="0"/>
              <a:t>Machine Learning System Steps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3167BC0-9633-7140-58D5-EE22456284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704719"/>
              </p:ext>
            </p:extLst>
          </p:nvPr>
        </p:nvGraphicFramePr>
        <p:xfrm>
          <a:off x="5224244" y="409518"/>
          <a:ext cx="6034656" cy="5632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113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F2ABEB-BFB1-A464-D1A2-305DD3568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of first 4 steps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6DF51B-D087-EDC8-D0E5-AA7A595B66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of this is described in Chapter 2 of your book </a:t>
            </a:r>
            <a:r>
              <a:rPr lang="en-US" i="1" dirty="0"/>
              <a:t>Hands-On Machine Learning with Scikit-Learn, </a:t>
            </a:r>
            <a:r>
              <a:rPr lang="en-US" i="1" dirty="0" err="1"/>
              <a:t>Keras</a:t>
            </a:r>
            <a:r>
              <a:rPr lang="en-US" i="1" dirty="0"/>
              <a:t>, and TensorFlow</a:t>
            </a:r>
          </a:p>
        </p:txBody>
      </p:sp>
    </p:spTree>
    <p:extLst>
      <p:ext uri="{BB962C8B-B14F-4D97-AF65-F5344CB8AC3E}">
        <p14:creationId xmlns:p14="http://schemas.microsoft.com/office/powerpoint/2010/main" val="3756513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48737-D10F-A329-C2A2-B40B51034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Framing 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98667-343F-BC40-39B3-8340EBE5D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frame the machine learning problem, these questions need to be answered:</a:t>
            </a:r>
          </a:p>
          <a:p>
            <a:pPr lvl="1"/>
            <a:r>
              <a:rPr lang="en-US" dirty="0"/>
              <a:t>What is the ideal outcome?</a:t>
            </a:r>
          </a:p>
          <a:p>
            <a:pPr lvl="1"/>
            <a:r>
              <a:rPr lang="en-US" dirty="0"/>
              <a:t>What is the goal of this model?</a:t>
            </a:r>
          </a:p>
          <a:p>
            <a:pPr lvl="1"/>
            <a:r>
              <a:rPr lang="en-US" dirty="0"/>
              <a:t>What should the output of the model be?</a:t>
            </a:r>
          </a:p>
          <a:p>
            <a:pPr lvl="1"/>
            <a:r>
              <a:rPr lang="en-US" dirty="0"/>
              <a:t>What are the measures of success?</a:t>
            </a:r>
          </a:p>
          <a:p>
            <a:r>
              <a:rPr lang="en-US" dirty="0"/>
              <a:t>Framing helps with understanding what needs to be achieved, viewing the problem from multiple angles, and avoiding making mistakes or creating new problems</a:t>
            </a:r>
          </a:p>
        </p:txBody>
      </p:sp>
    </p:spTree>
    <p:extLst>
      <p:ext uri="{BB962C8B-B14F-4D97-AF65-F5344CB8AC3E}">
        <p14:creationId xmlns:p14="http://schemas.microsoft.com/office/powerpoint/2010/main" val="247733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ulti coloured shirts hanging on the closet">
            <a:extLst>
              <a:ext uri="{FF2B5EF4-FFF2-40B4-BE49-F238E27FC236}">
                <a16:creationId xmlns:a16="http://schemas.microsoft.com/office/drawing/2014/main" id="{01B0A2F2-0B3F-227E-FCB6-4CA724035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16" r="46082"/>
          <a:stretch/>
        </p:blipFill>
        <p:spPr>
          <a:xfrm>
            <a:off x="20" y="10"/>
            <a:ext cx="4651228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8C68F39-5E8A-844C-A8FD-394F253C1E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83CEB-AC2B-2640-94F6-5958E6BC5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68BAB4-A4DA-0E49-34FF-BE3E1A1DA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7362" y="455362"/>
            <a:ext cx="6881728" cy="1550419"/>
          </a:xfrm>
        </p:spPr>
        <p:txBody>
          <a:bodyPr>
            <a:normAutofit/>
          </a:bodyPr>
          <a:lstStyle/>
          <a:p>
            <a:r>
              <a:rPr lang="en-US" dirty="0"/>
              <a:t>Example of Problem Framing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753E3-43DA-A550-21DC-B68B3E171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7362" y="2160016"/>
            <a:ext cx="6881728" cy="39261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100"/>
              <a:t>From Google Developers site:</a:t>
            </a:r>
          </a:p>
          <a:p>
            <a:pPr lvl="1">
              <a:lnSpc>
                <a:spcPct val="100000"/>
              </a:lnSpc>
            </a:pPr>
            <a:r>
              <a:rPr lang="en-US" sz="1100"/>
              <a:t>A fashion firm wants to sell more clothes. Someone suggests using Machine Learning to determine which clothes the firm should manufacture. They think they can train a model to determine which type of clothes are in fashion. After they train the model, they want to apply it to their catalog to decide which clothes to make.</a:t>
            </a:r>
          </a:p>
          <a:p>
            <a:pPr>
              <a:lnSpc>
                <a:spcPct val="100000"/>
              </a:lnSpc>
            </a:pPr>
            <a:r>
              <a:rPr lang="en-US" sz="1100"/>
              <a:t>Ideal Outcome:</a:t>
            </a:r>
          </a:p>
          <a:p>
            <a:pPr lvl="1">
              <a:lnSpc>
                <a:spcPct val="100000"/>
              </a:lnSpc>
            </a:pPr>
            <a:r>
              <a:rPr lang="en-US" sz="1100"/>
              <a:t>Type of clothing the fashion firm should manufacture</a:t>
            </a:r>
          </a:p>
          <a:p>
            <a:pPr>
              <a:lnSpc>
                <a:spcPct val="100000"/>
              </a:lnSpc>
            </a:pPr>
            <a:r>
              <a:rPr lang="en-US" sz="1100"/>
              <a:t>Goal of Model:</a:t>
            </a:r>
          </a:p>
          <a:p>
            <a:pPr lvl="1">
              <a:lnSpc>
                <a:spcPct val="100000"/>
              </a:lnSpc>
            </a:pPr>
            <a:r>
              <a:rPr lang="en-US" sz="1100"/>
              <a:t>Model should determine the clothes in fashion</a:t>
            </a:r>
          </a:p>
          <a:p>
            <a:pPr>
              <a:lnSpc>
                <a:spcPct val="100000"/>
              </a:lnSpc>
            </a:pPr>
            <a:r>
              <a:rPr lang="en-US" sz="1100"/>
              <a:t>Model output:</a:t>
            </a:r>
          </a:p>
          <a:p>
            <a:pPr lvl="1">
              <a:lnSpc>
                <a:spcPct val="100000"/>
              </a:lnSpc>
            </a:pPr>
            <a:r>
              <a:rPr lang="en-US" sz="1100" err="1"/>
              <a:t>in_fashion</a:t>
            </a:r>
            <a:r>
              <a:rPr lang="en-US" sz="1100"/>
              <a:t>, </a:t>
            </a:r>
            <a:r>
              <a:rPr lang="en-US" sz="1100" err="1"/>
              <a:t>not_in_fashion</a:t>
            </a:r>
            <a:endParaRPr lang="en-US" sz="1100"/>
          </a:p>
          <a:p>
            <a:pPr>
              <a:lnSpc>
                <a:spcPct val="100000"/>
              </a:lnSpc>
            </a:pPr>
            <a:r>
              <a:rPr lang="en-US" sz="1100"/>
              <a:t>Success Measures:</a:t>
            </a:r>
          </a:p>
          <a:p>
            <a:pPr lvl="1">
              <a:lnSpc>
                <a:spcPct val="100000"/>
              </a:lnSpc>
            </a:pPr>
            <a:r>
              <a:rPr lang="en-US" sz="1100"/>
              <a:t>Sell a high percentage of clothing from the firm’s catalog</a:t>
            </a:r>
          </a:p>
        </p:txBody>
      </p:sp>
    </p:spTree>
    <p:extLst>
      <p:ext uri="{BB962C8B-B14F-4D97-AF65-F5344CB8AC3E}">
        <p14:creationId xmlns:p14="http://schemas.microsoft.com/office/powerpoint/2010/main" val="1782611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igital financial graph">
            <a:extLst>
              <a:ext uri="{FF2B5EF4-FFF2-40B4-BE49-F238E27FC236}">
                <a16:creationId xmlns:a16="http://schemas.microsoft.com/office/drawing/2014/main" id="{7DCCA79E-7144-40B4-C995-6269425CB4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56" r="11469"/>
          <a:stretch/>
        </p:blipFill>
        <p:spPr>
          <a:xfrm>
            <a:off x="20" y="1"/>
            <a:ext cx="7531588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8C68F39-5E8A-844C-A8FD-394F253C1E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83CEB-AC2B-2640-94F6-5958E6BC5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6D2C30-4319-7891-6951-77F0233E5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8462" y="455362"/>
            <a:ext cx="3683467" cy="1550419"/>
          </a:xfrm>
        </p:spPr>
        <p:txBody>
          <a:bodyPr>
            <a:normAutofit/>
          </a:bodyPr>
          <a:lstStyle/>
          <a:p>
            <a:r>
              <a:rPr lang="en-US" dirty="0"/>
              <a:t>Step 2: Get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467E2-8380-FF80-4368-4F41FA1B6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462" y="2160016"/>
            <a:ext cx="3683467" cy="39261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300"/>
              <a:t>Seems like the easiest step, correct?</a:t>
            </a:r>
          </a:p>
          <a:p>
            <a:pPr>
              <a:lnSpc>
                <a:spcPct val="100000"/>
              </a:lnSpc>
            </a:pPr>
            <a:r>
              <a:rPr lang="en-US" sz="1300"/>
              <a:t>Discovering the best dataset for each project can be difficult</a:t>
            </a:r>
          </a:p>
          <a:p>
            <a:pPr lvl="1">
              <a:lnSpc>
                <a:spcPct val="100000"/>
              </a:lnSpc>
            </a:pPr>
            <a:r>
              <a:rPr lang="en-US" sz="1300"/>
              <a:t>Data is out of date</a:t>
            </a:r>
          </a:p>
          <a:p>
            <a:pPr lvl="1">
              <a:lnSpc>
                <a:spcPct val="100000"/>
              </a:lnSpc>
            </a:pPr>
            <a:r>
              <a:rPr lang="en-US" sz="1300"/>
              <a:t>Data does not cover everything required</a:t>
            </a:r>
          </a:p>
          <a:p>
            <a:pPr lvl="1">
              <a:lnSpc>
                <a:spcPct val="100000"/>
              </a:lnSpc>
            </a:pPr>
            <a:r>
              <a:rPr lang="en-US" sz="1300"/>
              <a:t>Could have too much unneeded data</a:t>
            </a:r>
          </a:p>
          <a:p>
            <a:pPr>
              <a:lnSpc>
                <a:spcPct val="100000"/>
              </a:lnSpc>
            </a:pPr>
            <a:r>
              <a:rPr lang="en-US" sz="1300"/>
              <a:t>These datasets are divided into 2 parts:</a:t>
            </a:r>
          </a:p>
          <a:p>
            <a:pPr lvl="1">
              <a:lnSpc>
                <a:spcPct val="100000"/>
              </a:lnSpc>
            </a:pPr>
            <a:r>
              <a:rPr lang="en-US" sz="1300"/>
              <a:t>Training Data</a:t>
            </a:r>
          </a:p>
          <a:p>
            <a:pPr lvl="1">
              <a:lnSpc>
                <a:spcPct val="100000"/>
              </a:lnSpc>
            </a:pPr>
            <a:r>
              <a:rPr lang="en-US" sz="1300"/>
              <a:t>Test Data</a:t>
            </a:r>
          </a:p>
        </p:txBody>
      </p:sp>
    </p:spTree>
    <p:extLst>
      <p:ext uri="{BB962C8B-B14F-4D97-AF65-F5344CB8AC3E}">
        <p14:creationId xmlns:p14="http://schemas.microsoft.com/office/powerpoint/2010/main" val="3385355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3BB7E73-E730-42EA-AACE-D1E323EA5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F6C2E9-B316-4410-88E5-74F044FC3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D07262-43A6-451F-9B19-77B943C63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5B3D2A-603F-7E65-9599-620AF24C1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</p:spPr>
        <p:txBody>
          <a:bodyPr>
            <a:normAutofit/>
          </a:bodyPr>
          <a:lstStyle/>
          <a:p>
            <a:r>
              <a:rPr lang="en-US" dirty="0"/>
              <a:t>Step 2: Get the Data (continued)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E604C90-3934-41A9-9F38-5D03537C90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755068"/>
              </p:ext>
            </p:extLst>
          </p:nvPr>
        </p:nvGraphicFramePr>
        <p:xfrm>
          <a:off x="1587500" y="2160588"/>
          <a:ext cx="9486900" cy="3925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3321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E0B0F-EAB7-5EBF-4AF7-C78E87CF7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Dataset Websites for Machine Learning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AB797-AEFB-19EE-F7A0-A72EDCA399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Kaggle datasets (</a:t>
            </a:r>
            <a:r>
              <a:rPr lang="en-US" dirty="0">
                <a:hlinkClick r:id="rId2"/>
              </a:rPr>
              <a:t>https://www.kaggle.com/datasets</a:t>
            </a:r>
            <a:r>
              <a:rPr lang="en-US" dirty="0"/>
              <a:t>)</a:t>
            </a:r>
          </a:p>
          <a:p>
            <a:r>
              <a:rPr lang="en-US" dirty="0"/>
              <a:t>Amazon AWS datasets (</a:t>
            </a:r>
            <a:r>
              <a:rPr lang="en-US" dirty="0">
                <a:hlinkClick r:id="rId3"/>
              </a:rPr>
              <a:t>https://registry.opendata.aws</a:t>
            </a:r>
            <a:r>
              <a:rPr lang="en-US" dirty="0"/>
              <a:t>) </a:t>
            </a:r>
          </a:p>
          <a:p>
            <a:r>
              <a:rPr lang="en-US" dirty="0"/>
              <a:t>Wikipedia list of Machine Learning datasets (</a:t>
            </a:r>
            <a:r>
              <a:rPr lang="en-US" dirty="0">
                <a:hlinkClick r:id="rId4"/>
              </a:rPr>
              <a:t>https://en.wikipedia.org/wiki/List_of_datasets_for_machine-learning_research</a:t>
            </a:r>
            <a:r>
              <a:rPr lang="en-US" dirty="0"/>
              <a:t>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4722CA-F61B-63F6-DFDE-6D2A82BD19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UCI Machine Learning Repository (</a:t>
            </a:r>
            <a:r>
              <a:rPr lang="en-US" dirty="0">
                <a:hlinkClick r:id="rId5"/>
              </a:rPr>
              <a:t>https://archive.ics.uci.edu/ml/index.php</a:t>
            </a:r>
            <a:r>
              <a:rPr lang="en-US" dirty="0"/>
              <a:t>)</a:t>
            </a:r>
          </a:p>
          <a:p>
            <a:r>
              <a:rPr lang="en-US" dirty="0"/>
              <a:t>Google Dataset Search Engine (</a:t>
            </a:r>
            <a:r>
              <a:rPr lang="en-US" dirty="0">
                <a:hlinkClick r:id="rId6"/>
              </a:rPr>
              <a:t>https://toolbox.google.com/datasetsearch</a:t>
            </a:r>
            <a:r>
              <a:rPr lang="en-US" dirty="0"/>
              <a:t>)</a:t>
            </a:r>
          </a:p>
          <a:p>
            <a:r>
              <a:rPr lang="en-US" dirty="0" err="1"/>
              <a:t>DataPortals</a:t>
            </a:r>
            <a:r>
              <a:rPr lang="en-US" dirty="0"/>
              <a:t> (</a:t>
            </a:r>
            <a:r>
              <a:rPr lang="en-US" dirty="0">
                <a:hlinkClick r:id="rId7"/>
              </a:rPr>
              <a:t>https://dataportals.org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97485"/>
      </p:ext>
    </p:extLst>
  </p:cSld>
  <p:clrMapOvr>
    <a:masterClrMapping/>
  </p:clrMapOvr>
</p:sld>
</file>

<file path=ppt/theme/theme1.xml><?xml version="1.0" encoding="utf-8"?>
<a:theme xmlns:a="http://schemas.openxmlformats.org/drawingml/2006/main" name="InterweaveVTI">
  <a:themeElements>
    <a:clrScheme name="AnalogousFromLightSeedLeftStep">
      <a:dk1>
        <a:srgbClr val="000000"/>
      </a:dk1>
      <a:lt1>
        <a:srgbClr val="FFFFFF"/>
      </a:lt1>
      <a:dk2>
        <a:srgbClr val="213B32"/>
      </a:dk2>
      <a:lt2>
        <a:srgbClr val="E8E5E2"/>
      </a:lt2>
      <a:accent1>
        <a:srgbClr val="81A6C7"/>
      </a:accent1>
      <a:accent2>
        <a:srgbClr val="6CAEB2"/>
      </a:accent2>
      <a:accent3>
        <a:srgbClr val="78AD9A"/>
      </a:accent3>
      <a:accent4>
        <a:srgbClr val="6BB07B"/>
      </a:accent4>
      <a:accent5>
        <a:srgbClr val="83AD79"/>
      </a:accent5>
      <a:accent6>
        <a:srgbClr val="91AA68"/>
      </a:accent6>
      <a:hlink>
        <a:srgbClr val="9F7C5D"/>
      </a:hlink>
      <a:folHlink>
        <a:srgbClr val="7F7F7F"/>
      </a:folHlink>
    </a:clrScheme>
    <a:fontScheme name="Interweave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weaveVTI" id="{2A5AE21D-FC75-4AD0-BC12-FA563BC24905}" vid="{9A4A41B8-EB69-44BB-8E15-B517E25CF8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800</Words>
  <Application>Microsoft Office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Neue Haas Grotesk Text Pro</vt:lpstr>
      <vt:lpstr>InterweaveVTI</vt:lpstr>
      <vt:lpstr>Creating Machine Learning System</vt:lpstr>
      <vt:lpstr>Before we begin work on the Titanic Walk Through…</vt:lpstr>
      <vt:lpstr>Machine Learning System Steps</vt:lpstr>
      <vt:lpstr>Discussion of first 4 steps</vt:lpstr>
      <vt:lpstr>Step 1: Framing the Problem</vt:lpstr>
      <vt:lpstr>Example of Problem Framing</vt:lpstr>
      <vt:lpstr>Step 2: Get the Data</vt:lpstr>
      <vt:lpstr>Step 2: Get the Data (continued)</vt:lpstr>
      <vt:lpstr>Dataset Websites for Machine Learning Projects</vt:lpstr>
      <vt:lpstr>Step 3: Explore the Data</vt:lpstr>
      <vt:lpstr>Step 3: Explore the Data (continued)</vt:lpstr>
      <vt:lpstr>Step 3: Explore the Data (continued)</vt:lpstr>
      <vt:lpstr>Next Class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Titanic Walk Through Assignment</dc:title>
  <dc:creator>Anthony Winchester</dc:creator>
  <cp:lastModifiedBy>Anthony Winchester</cp:lastModifiedBy>
  <cp:revision>9</cp:revision>
  <dcterms:created xsi:type="dcterms:W3CDTF">2022-10-22T17:51:02Z</dcterms:created>
  <dcterms:modified xsi:type="dcterms:W3CDTF">2022-10-23T00:41:28Z</dcterms:modified>
</cp:coreProperties>
</file>