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26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5976B-2EB9-05BE-001F-0074508F6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0DE9539-16BB-67A3-982E-267DF5A1A4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FB8D1C-E96A-1CA6-3357-89FCE724E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201C5-573D-449F-AAFD-DCD57BB4BCD4}" type="datetimeFigureOut">
              <a:rPr lang="en-US" smtClean="0"/>
              <a:t>10/25/2022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6D64F9-28D8-E714-AA83-DCF1D57B5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8F47A-B5D7-1D5E-C90F-92D0B3DEB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B8F2D-D560-47E0-91B3-5569EAEBD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659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457C6-3A44-E155-9CE0-1885DC88AC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4FFCE8-28D4-9A9D-04BE-089AE62432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5883F6-56A2-3066-6908-83988988C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201C5-573D-449F-AAFD-DCD57BB4BCD4}" type="datetimeFigureOut">
              <a:rPr lang="en-US" smtClean="0"/>
              <a:t>10/25/2022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A3A7B0-4C6E-40B7-24A9-CD542ADDA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D656B5-6D44-1B3F-73CA-C6196D83B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B8F2D-D560-47E0-91B3-5569EAEBD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411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04512DD-56B9-EA19-80B5-8C4A0B0300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942529-4E87-D36A-4FA7-07C84C228B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80C421-5D0F-C015-FD56-69FB755B0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201C5-573D-449F-AAFD-DCD57BB4BCD4}" type="datetimeFigureOut">
              <a:rPr lang="en-US" smtClean="0"/>
              <a:t>10/25/2022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0178A6-910D-80E3-FD8B-8E706D3F8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B68314-2CE5-27BE-DC09-0BECAB393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B8F2D-D560-47E0-91B3-5569EAEBD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981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4C3D9-39DC-243D-6C9D-116E689D32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7989DF-E94F-BF7E-7255-5198C3096F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B97673-04A2-192F-5E98-FFD48EB417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201C5-573D-449F-AAFD-DCD57BB4BCD4}" type="datetimeFigureOut">
              <a:rPr lang="en-US" smtClean="0"/>
              <a:t>10/25/2022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12EBA3-BD65-090F-657F-4D4D63777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D7CF75-4F98-29F4-329A-914512DBC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B8F2D-D560-47E0-91B3-5569EAEBD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815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291F7B-6437-6B56-EF9A-6F2913E0C2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BE943D-7F67-C7FC-CA7D-91333BF5BA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291E5F-BFEE-9FA9-7241-581648F16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201C5-573D-449F-AAFD-DCD57BB4BCD4}" type="datetimeFigureOut">
              <a:rPr lang="en-US" smtClean="0"/>
              <a:t>10/25/2022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7B8334-00A0-6EF2-101C-D0CEFE50B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49483F-03F5-42E9-C944-1864FB3DC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B8F2D-D560-47E0-91B3-5569EAEBD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967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5337B9-486A-BE63-7C2A-5EB024DD2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4BB6E6-DD11-F958-4906-B747511AC4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6D1BFD-E99F-C49E-5A06-BC77A44264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789E6D-A859-0C92-2EA2-40BBA01BFB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201C5-573D-449F-AAFD-DCD57BB4BCD4}" type="datetimeFigureOut">
              <a:rPr lang="en-US" smtClean="0"/>
              <a:t>10/25/2022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EC68F7-DE83-F2FC-7D5F-D906C8EB2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C0BAA4-69AB-FD09-216F-88E048748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B8F2D-D560-47E0-91B3-5569EAEBD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25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24A25-A9CE-0BF5-92E7-BF1DE7340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5E625A-A6B7-26C2-714A-B456D072FA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1344AD-CA14-7F14-9461-DDB521D515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D046D5A-6340-CCFA-6FDF-BD6279E2B6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ADB9A35-573C-05D9-4AAF-FDDCEF3E6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CFB4521-5EF5-EEEB-B5A7-2408F1E46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201C5-573D-449F-AAFD-DCD57BB4BCD4}" type="datetimeFigureOut">
              <a:rPr lang="en-US" smtClean="0"/>
              <a:t>10/25/2022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0306E88-C2BA-5C8A-9172-27DB9CA07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AAFCE4-B042-4012-3D43-62458220B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B8F2D-D560-47E0-91B3-5569EAEBD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28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59003-E2DB-8D60-0887-C18E0F037E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696B97-863C-34D1-EB81-E7AC48915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201C5-573D-449F-AAFD-DCD57BB4BCD4}" type="datetimeFigureOut">
              <a:rPr lang="en-US" smtClean="0"/>
              <a:t>10/25/2022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8B0E7F-4B53-A5E9-919E-3B8115BA9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AC9DCC-54B0-09D0-FB42-0D2F80BBB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B8F2D-D560-47E0-91B3-5569EAEBD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887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5B2459-D347-9EC2-2AE2-0F302F2E1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201C5-573D-449F-AAFD-DCD57BB4BCD4}" type="datetimeFigureOut">
              <a:rPr lang="en-US" smtClean="0"/>
              <a:t>10/25/2022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A803A0-4B91-83AD-8B59-4CC41537A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055207-8F35-2497-54A3-72C67FCEC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B8F2D-D560-47E0-91B3-5569EAEBD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278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82421-D933-D542-202D-AF24535AB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9B988C-C15E-4D23-E9D8-CF094A8C25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5A964B-B1F5-4717-AD84-BD1CBF6659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E836AE-7B18-7DB5-812D-0D85EAC46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201C5-573D-449F-AAFD-DCD57BB4BCD4}" type="datetimeFigureOut">
              <a:rPr lang="en-US" smtClean="0"/>
              <a:t>10/25/2022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C44DA6-ADDF-56B3-55EE-47B1BA534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AAAF36-6249-6114-C35A-34D205847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B8F2D-D560-47E0-91B3-5569EAEBD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349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6F30E-B55C-C6D3-D799-FCBF3276E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7923CDA-9994-E851-C644-EA824E899A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BF2BE1-39EB-B372-F307-52C5CAE1A7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2519A4-251B-663A-9ADA-C46CA4606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201C5-573D-449F-AAFD-DCD57BB4BCD4}" type="datetimeFigureOut">
              <a:rPr lang="en-US" smtClean="0"/>
              <a:t>10/25/2022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DFD437-15D8-C4A5-9E00-08058AC4D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0443C4-4197-17F5-CE00-2AF839752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B8F2D-D560-47E0-91B3-5569EAEBD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780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A21307A-9962-8DD6-5B6D-1491BB9C1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9B8935-4B25-026E-4A14-FC201A1AEF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7552E6-53F6-079A-92C8-3896C93176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2201C5-573D-449F-AAFD-DCD57BB4BCD4}" type="datetimeFigureOut">
              <a:rPr lang="en-US" smtClean="0"/>
              <a:t>10/25/2022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8D1799-FF23-B137-0521-AD953B249F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C7D095-A306-3277-DE2F-C86AC4B32C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B8F2D-D560-47E0-91B3-5569EAEBD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74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E39DFCF-9247-4DE5-BB93-074BFAF07A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42B652E-D499-4CDA-8F7A-60469EDBCB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1632" y="996662"/>
            <a:ext cx="4864676" cy="4864676"/>
          </a:xfrm>
          <a:custGeom>
            <a:avLst/>
            <a:gdLst>
              <a:gd name="connsiteX0" fmla="*/ 0 w 4864676"/>
              <a:gd name="connsiteY0" fmla="*/ 0 h 4864676"/>
              <a:gd name="connsiteX1" fmla="*/ 4864676 w 4864676"/>
              <a:gd name="connsiteY1" fmla="*/ 0 h 4864676"/>
              <a:gd name="connsiteX2" fmla="*/ 4864676 w 4864676"/>
              <a:gd name="connsiteY2" fmla="*/ 4864676 h 4864676"/>
              <a:gd name="connsiteX3" fmla="*/ 1281101 w 4864676"/>
              <a:gd name="connsiteY3" fmla="*/ 4864676 h 4864676"/>
              <a:gd name="connsiteX4" fmla="*/ 0 w 4864676"/>
              <a:gd name="connsiteY4" fmla="*/ 3583575 h 4864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4676" h="4864676">
                <a:moveTo>
                  <a:pt x="0" y="0"/>
                </a:moveTo>
                <a:lnTo>
                  <a:pt x="4864676" y="0"/>
                </a:lnTo>
                <a:lnTo>
                  <a:pt x="4864676" y="4864676"/>
                </a:lnTo>
                <a:lnTo>
                  <a:pt x="1281101" y="4864676"/>
                </a:lnTo>
                <a:lnTo>
                  <a:pt x="0" y="3583575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84A22B8-F5B6-47C2-B88E-DADAF37913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7225693" y="996662"/>
            <a:ext cx="4864676" cy="4864676"/>
          </a:xfrm>
          <a:custGeom>
            <a:avLst/>
            <a:gdLst>
              <a:gd name="connsiteX0" fmla="*/ 0 w 4864676"/>
              <a:gd name="connsiteY0" fmla="*/ 0 h 4864676"/>
              <a:gd name="connsiteX1" fmla="*/ 3583574 w 4864676"/>
              <a:gd name="connsiteY1" fmla="*/ 0 h 4864676"/>
              <a:gd name="connsiteX2" fmla="*/ 4864676 w 4864676"/>
              <a:gd name="connsiteY2" fmla="*/ 1281103 h 4864676"/>
              <a:gd name="connsiteX3" fmla="*/ 4864676 w 4864676"/>
              <a:gd name="connsiteY3" fmla="*/ 4864676 h 4864676"/>
              <a:gd name="connsiteX4" fmla="*/ 0 w 4864676"/>
              <a:gd name="connsiteY4" fmla="*/ 4864676 h 4864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4676" h="4864676">
                <a:moveTo>
                  <a:pt x="0" y="0"/>
                </a:moveTo>
                <a:lnTo>
                  <a:pt x="3583574" y="0"/>
                </a:lnTo>
                <a:lnTo>
                  <a:pt x="4864676" y="1281103"/>
                </a:lnTo>
                <a:lnTo>
                  <a:pt x="4864676" y="4864676"/>
                </a:lnTo>
                <a:lnTo>
                  <a:pt x="0" y="4864676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A987C18C-164D-4263-B486-4647A98E88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2789020" y="1"/>
            <a:ext cx="6613961" cy="3286380"/>
          </a:xfrm>
          <a:prstGeom prst="triangle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E7E98B39-04C6-408B-92FD-7686287406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809286" y="3571620"/>
            <a:ext cx="6613961" cy="3286380"/>
          </a:xfrm>
          <a:prstGeom prst="triangle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81C8C27-2457-421F-BDC4-7B4EA3C782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401311" y="734311"/>
            <a:ext cx="5389379" cy="5389379"/>
          </a:xfrm>
          <a:custGeom>
            <a:avLst/>
            <a:gdLst>
              <a:gd name="connsiteX0" fmla="*/ 0 w 5389379"/>
              <a:gd name="connsiteY0" fmla="*/ 540040 h 5389379"/>
              <a:gd name="connsiteX1" fmla="*/ 540040 w 5389379"/>
              <a:gd name="connsiteY1" fmla="*/ 0 h 5389379"/>
              <a:gd name="connsiteX2" fmla="*/ 5389379 w 5389379"/>
              <a:gd name="connsiteY2" fmla="*/ 0 h 5389379"/>
              <a:gd name="connsiteX3" fmla="*/ 5389379 w 5389379"/>
              <a:gd name="connsiteY3" fmla="*/ 4838655 h 5389379"/>
              <a:gd name="connsiteX4" fmla="*/ 4838655 w 5389379"/>
              <a:gd name="connsiteY4" fmla="*/ 5389379 h 5389379"/>
              <a:gd name="connsiteX5" fmla="*/ 0 w 5389379"/>
              <a:gd name="connsiteY5" fmla="*/ 5389379 h 5389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89379" h="5389379">
                <a:moveTo>
                  <a:pt x="0" y="540040"/>
                </a:moveTo>
                <a:lnTo>
                  <a:pt x="540040" y="0"/>
                </a:lnTo>
                <a:lnTo>
                  <a:pt x="5389379" y="0"/>
                </a:lnTo>
                <a:lnTo>
                  <a:pt x="5389379" y="4838655"/>
                </a:lnTo>
                <a:lnTo>
                  <a:pt x="4838655" y="5389379"/>
                </a:lnTo>
                <a:lnTo>
                  <a:pt x="0" y="538937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EA13C66-82C1-44AF-972B-8F5CCA41B6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271208" y="5287803"/>
            <a:ext cx="955808" cy="95580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9DB36437-FE59-457E-91A7-396BBD3C9C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700283" y="33283"/>
            <a:ext cx="6791435" cy="6791435"/>
          </a:xfrm>
          <a:custGeom>
            <a:avLst/>
            <a:gdLst>
              <a:gd name="connsiteX0" fmla="*/ 1860938 w 6791435"/>
              <a:gd name="connsiteY0" fmla="*/ 81158 h 6791435"/>
              <a:gd name="connsiteX1" fmla="*/ 1942096 w 6791435"/>
              <a:gd name="connsiteY1" fmla="*/ 0 h 6791435"/>
              <a:gd name="connsiteX2" fmla="*/ 6791435 w 6791435"/>
              <a:gd name="connsiteY2" fmla="*/ 0 h 6791435"/>
              <a:gd name="connsiteX3" fmla="*/ 6791435 w 6791435"/>
              <a:gd name="connsiteY3" fmla="*/ 4838655 h 6791435"/>
              <a:gd name="connsiteX4" fmla="*/ 6710277 w 6791435"/>
              <a:gd name="connsiteY4" fmla="*/ 4919813 h 6791435"/>
              <a:gd name="connsiteX5" fmla="*/ 6710277 w 6791435"/>
              <a:gd name="connsiteY5" fmla="*/ 81158 h 6791435"/>
              <a:gd name="connsiteX6" fmla="*/ 0 w 6791435"/>
              <a:gd name="connsiteY6" fmla="*/ 1942096 h 6791435"/>
              <a:gd name="connsiteX7" fmla="*/ 81158 w 6791435"/>
              <a:gd name="connsiteY7" fmla="*/ 1860938 h 6791435"/>
              <a:gd name="connsiteX8" fmla="*/ 81158 w 6791435"/>
              <a:gd name="connsiteY8" fmla="*/ 6710277 h 6791435"/>
              <a:gd name="connsiteX9" fmla="*/ 4919813 w 6791435"/>
              <a:gd name="connsiteY9" fmla="*/ 6710277 h 6791435"/>
              <a:gd name="connsiteX10" fmla="*/ 4838655 w 6791435"/>
              <a:gd name="connsiteY10" fmla="*/ 6791435 h 6791435"/>
              <a:gd name="connsiteX11" fmla="*/ 0 w 6791435"/>
              <a:gd name="connsiteY11" fmla="*/ 6791435 h 6791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791435" h="6791435">
                <a:moveTo>
                  <a:pt x="1860938" y="81158"/>
                </a:moveTo>
                <a:lnTo>
                  <a:pt x="1942096" y="0"/>
                </a:lnTo>
                <a:lnTo>
                  <a:pt x="6791435" y="0"/>
                </a:lnTo>
                <a:lnTo>
                  <a:pt x="6791435" y="4838655"/>
                </a:lnTo>
                <a:lnTo>
                  <a:pt x="6710277" y="4919813"/>
                </a:lnTo>
                <a:lnTo>
                  <a:pt x="6710277" y="81158"/>
                </a:lnTo>
                <a:close/>
                <a:moveTo>
                  <a:pt x="0" y="1942096"/>
                </a:moveTo>
                <a:lnTo>
                  <a:pt x="81158" y="1860938"/>
                </a:lnTo>
                <a:lnTo>
                  <a:pt x="81158" y="6710277"/>
                </a:lnTo>
                <a:lnTo>
                  <a:pt x="4919813" y="6710277"/>
                </a:lnTo>
                <a:lnTo>
                  <a:pt x="4838655" y="6791435"/>
                </a:lnTo>
                <a:lnTo>
                  <a:pt x="0" y="6791435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C93037-F454-6566-923A-F3EF3EC7AA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04642" y="2353641"/>
            <a:ext cx="5782716" cy="2150719"/>
          </a:xfrm>
          <a:noFill/>
        </p:spPr>
        <p:txBody>
          <a:bodyPr anchor="ctr">
            <a:normAutofit/>
          </a:bodyPr>
          <a:lstStyle/>
          <a:p>
            <a:r>
              <a:rPr lang="en-US" sz="5400" dirty="0">
                <a:solidFill>
                  <a:srgbClr val="080808"/>
                </a:solidFill>
              </a:rPr>
              <a:t>Dr. Witherspoon’s Presentation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44D3693-2EFE-4667-89D5-47E2D59209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42846" y="410171"/>
            <a:ext cx="1321281" cy="1321281"/>
          </a:xfrm>
          <a:prstGeom prst="rect">
            <a:avLst/>
          </a:pr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21FD796-9CD0-404D-8DF5-5274C0BCC7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30319" y="1508609"/>
            <a:ext cx="700047" cy="700047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149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8A0FF13-277C-EDC4-AE55-ED897658CC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53951" y="308850"/>
            <a:ext cx="6466114" cy="6555583"/>
          </a:xfrm>
        </p:spPr>
      </p:pic>
    </p:spTree>
    <p:extLst>
      <p:ext uri="{BB962C8B-B14F-4D97-AF65-F5344CB8AC3E}">
        <p14:creationId xmlns:p14="http://schemas.microsoft.com/office/powerpoint/2010/main" val="3948615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9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45DFE72-E886-1A79-A9A7-494CAC7B7C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70671" y="65749"/>
            <a:ext cx="8230430" cy="6255127"/>
          </a:xfrm>
          <a:prstGeom prst="rect">
            <a:avLst/>
          </a:prstGeom>
          <a:ln>
            <a:noFill/>
          </a:ln>
        </p:spPr>
      </p:pic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8504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5A0FB6C-B5F2-03A6-F6CB-C2DBDA8220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99629" y="643467"/>
            <a:ext cx="8192741" cy="5571065"/>
          </a:xfrm>
          <a:prstGeom prst="rect">
            <a:avLst/>
          </a:prstGeom>
          <a:ln>
            <a:noFill/>
          </a:ln>
        </p:spPr>
      </p:pic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5259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7F58754-B7EF-DEAE-CE37-2D36C0DC5D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35086" y="119269"/>
            <a:ext cx="4963886" cy="6350269"/>
          </a:xfrm>
        </p:spPr>
      </p:pic>
    </p:spTree>
    <p:extLst>
      <p:ext uri="{BB962C8B-B14F-4D97-AF65-F5344CB8AC3E}">
        <p14:creationId xmlns:p14="http://schemas.microsoft.com/office/powerpoint/2010/main" val="27403237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4</Words>
  <Application>Microsoft Office PowerPoint</Application>
  <PresentationFormat>Widescreen</PresentationFormat>
  <Paragraphs>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Dr. Witherspoon’s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Dr. Witherspoon’s Presentation</dc:title>
  <dc:creator>Spencer, Amelia G.</dc:creator>
  <cp:lastModifiedBy>Spencer, Amelia G.</cp:lastModifiedBy>
  <cp:revision>1</cp:revision>
  <dcterms:created xsi:type="dcterms:W3CDTF">2022-10-25T16:55:51Z</dcterms:created>
  <dcterms:modified xsi:type="dcterms:W3CDTF">2022-10-25T17:22:31Z</dcterms:modified>
</cp:coreProperties>
</file>