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425129-DFAC-4E51-B6ED-B82F51C074C9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987C6F-3A03-4E28-89C9-8366FE5A319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When passing electrical current through a wire, the wire generates a magnetic field around it</a:t>
          </a:r>
        </a:p>
      </dgm:t>
    </dgm:pt>
    <dgm:pt modelId="{A656B8BA-1693-4DC2-A7ED-C549200FE3AC}" type="parTrans" cxnId="{E75793A7-9496-4487-9C81-6604D4263F3E}">
      <dgm:prSet/>
      <dgm:spPr/>
      <dgm:t>
        <a:bodyPr/>
        <a:lstStyle/>
        <a:p>
          <a:endParaRPr lang="en-US"/>
        </a:p>
      </dgm:t>
    </dgm:pt>
    <dgm:pt modelId="{A5D1BA7C-B1B2-425E-A116-85624464A3F7}" type="sibTrans" cxnId="{E75793A7-9496-4487-9C81-6604D4263F3E}">
      <dgm:prSet/>
      <dgm:spPr/>
      <dgm:t>
        <a:bodyPr/>
        <a:lstStyle/>
        <a:p>
          <a:endParaRPr lang="en-US"/>
        </a:p>
      </dgm:t>
    </dgm:pt>
    <dgm:pt modelId="{F150BDBC-7D1F-4E72-87A4-1AE67FBD687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more current passed through, the larger the magnetic field becomes</a:t>
          </a:r>
        </a:p>
      </dgm:t>
    </dgm:pt>
    <dgm:pt modelId="{9DC621BD-C8E6-49E3-BE68-BEAABE9E452A}" type="parTrans" cxnId="{638BBB73-E8D8-4C0A-B95B-2424A35BFE6C}">
      <dgm:prSet/>
      <dgm:spPr/>
      <dgm:t>
        <a:bodyPr/>
        <a:lstStyle/>
        <a:p>
          <a:endParaRPr lang="en-US"/>
        </a:p>
      </dgm:t>
    </dgm:pt>
    <dgm:pt modelId="{EC33CA94-7540-4C05-832E-E3915F398359}" type="sibTrans" cxnId="{638BBB73-E8D8-4C0A-B95B-2424A35BFE6C}">
      <dgm:prSet/>
      <dgm:spPr/>
      <dgm:t>
        <a:bodyPr/>
        <a:lstStyle/>
        <a:p>
          <a:endParaRPr lang="en-US"/>
        </a:p>
      </dgm:t>
    </dgm:pt>
    <dgm:pt modelId="{462D0451-9A2C-4B6E-AB4C-0773CEEA641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Now let us wrap the wire into a coil</a:t>
          </a:r>
        </a:p>
      </dgm:t>
    </dgm:pt>
    <dgm:pt modelId="{3A6533FD-CDC2-4F73-951B-EA86808D3679}" type="parTrans" cxnId="{D91567D0-1066-47B8-A229-6F7FEC888948}">
      <dgm:prSet/>
      <dgm:spPr/>
      <dgm:t>
        <a:bodyPr/>
        <a:lstStyle/>
        <a:p>
          <a:endParaRPr lang="en-US"/>
        </a:p>
      </dgm:t>
    </dgm:pt>
    <dgm:pt modelId="{6E07B189-6F3B-4CD4-A015-74DC2CC3D34F}" type="sibTrans" cxnId="{D91567D0-1066-47B8-A229-6F7FEC888948}">
      <dgm:prSet/>
      <dgm:spPr/>
      <dgm:t>
        <a:bodyPr/>
        <a:lstStyle/>
        <a:p>
          <a:endParaRPr lang="en-US"/>
        </a:p>
      </dgm:t>
    </dgm:pt>
    <dgm:pt modelId="{3D5F32B9-FA66-43B1-AFB0-EBAC1F76A1F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Each coil of wire produces a magnetic field</a:t>
          </a:r>
        </a:p>
      </dgm:t>
    </dgm:pt>
    <dgm:pt modelId="{46549B63-1D11-4A66-9214-19E0464A24D5}" type="parTrans" cxnId="{F4F5F15C-83B1-45D9-8755-2E333758DAD1}">
      <dgm:prSet/>
      <dgm:spPr/>
      <dgm:t>
        <a:bodyPr/>
        <a:lstStyle/>
        <a:p>
          <a:endParaRPr lang="en-US"/>
        </a:p>
      </dgm:t>
    </dgm:pt>
    <dgm:pt modelId="{6649ED06-0409-4676-BE1C-62BC139C54CF}" type="sibTrans" cxnId="{F4F5F15C-83B1-45D9-8755-2E333758DAD1}">
      <dgm:prSet/>
      <dgm:spPr/>
      <dgm:t>
        <a:bodyPr/>
        <a:lstStyle/>
        <a:p>
          <a:endParaRPr lang="en-US"/>
        </a:p>
      </dgm:t>
    </dgm:pt>
    <dgm:pt modelId="{C6AF747B-8DCE-4C44-ABC2-72407B4AD11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All fields merge together to form larger, more powerful magnetic field</a:t>
          </a:r>
        </a:p>
      </dgm:t>
    </dgm:pt>
    <dgm:pt modelId="{98EB9AA2-ACA1-4002-8C82-984E48A2E59C}" type="parTrans" cxnId="{D3DC9462-CEE7-4B24-B2FE-83A99DAC6A27}">
      <dgm:prSet/>
      <dgm:spPr/>
      <dgm:t>
        <a:bodyPr/>
        <a:lstStyle/>
        <a:p>
          <a:endParaRPr lang="en-US"/>
        </a:p>
      </dgm:t>
    </dgm:pt>
    <dgm:pt modelId="{8FDA07AE-6264-439A-9995-9A682BDD3283}" type="sibTrans" cxnId="{D3DC9462-CEE7-4B24-B2FE-83A99DAC6A27}">
      <dgm:prSet/>
      <dgm:spPr/>
      <dgm:t>
        <a:bodyPr/>
        <a:lstStyle/>
        <a:p>
          <a:endParaRPr lang="en-US"/>
        </a:p>
      </dgm:t>
    </dgm:pt>
    <dgm:pt modelId="{12A196E9-428B-4528-9490-D56D40B6B2C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Magnetic field stores energy</a:t>
          </a:r>
        </a:p>
      </dgm:t>
    </dgm:pt>
    <dgm:pt modelId="{10E20C70-3C5B-489A-BB00-27DF75795622}" type="parTrans" cxnId="{053871B9-3F02-4FF2-98A1-E7FBCE74BA37}">
      <dgm:prSet/>
      <dgm:spPr/>
      <dgm:t>
        <a:bodyPr/>
        <a:lstStyle/>
        <a:p>
          <a:endParaRPr lang="en-US"/>
        </a:p>
      </dgm:t>
    </dgm:pt>
    <dgm:pt modelId="{E9E8EFC7-D803-4DFF-858E-592CA95EBCA0}" type="sibTrans" cxnId="{053871B9-3F02-4FF2-98A1-E7FBCE74BA37}">
      <dgm:prSet/>
      <dgm:spPr/>
      <dgm:t>
        <a:bodyPr/>
        <a:lstStyle/>
        <a:p>
          <a:endParaRPr lang="en-US"/>
        </a:p>
      </dgm:t>
    </dgm:pt>
    <dgm:pt modelId="{C1204666-F3D3-4969-9B57-1219D8DF0F7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When power turns off, the magnetic field begins to collapse</a:t>
          </a:r>
        </a:p>
      </dgm:t>
    </dgm:pt>
    <dgm:pt modelId="{7E16CA3D-4585-4B78-8A6E-DBAF270889B6}" type="parTrans" cxnId="{454F841B-C6D1-45A4-A1E6-03F3AB30B1EC}">
      <dgm:prSet/>
      <dgm:spPr/>
      <dgm:t>
        <a:bodyPr/>
        <a:lstStyle/>
        <a:p>
          <a:endParaRPr lang="en-US"/>
        </a:p>
      </dgm:t>
    </dgm:pt>
    <dgm:pt modelId="{2CE0C191-8C9E-4295-9A9B-BE7CA7A5B3A0}" type="sibTrans" cxnId="{454F841B-C6D1-45A4-A1E6-03F3AB30B1EC}">
      <dgm:prSet/>
      <dgm:spPr/>
      <dgm:t>
        <a:bodyPr/>
        <a:lstStyle/>
        <a:p>
          <a:endParaRPr lang="en-US"/>
        </a:p>
      </dgm:t>
    </dgm:pt>
    <dgm:pt modelId="{DFFC9A47-430B-44D8-93C2-05919EE2731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Magnetic field converts into electrical energy and pushes electrons along</a:t>
          </a:r>
        </a:p>
      </dgm:t>
    </dgm:pt>
    <dgm:pt modelId="{96511BDD-ED39-4882-8BA4-2DCD9D6BC19F}" type="parTrans" cxnId="{62FFE426-6E31-4AC8-A732-3A0EC20D9380}">
      <dgm:prSet/>
      <dgm:spPr/>
      <dgm:t>
        <a:bodyPr/>
        <a:lstStyle/>
        <a:p>
          <a:endParaRPr lang="en-US"/>
        </a:p>
      </dgm:t>
    </dgm:pt>
    <dgm:pt modelId="{B89E4142-4533-4992-B13D-1C78A1D92967}" type="sibTrans" cxnId="{62FFE426-6E31-4AC8-A732-3A0EC20D9380}">
      <dgm:prSet/>
      <dgm:spPr/>
      <dgm:t>
        <a:bodyPr/>
        <a:lstStyle/>
        <a:p>
          <a:endParaRPr lang="en-US"/>
        </a:p>
      </dgm:t>
    </dgm:pt>
    <dgm:pt modelId="{9B4E024E-851C-4486-B1EA-BB2647B2060C}" type="pres">
      <dgm:prSet presAssocID="{2F425129-DFAC-4E51-B6ED-B82F51C074C9}" presName="root" presStyleCnt="0">
        <dgm:presLayoutVars>
          <dgm:dir/>
          <dgm:resizeHandles val="exact"/>
        </dgm:presLayoutVars>
      </dgm:prSet>
      <dgm:spPr/>
    </dgm:pt>
    <dgm:pt modelId="{0C62A130-D520-4B59-BA9E-9189B6130359}" type="pres">
      <dgm:prSet presAssocID="{06987C6F-3A03-4E28-89C9-8366FE5A319D}" presName="compNode" presStyleCnt="0"/>
      <dgm:spPr/>
    </dgm:pt>
    <dgm:pt modelId="{F8810FA6-C34A-4812-88B3-6C212CEDC584}" type="pres">
      <dgm:prSet presAssocID="{06987C6F-3A03-4E28-89C9-8366FE5A319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et"/>
        </a:ext>
      </dgm:extLst>
    </dgm:pt>
    <dgm:pt modelId="{EA8C8309-E873-4BC1-BA63-76D03DA32200}" type="pres">
      <dgm:prSet presAssocID="{06987C6F-3A03-4E28-89C9-8366FE5A319D}" presName="iconSpace" presStyleCnt="0"/>
      <dgm:spPr/>
    </dgm:pt>
    <dgm:pt modelId="{35D3ECFE-D922-4542-AEAA-76532E267CE1}" type="pres">
      <dgm:prSet presAssocID="{06987C6F-3A03-4E28-89C9-8366FE5A319D}" presName="parTx" presStyleLbl="revTx" presStyleIdx="0" presStyleCnt="4">
        <dgm:presLayoutVars>
          <dgm:chMax val="0"/>
          <dgm:chPref val="0"/>
        </dgm:presLayoutVars>
      </dgm:prSet>
      <dgm:spPr/>
    </dgm:pt>
    <dgm:pt modelId="{22C0805B-622A-4C6C-B8B5-DAFBDB7AB98A}" type="pres">
      <dgm:prSet presAssocID="{06987C6F-3A03-4E28-89C9-8366FE5A319D}" presName="txSpace" presStyleCnt="0"/>
      <dgm:spPr/>
    </dgm:pt>
    <dgm:pt modelId="{6EE48099-6A43-4646-B7B3-59656AF28B50}" type="pres">
      <dgm:prSet presAssocID="{06987C6F-3A03-4E28-89C9-8366FE5A319D}" presName="desTx" presStyleLbl="revTx" presStyleIdx="1" presStyleCnt="4">
        <dgm:presLayoutVars/>
      </dgm:prSet>
      <dgm:spPr/>
    </dgm:pt>
    <dgm:pt modelId="{D12AB1DB-3B8D-43DA-B888-27F32E8499E3}" type="pres">
      <dgm:prSet presAssocID="{A5D1BA7C-B1B2-425E-A116-85624464A3F7}" presName="sibTrans" presStyleCnt="0"/>
      <dgm:spPr/>
    </dgm:pt>
    <dgm:pt modelId="{D4CDF464-5D33-4260-80E2-33B7818FA026}" type="pres">
      <dgm:prSet presAssocID="{462D0451-9A2C-4B6E-AB4C-0773CEEA6411}" presName="compNode" presStyleCnt="0"/>
      <dgm:spPr/>
    </dgm:pt>
    <dgm:pt modelId="{CF7B16EF-3B21-472E-A22A-92C87EA68E8D}" type="pres">
      <dgm:prSet presAssocID="{462D0451-9A2C-4B6E-AB4C-0773CEEA641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1C0D7106-315E-47B6-B758-CAD9EA9F8B31}" type="pres">
      <dgm:prSet presAssocID="{462D0451-9A2C-4B6E-AB4C-0773CEEA6411}" presName="iconSpace" presStyleCnt="0"/>
      <dgm:spPr/>
    </dgm:pt>
    <dgm:pt modelId="{D45489ED-35AD-4672-BA93-B247D76BC981}" type="pres">
      <dgm:prSet presAssocID="{462D0451-9A2C-4B6E-AB4C-0773CEEA6411}" presName="parTx" presStyleLbl="revTx" presStyleIdx="2" presStyleCnt="4">
        <dgm:presLayoutVars>
          <dgm:chMax val="0"/>
          <dgm:chPref val="0"/>
        </dgm:presLayoutVars>
      </dgm:prSet>
      <dgm:spPr/>
    </dgm:pt>
    <dgm:pt modelId="{69C1A23D-691F-4ECA-9369-777FFEDF9B6B}" type="pres">
      <dgm:prSet presAssocID="{462D0451-9A2C-4B6E-AB4C-0773CEEA6411}" presName="txSpace" presStyleCnt="0"/>
      <dgm:spPr/>
    </dgm:pt>
    <dgm:pt modelId="{1C573ADC-EB6F-417F-B655-3E679749EAAF}" type="pres">
      <dgm:prSet presAssocID="{462D0451-9A2C-4B6E-AB4C-0773CEEA6411}" presName="desTx" presStyleLbl="revTx" presStyleIdx="3" presStyleCnt="4">
        <dgm:presLayoutVars/>
      </dgm:prSet>
      <dgm:spPr/>
    </dgm:pt>
  </dgm:ptLst>
  <dgm:cxnLst>
    <dgm:cxn modelId="{7966530F-2F01-4D0C-8350-71256A0B55A9}" type="presOf" srcId="{06987C6F-3A03-4E28-89C9-8366FE5A319D}" destId="{35D3ECFE-D922-4542-AEAA-76532E267CE1}" srcOrd="0" destOrd="0" presId="urn:microsoft.com/office/officeart/2018/2/layout/IconLabelDescriptionList"/>
    <dgm:cxn modelId="{81C5ED17-914B-4AB7-8FB6-E566609AFF81}" type="presOf" srcId="{F150BDBC-7D1F-4E72-87A4-1AE67FBD6874}" destId="{6EE48099-6A43-4646-B7B3-59656AF28B50}" srcOrd="0" destOrd="0" presId="urn:microsoft.com/office/officeart/2018/2/layout/IconLabelDescriptionList"/>
    <dgm:cxn modelId="{3323571B-28FB-41F1-80CC-D6D942A5A5AA}" type="presOf" srcId="{2F425129-DFAC-4E51-B6ED-B82F51C074C9}" destId="{9B4E024E-851C-4486-B1EA-BB2647B2060C}" srcOrd="0" destOrd="0" presId="urn:microsoft.com/office/officeart/2018/2/layout/IconLabelDescriptionList"/>
    <dgm:cxn modelId="{454F841B-C6D1-45A4-A1E6-03F3AB30B1EC}" srcId="{462D0451-9A2C-4B6E-AB4C-0773CEEA6411}" destId="{C1204666-F3D3-4969-9B57-1219D8DF0F7A}" srcOrd="3" destOrd="0" parTransId="{7E16CA3D-4585-4B78-8A6E-DBAF270889B6}" sibTransId="{2CE0C191-8C9E-4295-9A9B-BE7CA7A5B3A0}"/>
    <dgm:cxn modelId="{62FFE426-6E31-4AC8-A732-3A0EC20D9380}" srcId="{462D0451-9A2C-4B6E-AB4C-0773CEEA6411}" destId="{DFFC9A47-430B-44D8-93C2-05919EE27315}" srcOrd="4" destOrd="0" parTransId="{96511BDD-ED39-4882-8BA4-2DCD9D6BC19F}" sibTransId="{B89E4142-4533-4992-B13D-1C78A1D92967}"/>
    <dgm:cxn modelId="{F4F5F15C-83B1-45D9-8755-2E333758DAD1}" srcId="{462D0451-9A2C-4B6E-AB4C-0773CEEA6411}" destId="{3D5F32B9-FA66-43B1-AFB0-EBAC1F76A1F0}" srcOrd="0" destOrd="0" parTransId="{46549B63-1D11-4A66-9214-19E0464A24D5}" sibTransId="{6649ED06-0409-4676-BE1C-62BC139C54CF}"/>
    <dgm:cxn modelId="{D3DC9462-CEE7-4B24-B2FE-83A99DAC6A27}" srcId="{462D0451-9A2C-4B6E-AB4C-0773CEEA6411}" destId="{C6AF747B-8DCE-4C44-ABC2-72407B4AD115}" srcOrd="1" destOrd="0" parTransId="{98EB9AA2-ACA1-4002-8C82-984E48A2E59C}" sibTransId="{8FDA07AE-6264-439A-9995-9A682BDD3283}"/>
    <dgm:cxn modelId="{A7758A70-A199-4FAE-B93F-262D53BB99DF}" type="presOf" srcId="{3D5F32B9-FA66-43B1-AFB0-EBAC1F76A1F0}" destId="{1C573ADC-EB6F-417F-B655-3E679749EAAF}" srcOrd="0" destOrd="0" presId="urn:microsoft.com/office/officeart/2018/2/layout/IconLabelDescriptionList"/>
    <dgm:cxn modelId="{638BBB73-E8D8-4C0A-B95B-2424A35BFE6C}" srcId="{06987C6F-3A03-4E28-89C9-8366FE5A319D}" destId="{F150BDBC-7D1F-4E72-87A4-1AE67FBD6874}" srcOrd="0" destOrd="0" parTransId="{9DC621BD-C8E6-49E3-BE68-BEAABE9E452A}" sibTransId="{EC33CA94-7540-4C05-832E-E3915F398359}"/>
    <dgm:cxn modelId="{1DC1B294-0719-4C75-9595-F6161D8A471D}" type="presOf" srcId="{12A196E9-428B-4528-9490-D56D40B6B2C5}" destId="{1C573ADC-EB6F-417F-B655-3E679749EAAF}" srcOrd="0" destOrd="2" presId="urn:microsoft.com/office/officeart/2018/2/layout/IconLabelDescriptionList"/>
    <dgm:cxn modelId="{65CECC94-122A-4BFF-A7AD-FF91E0D1D6C8}" type="presOf" srcId="{C6AF747B-8DCE-4C44-ABC2-72407B4AD115}" destId="{1C573ADC-EB6F-417F-B655-3E679749EAAF}" srcOrd="0" destOrd="1" presId="urn:microsoft.com/office/officeart/2018/2/layout/IconLabelDescriptionList"/>
    <dgm:cxn modelId="{836652A0-6E75-494C-AA38-A4F9058211EC}" type="presOf" srcId="{DFFC9A47-430B-44D8-93C2-05919EE27315}" destId="{1C573ADC-EB6F-417F-B655-3E679749EAAF}" srcOrd="0" destOrd="4" presId="urn:microsoft.com/office/officeart/2018/2/layout/IconLabelDescriptionList"/>
    <dgm:cxn modelId="{E75793A7-9496-4487-9C81-6604D4263F3E}" srcId="{2F425129-DFAC-4E51-B6ED-B82F51C074C9}" destId="{06987C6F-3A03-4E28-89C9-8366FE5A319D}" srcOrd="0" destOrd="0" parTransId="{A656B8BA-1693-4DC2-A7ED-C549200FE3AC}" sibTransId="{A5D1BA7C-B1B2-425E-A116-85624464A3F7}"/>
    <dgm:cxn modelId="{053871B9-3F02-4FF2-98A1-E7FBCE74BA37}" srcId="{462D0451-9A2C-4B6E-AB4C-0773CEEA6411}" destId="{12A196E9-428B-4528-9490-D56D40B6B2C5}" srcOrd="2" destOrd="0" parTransId="{10E20C70-3C5B-489A-BB00-27DF75795622}" sibTransId="{E9E8EFC7-D803-4DFF-858E-592CA95EBCA0}"/>
    <dgm:cxn modelId="{6B9309C3-F6BF-42EF-8A23-30C582207A27}" type="presOf" srcId="{C1204666-F3D3-4969-9B57-1219D8DF0F7A}" destId="{1C573ADC-EB6F-417F-B655-3E679749EAAF}" srcOrd="0" destOrd="3" presId="urn:microsoft.com/office/officeart/2018/2/layout/IconLabelDescriptionList"/>
    <dgm:cxn modelId="{D91567D0-1066-47B8-A229-6F7FEC888948}" srcId="{2F425129-DFAC-4E51-B6ED-B82F51C074C9}" destId="{462D0451-9A2C-4B6E-AB4C-0773CEEA6411}" srcOrd="1" destOrd="0" parTransId="{3A6533FD-CDC2-4F73-951B-EA86808D3679}" sibTransId="{6E07B189-6F3B-4CD4-A015-74DC2CC3D34F}"/>
    <dgm:cxn modelId="{B101EAEF-C62C-45C1-A32A-7322AC28F323}" type="presOf" srcId="{462D0451-9A2C-4B6E-AB4C-0773CEEA6411}" destId="{D45489ED-35AD-4672-BA93-B247D76BC981}" srcOrd="0" destOrd="0" presId="urn:microsoft.com/office/officeart/2018/2/layout/IconLabelDescriptionList"/>
    <dgm:cxn modelId="{AC74D705-FF64-48F1-9C0D-49C6BDC544AF}" type="presParOf" srcId="{9B4E024E-851C-4486-B1EA-BB2647B2060C}" destId="{0C62A130-D520-4B59-BA9E-9189B6130359}" srcOrd="0" destOrd="0" presId="urn:microsoft.com/office/officeart/2018/2/layout/IconLabelDescriptionList"/>
    <dgm:cxn modelId="{E3F74B66-362E-4256-9047-876730D72BD4}" type="presParOf" srcId="{0C62A130-D520-4B59-BA9E-9189B6130359}" destId="{F8810FA6-C34A-4812-88B3-6C212CEDC584}" srcOrd="0" destOrd="0" presId="urn:microsoft.com/office/officeart/2018/2/layout/IconLabelDescriptionList"/>
    <dgm:cxn modelId="{34369FEB-EB84-4F74-B034-F586F7491AEB}" type="presParOf" srcId="{0C62A130-D520-4B59-BA9E-9189B6130359}" destId="{EA8C8309-E873-4BC1-BA63-76D03DA32200}" srcOrd="1" destOrd="0" presId="urn:microsoft.com/office/officeart/2018/2/layout/IconLabelDescriptionList"/>
    <dgm:cxn modelId="{1E90086C-B837-4996-B81E-EE6277060C58}" type="presParOf" srcId="{0C62A130-D520-4B59-BA9E-9189B6130359}" destId="{35D3ECFE-D922-4542-AEAA-76532E267CE1}" srcOrd="2" destOrd="0" presId="urn:microsoft.com/office/officeart/2018/2/layout/IconLabelDescriptionList"/>
    <dgm:cxn modelId="{28B78A3B-C3D7-46F8-B49A-F0B01114952F}" type="presParOf" srcId="{0C62A130-D520-4B59-BA9E-9189B6130359}" destId="{22C0805B-622A-4C6C-B8B5-DAFBDB7AB98A}" srcOrd="3" destOrd="0" presId="urn:microsoft.com/office/officeart/2018/2/layout/IconLabelDescriptionList"/>
    <dgm:cxn modelId="{BE5148B0-A9EC-443E-9DFD-52BD200FF224}" type="presParOf" srcId="{0C62A130-D520-4B59-BA9E-9189B6130359}" destId="{6EE48099-6A43-4646-B7B3-59656AF28B50}" srcOrd="4" destOrd="0" presId="urn:microsoft.com/office/officeart/2018/2/layout/IconLabelDescriptionList"/>
    <dgm:cxn modelId="{61A26A09-A22F-4B67-9C4D-F00506584732}" type="presParOf" srcId="{9B4E024E-851C-4486-B1EA-BB2647B2060C}" destId="{D12AB1DB-3B8D-43DA-B888-27F32E8499E3}" srcOrd="1" destOrd="0" presId="urn:microsoft.com/office/officeart/2018/2/layout/IconLabelDescriptionList"/>
    <dgm:cxn modelId="{63D7318A-9B83-47E5-B086-B4D52A826F72}" type="presParOf" srcId="{9B4E024E-851C-4486-B1EA-BB2647B2060C}" destId="{D4CDF464-5D33-4260-80E2-33B7818FA026}" srcOrd="2" destOrd="0" presId="urn:microsoft.com/office/officeart/2018/2/layout/IconLabelDescriptionList"/>
    <dgm:cxn modelId="{0DB176FE-C4F7-4C28-867B-5A38BD6907C6}" type="presParOf" srcId="{D4CDF464-5D33-4260-80E2-33B7818FA026}" destId="{CF7B16EF-3B21-472E-A22A-92C87EA68E8D}" srcOrd="0" destOrd="0" presId="urn:microsoft.com/office/officeart/2018/2/layout/IconLabelDescriptionList"/>
    <dgm:cxn modelId="{81291C8E-2FF0-4718-A4C4-C582116E0B51}" type="presParOf" srcId="{D4CDF464-5D33-4260-80E2-33B7818FA026}" destId="{1C0D7106-315E-47B6-B758-CAD9EA9F8B31}" srcOrd="1" destOrd="0" presId="urn:microsoft.com/office/officeart/2018/2/layout/IconLabelDescriptionList"/>
    <dgm:cxn modelId="{083FAD33-22D3-4309-97D3-E0CDECFD0726}" type="presParOf" srcId="{D4CDF464-5D33-4260-80E2-33B7818FA026}" destId="{D45489ED-35AD-4672-BA93-B247D76BC981}" srcOrd="2" destOrd="0" presId="urn:microsoft.com/office/officeart/2018/2/layout/IconLabelDescriptionList"/>
    <dgm:cxn modelId="{319AE688-2532-470B-B13F-FCAE9995EC78}" type="presParOf" srcId="{D4CDF464-5D33-4260-80E2-33B7818FA026}" destId="{69C1A23D-691F-4ECA-9369-777FFEDF9B6B}" srcOrd="3" destOrd="0" presId="urn:microsoft.com/office/officeart/2018/2/layout/IconLabelDescriptionList"/>
    <dgm:cxn modelId="{0D36F5D3-BCFB-425F-9F50-D54D0F196EF6}" type="presParOf" srcId="{D4CDF464-5D33-4260-80E2-33B7818FA026}" destId="{1C573ADC-EB6F-417F-B655-3E679749EAAF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10FA6-C34A-4812-88B3-6C212CEDC584}">
      <dsp:nvSpPr>
        <dsp:cNvPr id="0" name=""/>
        <dsp:cNvSpPr/>
      </dsp:nvSpPr>
      <dsp:spPr>
        <a:xfrm>
          <a:off x="559800" y="97776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D3ECFE-D922-4542-AEAA-76532E267CE1}">
      <dsp:nvSpPr>
        <dsp:cNvPr id="0" name=""/>
        <dsp:cNvSpPr/>
      </dsp:nvSpPr>
      <dsp:spPr>
        <a:xfrm>
          <a:off x="559800" y="178847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When passing electrical current through a wire, the wire generates a magnetic field around it</a:t>
          </a:r>
        </a:p>
      </dsp:txBody>
      <dsp:txXfrm>
        <a:off x="559800" y="1788475"/>
        <a:ext cx="4320000" cy="648000"/>
      </dsp:txXfrm>
    </dsp:sp>
    <dsp:sp modelId="{6EE48099-6A43-4646-B7B3-59656AF28B50}">
      <dsp:nvSpPr>
        <dsp:cNvPr id="0" name=""/>
        <dsp:cNvSpPr/>
      </dsp:nvSpPr>
      <dsp:spPr>
        <a:xfrm>
          <a:off x="559800" y="2519590"/>
          <a:ext cx="4320000" cy="173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The more current passed through, the larger the magnetic field becomes</a:t>
          </a:r>
        </a:p>
      </dsp:txBody>
      <dsp:txXfrm>
        <a:off x="559800" y="2519590"/>
        <a:ext cx="4320000" cy="1733970"/>
      </dsp:txXfrm>
    </dsp:sp>
    <dsp:sp modelId="{CF7B16EF-3B21-472E-A22A-92C87EA68E8D}">
      <dsp:nvSpPr>
        <dsp:cNvPr id="0" name=""/>
        <dsp:cNvSpPr/>
      </dsp:nvSpPr>
      <dsp:spPr>
        <a:xfrm>
          <a:off x="5635800" y="97776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489ED-35AD-4672-BA93-B247D76BC981}">
      <dsp:nvSpPr>
        <dsp:cNvPr id="0" name=""/>
        <dsp:cNvSpPr/>
      </dsp:nvSpPr>
      <dsp:spPr>
        <a:xfrm>
          <a:off x="5635800" y="178847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700" kern="1200"/>
            <a:t>Now let us wrap the wire into a coil</a:t>
          </a:r>
        </a:p>
      </dsp:txBody>
      <dsp:txXfrm>
        <a:off x="5635800" y="1788475"/>
        <a:ext cx="4320000" cy="648000"/>
      </dsp:txXfrm>
    </dsp:sp>
    <dsp:sp modelId="{1C573ADC-EB6F-417F-B655-3E679749EAAF}">
      <dsp:nvSpPr>
        <dsp:cNvPr id="0" name=""/>
        <dsp:cNvSpPr/>
      </dsp:nvSpPr>
      <dsp:spPr>
        <a:xfrm>
          <a:off x="5635800" y="2519590"/>
          <a:ext cx="4320000" cy="17339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Each coil of wire produces a magnetic field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All fields merge together to form larger, more powerful magnetic field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Magnetic field stores energy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When power turns off, the magnetic field begins to collapse</a:t>
          </a:r>
        </a:p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Magnetic field converts into electrical energy and pushes electrons along</a:t>
          </a:r>
        </a:p>
      </dsp:txBody>
      <dsp:txXfrm>
        <a:off x="5635800" y="2519590"/>
        <a:ext cx="4320000" cy="1733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10CC-6CD4-4FC2-87D6-13BF7F42D8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C1798-0D36-4A78-8619-1A9DA71A2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64BCA-CEE4-4F44-A4F7-8A19FC92D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33264-7DA4-42C5-85EC-B97402C8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3B8B1-5B5E-4712-A4FE-1E96F238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3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9825D-8DFF-40C3-A786-4E91B638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E94F95-4949-4700-99D0-7332FB67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6271C-EC6B-4F80-B3F4-0C1CBEA2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119C1-71DA-49F2-8BA9-8C4B96796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1E5F6-CCE1-4140-933D-8D983C0AF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2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E8537-61C4-4BCE-9252-18F6F6F066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FE5313-FC60-4F2A-B5CC-85EE5C38C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3AC18-8B2D-4FBC-AFBA-324C9C05C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3F583-440A-4504-8565-22148D3FA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8B1F2-5405-443B-9E13-C63CFA5B2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2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FBDD-1AB5-474B-879F-D677BD620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76C70-69CE-4998-BB90-EEED61A8E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13848-2014-41C8-9FBC-AC3472F14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9EC0B-8C5B-409B-8203-D955EC955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AE413-326E-496F-8BE1-60D9710B4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01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234F2-B2EE-45BC-86E9-737E2A2B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11371-DDEA-4069-BCD5-8D2AA4E16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C45689-72EE-40B0-A247-B7AF27DE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440CE-1BDD-466B-9A56-A5BD1AE8D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8FAA9-82E6-4D21-8A49-DB523DD74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3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419CC-BBB7-4A3B-AC1A-60CADDFA5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ECED1-0911-478B-BAB7-6407DB28A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22CB88-C577-4D55-A60B-42FCDE04B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5A84BA-5D93-4208-8560-3F703C394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10D6E-C2BA-4446-AF63-5B64DC32D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DA493-02A7-4891-BDE9-CA00895F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9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F6353-6374-4B5B-8597-B8EAF5AB4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D2F20-BE9B-4897-B335-3A2E900A7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44C5C7-1604-4B9C-A8E0-ECAEAAEDB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19B0F9-9D69-459E-934A-2C772BD89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AA331-DFC0-4919-BEF3-84B7BC3296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1943B0-8A83-4633-BF80-3146F16CB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1148F-9936-4DB5-8A09-D6CFD44E4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3B829E-4ECC-4775-95EA-72021F6A9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8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3E49-9F4A-4C45-BBC2-5DDEE4E26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898FFB-ABB5-4B01-8E18-C03E35A37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F0260C-8A9F-459B-9CF4-F39FE665E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B8AEA-C1E3-4B01-A02B-0C03933A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5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9E8D70-D151-42DC-948B-0813F456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28182F-3C00-4BD0-AEFD-906FAF92A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BD25D-4966-4D44-8D71-774A9CF07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18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BC4E9-506B-49A4-9201-D31DF96B4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72897-2110-410F-B06A-1B45BD661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AB6E4-D02D-4A86-8340-FA3FD0BEF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9A6522-431C-4441-B112-F42F2E410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2C3E7E-C44E-43D4-A568-F2D7393CA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6A5A1-2245-448A-83F6-994C11AD2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0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9841D-5499-4EBC-A4EC-DB1A067B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F6D17D-5DF1-4545-B011-8077C96CF9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8DF95-0734-4F62-ADE5-154DBDD82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ED966-7AEC-473C-89A0-58AE233D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A095D-720A-43CB-8A2A-AEE2D2E4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59C36-2BEF-4CA4-A734-A007D52B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5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FA410E-1FD0-4E85-9E63-C805F29A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0BED6-163B-4D1F-AF5D-06FAF8BD0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18C99-ADA2-4C82-8B0D-E1C3F49680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79D55-23A4-42BE-B238-08192BF9CDE4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7D6B3-AF13-4B48-844B-1F0CF46A7A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C779C-3A99-4D49-A881-257BB4FA4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C99D0-E4F6-4CD1-A5B0-273425EBBD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8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3B81BE-22E9-42F7-9700-185903F09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729" y="1764407"/>
            <a:ext cx="5760846" cy="2310312"/>
          </a:xfrm>
        </p:spPr>
        <p:txBody>
          <a:bodyPr>
            <a:normAutofit/>
          </a:bodyPr>
          <a:lstStyle/>
          <a:p>
            <a:r>
              <a:rPr lang="en-US" sz="5200">
                <a:solidFill>
                  <a:schemeClr val="tx2"/>
                </a:solidFill>
              </a:rPr>
              <a:t>What is an Inductor?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525CF2-2212-43A1-9505-5F48BFE9C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5729" y="4165152"/>
            <a:ext cx="5760846" cy="68207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2"/>
                </a:solidFill>
              </a:rPr>
              <a:t>CAC 240</a:t>
            </a:r>
          </a:p>
          <a:p>
            <a:r>
              <a:rPr lang="en-US" dirty="0">
                <a:solidFill>
                  <a:schemeClr val="tx2"/>
                </a:solidFill>
              </a:rPr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41493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DA8CE9-E0A6-4FF2-823D-D0860760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195564-33B9-434B-9641-764F5905A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18C537-E336-47C4-836B-C342A230F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52475" y="1"/>
            <a:ext cx="4262009" cy="2602764"/>
            <a:chOff x="6867015" y="-1"/>
            <a:chExt cx="5324985" cy="3251912"/>
          </a:xfrm>
          <a:solidFill>
            <a:schemeClr val="accent5">
              <a:alpha val="5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81F97D2-9A0D-4CA5-B9AF-27B558BCF1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678A47C-892D-47C9-A5D8-F8860B1B05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9E8FDFA-59ED-4D6F-BA20-10CDF8436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958D9A5-8003-4D92-8C05-787C630F75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1259D8-0C3A-4069-A22F-537BBBB61A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60995" y="62352"/>
            <a:ext cx="6028697" cy="6795648"/>
            <a:chOff x="6160995" y="62352"/>
            <a:chExt cx="6028697" cy="679564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0700B4-CEB5-450F-9EA7-95E355B50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82080" y="81632"/>
              <a:ext cx="6007612" cy="6776368"/>
            </a:xfrm>
            <a:custGeom>
              <a:avLst/>
              <a:gdLst>
                <a:gd name="connsiteX0" fmla="*/ 4493599 w 6007612"/>
                <a:gd name="connsiteY0" fmla="*/ 0 h 6797829"/>
                <a:gd name="connsiteX1" fmla="*/ 5981837 w 6007612"/>
                <a:gd name="connsiteY1" fmla="*/ 314220 h 6797829"/>
                <a:gd name="connsiteX2" fmla="*/ 6007612 w 6007612"/>
                <a:gd name="connsiteY2" fmla="*/ 327088 h 6797829"/>
                <a:gd name="connsiteX3" fmla="*/ 6007612 w 6007612"/>
                <a:gd name="connsiteY3" fmla="*/ 1316637 h 6797829"/>
                <a:gd name="connsiteX4" fmla="*/ 5852405 w 6007612"/>
                <a:gd name="connsiteY4" fmla="*/ 1209899 h 6797829"/>
                <a:gd name="connsiteX5" fmla="*/ 5622498 w 6007612"/>
                <a:gd name="connsiteY5" fmla="*/ 1086619 h 6797829"/>
                <a:gd name="connsiteX6" fmla="*/ 4493032 w 6007612"/>
                <a:gd name="connsiteY6" fmla="*/ 851533 h 6797829"/>
                <a:gd name="connsiteX7" fmla="*/ 3155579 w 6007612"/>
                <a:gd name="connsiteY7" fmla="*/ 1108326 h 6797829"/>
                <a:gd name="connsiteX8" fmla="*/ 1963832 w 6007612"/>
                <a:gd name="connsiteY8" fmla="*/ 1817700 h 6797829"/>
                <a:gd name="connsiteX9" fmla="*/ 1144646 w 6007612"/>
                <a:gd name="connsiteY9" fmla="*/ 2832814 h 6797829"/>
                <a:gd name="connsiteX10" fmla="*/ 851249 w 6007612"/>
                <a:gd name="connsiteY10" fmla="*/ 3998599 h 6797829"/>
                <a:gd name="connsiteX11" fmla="*/ 1336319 w 6007612"/>
                <a:gd name="connsiteY11" fmla="*/ 5057837 h 6797829"/>
                <a:gd name="connsiteX12" fmla="*/ 1597084 w 6007612"/>
                <a:gd name="connsiteY12" fmla="*/ 5424583 h 6797829"/>
                <a:gd name="connsiteX13" fmla="*/ 2591910 w 6007612"/>
                <a:gd name="connsiteY13" fmla="*/ 6440122 h 6797829"/>
                <a:gd name="connsiteX14" fmla="*/ 3899854 w 6007612"/>
                <a:gd name="connsiteY14" fmla="*/ 6780621 h 6797829"/>
                <a:gd name="connsiteX15" fmla="*/ 4741172 w 6007612"/>
                <a:gd name="connsiteY15" fmla="*/ 6563979 h 6797829"/>
                <a:gd name="connsiteX16" fmla="*/ 5649171 w 6007612"/>
                <a:gd name="connsiteY16" fmla="*/ 5938452 h 6797829"/>
                <a:gd name="connsiteX17" fmla="*/ 5873475 w 6007612"/>
                <a:gd name="connsiteY17" fmla="*/ 5764656 h 6797829"/>
                <a:gd name="connsiteX18" fmla="*/ 6007612 w 6007612"/>
                <a:gd name="connsiteY18" fmla="*/ 5660343 h 6797829"/>
                <a:gd name="connsiteX19" fmla="*/ 6007612 w 6007612"/>
                <a:gd name="connsiteY19" fmla="*/ 6737454 h 6797829"/>
                <a:gd name="connsiteX20" fmla="*/ 5929386 w 6007612"/>
                <a:gd name="connsiteY20" fmla="*/ 6797829 h 6797829"/>
                <a:gd name="connsiteX21" fmla="*/ 1656512 w 6007612"/>
                <a:gd name="connsiteY21" fmla="*/ 6797829 h 6797829"/>
                <a:gd name="connsiteX22" fmla="*/ 1630254 w 6007612"/>
                <a:gd name="connsiteY22" fmla="*/ 6775222 h 6797829"/>
                <a:gd name="connsiteX23" fmla="*/ 892250 w 6007612"/>
                <a:gd name="connsiteY23" fmla="*/ 5902700 h 6797829"/>
                <a:gd name="connsiteX24" fmla="*/ 0 w 6007612"/>
                <a:gd name="connsiteY24" fmla="*/ 3998599 h 6797829"/>
                <a:gd name="connsiteX25" fmla="*/ 4493032 w 6007612"/>
                <a:gd name="connsiteY25" fmla="*/ 285 h 679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07612" h="6797829">
                  <a:moveTo>
                    <a:pt x="4493599" y="0"/>
                  </a:moveTo>
                  <a:cubicBezTo>
                    <a:pt x="5048011" y="0"/>
                    <a:pt x="5546284" y="111886"/>
                    <a:pt x="5981837" y="314220"/>
                  </a:cubicBezTo>
                  <a:lnTo>
                    <a:pt x="6007612" y="327088"/>
                  </a:lnTo>
                  <a:lnTo>
                    <a:pt x="6007612" y="1316637"/>
                  </a:lnTo>
                  <a:lnTo>
                    <a:pt x="5852405" y="1209899"/>
                  </a:lnTo>
                  <a:cubicBezTo>
                    <a:pt x="5778266" y="1164709"/>
                    <a:pt x="5701526" y="1123535"/>
                    <a:pt x="5622498" y="1086619"/>
                  </a:cubicBezTo>
                  <a:cubicBezTo>
                    <a:pt x="5286822" y="930699"/>
                    <a:pt x="4906882" y="851533"/>
                    <a:pt x="4493032" y="851533"/>
                  </a:cubicBezTo>
                  <a:cubicBezTo>
                    <a:pt x="4056201" y="851533"/>
                    <a:pt x="3593263" y="940631"/>
                    <a:pt x="3155579" y="1108326"/>
                  </a:cubicBezTo>
                  <a:cubicBezTo>
                    <a:pt x="2721215" y="1275979"/>
                    <a:pt x="2318305" y="1515819"/>
                    <a:pt x="1963832" y="1817700"/>
                  </a:cubicBezTo>
                  <a:cubicBezTo>
                    <a:pt x="1617657" y="2114360"/>
                    <a:pt x="1334332" y="2465358"/>
                    <a:pt x="1144646" y="2832814"/>
                  </a:cubicBezTo>
                  <a:cubicBezTo>
                    <a:pt x="950561" y="3210060"/>
                    <a:pt x="851249" y="3602202"/>
                    <a:pt x="851249" y="3998599"/>
                  </a:cubicBezTo>
                  <a:cubicBezTo>
                    <a:pt x="851249" y="4377547"/>
                    <a:pt x="999792" y="4597311"/>
                    <a:pt x="1336319" y="5057837"/>
                  </a:cubicBezTo>
                  <a:cubicBezTo>
                    <a:pt x="1420450" y="5173181"/>
                    <a:pt x="1507419" y="5292497"/>
                    <a:pt x="1597084" y="5424583"/>
                  </a:cubicBezTo>
                  <a:cubicBezTo>
                    <a:pt x="1914175" y="5891917"/>
                    <a:pt x="2239493" y="6224189"/>
                    <a:pt x="2591910" y="6440122"/>
                  </a:cubicBezTo>
                  <a:cubicBezTo>
                    <a:pt x="2965467" y="6669393"/>
                    <a:pt x="3393219" y="6780621"/>
                    <a:pt x="3899854" y="6780621"/>
                  </a:cubicBezTo>
                  <a:cubicBezTo>
                    <a:pt x="4187861" y="6780621"/>
                    <a:pt x="4454583" y="6711812"/>
                    <a:pt x="4741172" y="6563979"/>
                  </a:cubicBezTo>
                  <a:cubicBezTo>
                    <a:pt x="5034852" y="6412173"/>
                    <a:pt x="5326263" y="6190848"/>
                    <a:pt x="5649171" y="5938452"/>
                  </a:cubicBezTo>
                  <a:cubicBezTo>
                    <a:pt x="5724931" y="5879291"/>
                    <a:pt x="5800409" y="5821406"/>
                    <a:pt x="5873475" y="5764656"/>
                  </a:cubicBezTo>
                  <a:lnTo>
                    <a:pt x="6007612" y="5660343"/>
                  </a:lnTo>
                  <a:lnTo>
                    <a:pt x="6007612" y="6737454"/>
                  </a:lnTo>
                  <a:lnTo>
                    <a:pt x="5929386" y="6797829"/>
                  </a:lnTo>
                  <a:lnTo>
                    <a:pt x="1656512" y="6797829"/>
                  </a:lnTo>
                  <a:lnTo>
                    <a:pt x="1630254" y="6775222"/>
                  </a:lnTo>
                  <a:cubicBezTo>
                    <a:pt x="1360562" y="6528765"/>
                    <a:pt x="1117699" y="6235219"/>
                    <a:pt x="892250" y="5902700"/>
                  </a:cubicBezTo>
                  <a:cubicBezTo>
                    <a:pt x="459249" y="5264548"/>
                    <a:pt x="0" y="4826722"/>
                    <a:pt x="0" y="3998599"/>
                  </a:cubicBezTo>
                  <a:cubicBezTo>
                    <a:pt x="0" y="1790460"/>
                    <a:pt x="2262336" y="285"/>
                    <a:pt x="4493032" y="2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582300F-F646-4FC3-94FC-0582F4B5E0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60995" y="62352"/>
              <a:ext cx="6028697" cy="6795648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BB8E8B8-1900-4326-8858-F375F5D8A0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63721" y="81632"/>
              <a:ext cx="6025971" cy="6776368"/>
            </a:xfrm>
            <a:custGeom>
              <a:avLst/>
              <a:gdLst>
                <a:gd name="connsiteX0" fmla="*/ 6025971 w 6025971"/>
                <a:gd name="connsiteY0" fmla="*/ 5825635 h 6797829"/>
                <a:gd name="connsiteX1" fmla="*/ 6025971 w 6025971"/>
                <a:gd name="connsiteY1" fmla="*/ 6723285 h 6797829"/>
                <a:gd name="connsiteX2" fmla="*/ 5929386 w 6025971"/>
                <a:gd name="connsiteY2" fmla="*/ 6797829 h 6797829"/>
                <a:gd name="connsiteX3" fmla="*/ 4560411 w 6025971"/>
                <a:gd name="connsiteY3" fmla="*/ 6797829 h 6797829"/>
                <a:gd name="connsiteX4" fmla="*/ 4597731 w 6025971"/>
                <a:gd name="connsiteY4" fmla="*/ 6785305 h 6797829"/>
                <a:gd name="connsiteX5" fmla="*/ 5736707 w 6025971"/>
                <a:gd name="connsiteY5" fmla="*/ 6050108 h 6797829"/>
                <a:gd name="connsiteX6" fmla="*/ 5960301 w 6025971"/>
                <a:gd name="connsiteY6" fmla="*/ 5876738 h 6797829"/>
                <a:gd name="connsiteX7" fmla="*/ 4493599 w 6025971"/>
                <a:gd name="connsiteY7" fmla="*/ 0 h 6797829"/>
                <a:gd name="connsiteX8" fmla="*/ 5981837 w 6025971"/>
                <a:gd name="connsiteY8" fmla="*/ 314220 h 6797829"/>
                <a:gd name="connsiteX9" fmla="*/ 6025971 w 6025971"/>
                <a:gd name="connsiteY9" fmla="*/ 336254 h 6797829"/>
                <a:gd name="connsiteX10" fmla="*/ 6025971 w 6025971"/>
                <a:gd name="connsiteY10" fmla="*/ 1157325 h 6797829"/>
                <a:gd name="connsiteX11" fmla="*/ 5925889 w 6025971"/>
                <a:gd name="connsiteY11" fmla="*/ 1088522 h 6797829"/>
                <a:gd name="connsiteX12" fmla="*/ 5682227 w 6025971"/>
                <a:gd name="connsiteY12" fmla="*/ 957939 h 6797829"/>
                <a:gd name="connsiteX13" fmla="*/ 4493032 w 6025971"/>
                <a:gd name="connsiteY13" fmla="*/ 709658 h 6797829"/>
                <a:gd name="connsiteX14" fmla="*/ 3104646 w 6025971"/>
                <a:gd name="connsiteY14" fmla="*/ 976666 h 6797829"/>
                <a:gd name="connsiteX15" fmla="*/ 1871612 w 6025971"/>
                <a:gd name="connsiteY15" fmla="*/ 1710017 h 6797829"/>
                <a:gd name="connsiteX16" fmla="*/ 1018661 w 6025971"/>
                <a:gd name="connsiteY16" fmla="*/ 2767694 h 6797829"/>
                <a:gd name="connsiteX17" fmla="*/ 709374 w 6025971"/>
                <a:gd name="connsiteY17" fmla="*/ 3998599 h 6797829"/>
                <a:gd name="connsiteX18" fmla="*/ 1221258 w 6025971"/>
                <a:gd name="connsiteY18" fmla="*/ 5141684 h 6797829"/>
                <a:gd name="connsiteX19" fmla="*/ 1479187 w 6025971"/>
                <a:gd name="connsiteY19" fmla="*/ 5504459 h 6797829"/>
                <a:gd name="connsiteX20" fmla="*/ 3021272 w 6025971"/>
                <a:gd name="connsiteY20" fmla="*/ 6793670 h 6797829"/>
                <a:gd name="connsiteX21" fmla="*/ 3035805 w 6025971"/>
                <a:gd name="connsiteY21" fmla="*/ 6797829 h 6797829"/>
                <a:gd name="connsiteX22" fmla="*/ 1656512 w 6025971"/>
                <a:gd name="connsiteY22" fmla="*/ 6797829 h 6797829"/>
                <a:gd name="connsiteX23" fmla="*/ 1630254 w 6025971"/>
                <a:gd name="connsiteY23" fmla="*/ 6775222 h 6797829"/>
                <a:gd name="connsiteX24" fmla="*/ 892250 w 6025971"/>
                <a:gd name="connsiteY24" fmla="*/ 5902700 h 6797829"/>
                <a:gd name="connsiteX25" fmla="*/ 0 w 6025971"/>
                <a:gd name="connsiteY25" fmla="*/ 3998599 h 6797829"/>
                <a:gd name="connsiteX26" fmla="*/ 4493032 w 6025971"/>
                <a:gd name="connsiteY26" fmla="*/ 285 h 679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25971" h="6797829">
                  <a:moveTo>
                    <a:pt x="6025971" y="5825635"/>
                  </a:moveTo>
                  <a:lnTo>
                    <a:pt x="6025971" y="6723285"/>
                  </a:lnTo>
                  <a:lnTo>
                    <a:pt x="5929386" y="6797829"/>
                  </a:lnTo>
                  <a:lnTo>
                    <a:pt x="4560411" y="6797829"/>
                  </a:lnTo>
                  <a:lnTo>
                    <a:pt x="4597731" y="6785305"/>
                  </a:lnTo>
                  <a:cubicBezTo>
                    <a:pt x="4964953" y="6637825"/>
                    <a:pt x="5315251" y="6379435"/>
                    <a:pt x="5736707" y="6050108"/>
                  </a:cubicBezTo>
                  <a:cubicBezTo>
                    <a:pt x="5812043" y="5991230"/>
                    <a:pt x="5887377" y="5933488"/>
                    <a:pt x="5960301" y="5876738"/>
                  </a:cubicBezTo>
                  <a:close/>
                  <a:moveTo>
                    <a:pt x="4493599" y="0"/>
                  </a:moveTo>
                  <a:cubicBezTo>
                    <a:pt x="5048011" y="0"/>
                    <a:pt x="5546284" y="111886"/>
                    <a:pt x="5981837" y="314220"/>
                  </a:cubicBezTo>
                  <a:lnTo>
                    <a:pt x="6025971" y="336254"/>
                  </a:lnTo>
                  <a:lnTo>
                    <a:pt x="6025971" y="1157325"/>
                  </a:lnTo>
                  <a:lnTo>
                    <a:pt x="5925889" y="1088522"/>
                  </a:lnTo>
                  <a:cubicBezTo>
                    <a:pt x="5847314" y="1040649"/>
                    <a:pt x="5765982" y="997036"/>
                    <a:pt x="5682227" y="957939"/>
                  </a:cubicBezTo>
                  <a:cubicBezTo>
                    <a:pt x="5327823" y="793222"/>
                    <a:pt x="4927595" y="709658"/>
                    <a:pt x="4493032" y="709658"/>
                  </a:cubicBezTo>
                  <a:cubicBezTo>
                    <a:pt x="4031940" y="709658"/>
                    <a:pt x="3564888" y="799465"/>
                    <a:pt x="3104646" y="976666"/>
                  </a:cubicBezTo>
                  <a:cubicBezTo>
                    <a:pt x="2655243" y="1149867"/>
                    <a:pt x="2238358" y="1397822"/>
                    <a:pt x="1871612" y="1710017"/>
                  </a:cubicBezTo>
                  <a:cubicBezTo>
                    <a:pt x="1506427" y="2022852"/>
                    <a:pt x="1219414" y="2378815"/>
                    <a:pt x="1018661" y="2767694"/>
                  </a:cubicBezTo>
                  <a:cubicBezTo>
                    <a:pt x="813368" y="3165227"/>
                    <a:pt x="709374" y="3579358"/>
                    <a:pt x="709374" y="3998599"/>
                  </a:cubicBezTo>
                  <a:cubicBezTo>
                    <a:pt x="709374" y="4421103"/>
                    <a:pt x="875510" y="4667680"/>
                    <a:pt x="1221258" y="5141684"/>
                  </a:cubicBezTo>
                  <a:cubicBezTo>
                    <a:pt x="1304681" y="5256035"/>
                    <a:pt x="1390941" y="5374217"/>
                    <a:pt x="1479187" y="5504459"/>
                  </a:cubicBezTo>
                  <a:cubicBezTo>
                    <a:pt x="1942790" y="6187719"/>
                    <a:pt x="2430063" y="6601673"/>
                    <a:pt x="3021272" y="6793670"/>
                  </a:cubicBezTo>
                  <a:lnTo>
                    <a:pt x="3035805" y="6797829"/>
                  </a:lnTo>
                  <a:lnTo>
                    <a:pt x="1656512" y="6797829"/>
                  </a:lnTo>
                  <a:lnTo>
                    <a:pt x="1630254" y="6775222"/>
                  </a:lnTo>
                  <a:cubicBezTo>
                    <a:pt x="1360562" y="6528765"/>
                    <a:pt x="1117699" y="6235219"/>
                    <a:pt x="892250" y="5902700"/>
                  </a:cubicBezTo>
                  <a:cubicBezTo>
                    <a:pt x="459249" y="5264548"/>
                    <a:pt x="0" y="4826722"/>
                    <a:pt x="0" y="3998599"/>
                  </a:cubicBezTo>
                  <a:cubicBezTo>
                    <a:pt x="0" y="1790460"/>
                    <a:pt x="2262336" y="285"/>
                    <a:pt x="4493032" y="2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9C8F1C-5BDE-4316-98F5-50C661462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055098"/>
            <a:ext cx="5760719" cy="47478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Inductor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32568-2137-4883-9A89-B5A13B8F1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03173" y="1638300"/>
            <a:ext cx="3869715" cy="3581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9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 inductor is a component in an electrical circuit  </a:t>
            </a:r>
          </a:p>
          <a:p>
            <a:pPr lvl="1"/>
            <a:r>
              <a:rPr lang="en-US" sz="15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</a:t>
            </a:r>
            <a:r>
              <a:rPr lang="en-US" sz="15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tores energy in its magnetic field </a:t>
            </a:r>
          </a:p>
          <a:p>
            <a:pPr lvl="1"/>
            <a:r>
              <a:rPr lang="en-US" sz="15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It can release this almost instantly </a:t>
            </a:r>
          </a:p>
          <a:p>
            <a:r>
              <a:rPr lang="en-US" sz="19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To store and quickly release energy is a very important feature</a:t>
            </a:r>
          </a:p>
          <a:p>
            <a:r>
              <a:rPr lang="en-US" sz="19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1900" b="0" i="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hat’s why we use them in all sorts of circuits</a:t>
            </a:r>
          </a:p>
          <a:p>
            <a:r>
              <a:rPr lang="en-US" sz="19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Exact Opposite of Capacitors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Blocks AC (alternating current) while allowing DC (direct current) to pass through</a:t>
            </a:r>
            <a:endParaRPr lang="en-US" sz="150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4482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F1BD-4B8A-41DC-B175-38F6A3139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an Inductor Works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DD972B4-FFCF-4085-9604-E63976A3675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325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6083447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9C8F1C-5BDE-4316-98F5-50C661462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56" y="6214530"/>
            <a:ext cx="4284418" cy="32173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Pictorial Representation of How Inductors Work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5990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32568-2137-4883-9A89-B5A13B8F1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39465" y="6214525"/>
            <a:ext cx="4305856" cy="321733"/>
          </a:xfr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r"/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932BB59A-C722-45CC-AE93-E2AF7FDBAB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" r="1" b="1"/>
          <a:stretch/>
        </p:blipFill>
        <p:spPr>
          <a:xfrm>
            <a:off x="1155556" y="637761"/>
            <a:ext cx="9889765" cy="557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47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EBFA723-5A7B-472D-ABD7-1526B8D3A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B27065-399A-4CF7-BF70-CF79B9848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33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22986C-DDF7-4109-9D6A-006800D6B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2636" y="52996"/>
            <a:ext cx="6093363" cy="6805005"/>
            <a:chOff x="6095999" y="52996"/>
            <a:chExt cx="6093363" cy="6805005"/>
          </a:xfrm>
          <a:solidFill>
            <a:schemeClr val="accent5">
              <a:alpha val="10000"/>
            </a:schemeClr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C025298-F835-4B83-A3A3-6555157E01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1" y="52996"/>
              <a:ext cx="6093361" cy="6805003"/>
            </a:xfrm>
            <a:custGeom>
              <a:avLst/>
              <a:gdLst>
                <a:gd name="connsiteX0" fmla="*/ 3391253 w 5890489"/>
                <a:gd name="connsiteY0" fmla="*/ 0 h 6578438"/>
                <a:gd name="connsiteX1" fmla="*/ 3434974 w 5890489"/>
                <a:gd name="connsiteY1" fmla="*/ 646 h 6578438"/>
                <a:gd name="connsiteX2" fmla="*/ 3522419 w 5890489"/>
                <a:gd name="connsiteY2" fmla="*/ 2712 h 6578438"/>
                <a:gd name="connsiteX3" fmla="*/ 3610261 w 5890489"/>
                <a:gd name="connsiteY3" fmla="*/ 6458 h 6578438"/>
                <a:gd name="connsiteX4" fmla="*/ 3786872 w 5890489"/>
                <a:gd name="connsiteY4" fmla="*/ 20667 h 6578438"/>
                <a:gd name="connsiteX5" fmla="*/ 3962291 w 5890489"/>
                <a:gd name="connsiteY5" fmla="*/ 43530 h 6578438"/>
                <a:gd name="connsiteX6" fmla="*/ 4135855 w 5890489"/>
                <a:gd name="connsiteY6" fmla="*/ 75176 h 6578438"/>
                <a:gd name="connsiteX7" fmla="*/ 4307299 w 5890489"/>
                <a:gd name="connsiteY7" fmla="*/ 114315 h 6578438"/>
                <a:gd name="connsiteX8" fmla="*/ 4476358 w 5890489"/>
                <a:gd name="connsiteY8" fmla="*/ 160816 h 6578438"/>
                <a:gd name="connsiteX9" fmla="*/ 4559829 w 5890489"/>
                <a:gd name="connsiteY9" fmla="*/ 186779 h 6578438"/>
                <a:gd name="connsiteX10" fmla="*/ 4642901 w 5890489"/>
                <a:gd name="connsiteY10" fmla="*/ 213648 h 6578438"/>
                <a:gd name="connsiteX11" fmla="*/ 5280847 w 5890489"/>
                <a:gd name="connsiteY11" fmla="*/ 485936 h 6578438"/>
                <a:gd name="connsiteX12" fmla="*/ 5865400 w 5890489"/>
                <a:gd name="connsiteY12" fmla="*/ 851099 h 6578438"/>
                <a:gd name="connsiteX13" fmla="*/ 5890489 w 5890489"/>
                <a:gd name="connsiteY13" fmla="*/ 870950 h 6578438"/>
                <a:gd name="connsiteX14" fmla="*/ 5890489 w 5890489"/>
                <a:gd name="connsiteY14" fmla="*/ 1321814 h 6578438"/>
                <a:gd name="connsiteX15" fmla="*/ 5887395 w 5890489"/>
                <a:gd name="connsiteY15" fmla="*/ 1318952 h 6578438"/>
                <a:gd name="connsiteX16" fmla="*/ 5830291 w 5890489"/>
                <a:gd name="connsiteY16" fmla="*/ 1265992 h 6578438"/>
                <a:gd name="connsiteX17" fmla="*/ 5815981 w 5890489"/>
                <a:gd name="connsiteY17" fmla="*/ 1252687 h 6578438"/>
                <a:gd name="connsiteX18" fmla="*/ 5801142 w 5890489"/>
                <a:gd name="connsiteY18" fmla="*/ 1240158 h 6578438"/>
                <a:gd name="connsiteX19" fmla="*/ 5771464 w 5890489"/>
                <a:gd name="connsiteY19" fmla="*/ 1214969 h 6578438"/>
                <a:gd name="connsiteX20" fmla="*/ 5651030 w 5890489"/>
                <a:gd name="connsiteY20" fmla="*/ 1115767 h 6578438"/>
                <a:gd name="connsiteX21" fmla="*/ 5123183 w 5890489"/>
                <a:gd name="connsiteY21" fmla="*/ 780443 h 6578438"/>
                <a:gd name="connsiteX22" fmla="*/ 4533860 w 5890489"/>
                <a:gd name="connsiteY22" fmla="*/ 567701 h 6578438"/>
                <a:gd name="connsiteX23" fmla="*/ 4457281 w 5890489"/>
                <a:gd name="connsiteY23" fmla="*/ 550780 h 6578438"/>
                <a:gd name="connsiteX24" fmla="*/ 4380568 w 5890489"/>
                <a:gd name="connsiteY24" fmla="*/ 535279 h 6578438"/>
                <a:gd name="connsiteX25" fmla="*/ 4303325 w 5890489"/>
                <a:gd name="connsiteY25" fmla="*/ 522879 h 6578438"/>
                <a:gd name="connsiteX26" fmla="*/ 4264769 w 5890489"/>
                <a:gd name="connsiteY26" fmla="*/ 516679 h 6578438"/>
                <a:gd name="connsiteX27" fmla="*/ 4226082 w 5890489"/>
                <a:gd name="connsiteY27" fmla="*/ 511253 h 6578438"/>
                <a:gd name="connsiteX28" fmla="*/ 4070934 w 5890489"/>
                <a:gd name="connsiteY28" fmla="*/ 494848 h 6578438"/>
                <a:gd name="connsiteX29" fmla="*/ 3915521 w 5890489"/>
                <a:gd name="connsiteY29" fmla="*/ 486065 h 6578438"/>
                <a:gd name="connsiteX30" fmla="*/ 3760241 w 5890489"/>
                <a:gd name="connsiteY30" fmla="*/ 484257 h 6578438"/>
                <a:gd name="connsiteX31" fmla="*/ 3682734 w 5890489"/>
                <a:gd name="connsiteY31" fmla="*/ 486581 h 6578438"/>
                <a:gd name="connsiteX32" fmla="*/ 3605491 w 5890489"/>
                <a:gd name="connsiteY32" fmla="*/ 488907 h 6578438"/>
                <a:gd name="connsiteX33" fmla="*/ 3527454 w 5890489"/>
                <a:gd name="connsiteY33" fmla="*/ 493169 h 6578438"/>
                <a:gd name="connsiteX34" fmla="*/ 3449151 w 5890489"/>
                <a:gd name="connsiteY34" fmla="*/ 498336 h 6578438"/>
                <a:gd name="connsiteX35" fmla="*/ 3410067 w 5890489"/>
                <a:gd name="connsiteY35" fmla="*/ 500532 h 6578438"/>
                <a:gd name="connsiteX36" fmla="*/ 3371246 w 5890489"/>
                <a:gd name="connsiteY36" fmla="*/ 504279 h 6578438"/>
                <a:gd name="connsiteX37" fmla="*/ 3293739 w 5890489"/>
                <a:gd name="connsiteY37" fmla="*/ 511512 h 6578438"/>
                <a:gd name="connsiteX38" fmla="*/ 2689445 w 5890489"/>
                <a:gd name="connsiteY38" fmla="*/ 610198 h 6578438"/>
                <a:gd name="connsiteX39" fmla="*/ 2117875 w 5890489"/>
                <a:gd name="connsiteY39" fmla="*/ 800335 h 6578438"/>
                <a:gd name="connsiteX40" fmla="*/ 1981276 w 5890489"/>
                <a:gd name="connsiteY40" fmla="*/ 865566 h 6578438"/>
                <a:gd name="connsiteX41" fmla="*/ 1847991 w 5890489"/>
                <a:gd name="connsiteY41" fmla="*/ 938676 h 6578438"/>
                <a:gd name="connsiteX42" fmla="*/ 1783069 w 5890489"/>
                <a:gd name="connsiteY42" fmla="*/ 978718 h 6578438"/>
                <a:gd name="connsiteX43" fmla="*/ 1750609 w 5890489"/>
                <a:gd name="connsiteY43" fmla="*/ 998869 h 6578438"/>
                <a:gd name="connsiteX44" fmla="*/ 1734312 w 5890489"/>
                <a:gd name="connsiteY44" fmla="*/ 1008945 h 6578438"/>
                <a:gd name="connsiteX45" fmla="*/ 1718547 w 5890489"/>
                <a:gd name="connsiteY45" fmla="*/ 1019924 h 6578438"/>
                <a:gd name="connsiteX46" fmla="*/ 1655481 w 5890489"/>
                <a:gd name="connsiteY46" fmla="*/ 1063582 h 6578438"/>
                <a:gd name="connsiteX47" fmla="*/ 1593077 w 5890489"/>
                <a:gd name="connsiteY47" fmla="*/ 1108664 h 6578438"/>
                <a:gd name="connsiteX48" fmla="*/ 1532263 w 5890489"/>
                <a:gd name="connsiteY48" fmla="*/ 1156197 h 6578438"/>
                <a:gd name="connsiteX49" fmla="*/ 1472509 w 5890489"/>
                <a:gd name="connsiteY49" fmla="*/ 1205152 h 6578438"/>
                <a:gd name="connsiteX50" fmla="*/ 1414212 w 5890489"/>
                <a:gd name="connsiteY50" fmla="*/ 1256175 h 6578438"/>
                <a:gd name="connsiteX51" fmla="*/ 1357242 w 5890489"/>
                <a:gd name="connsiteY51" fmla="*/ 1308359 h 6578438"/>
                <a:gd name="connsiteX52" fmla="*/ 1153072 w 5890489"/>
                <a:gd name="connsiteY52" fmla="*/ 1529498 h 6578438"/>
                <a:gd name="connsiteX53" fmla="*/ 1002694 w 5890489"/>
                <a:gd name="connsiteY53" fmla="*/ 1770658 h 6578438"/>
                <a:gd name="connsiteX54" fmla="*/ 974076 w 5890489"/>
                <a:gd name="connsiteY54" fmla="*/ 1835371 h 6578438"/>
                <a:gd name="connsiteX55" fmla="*/ 949564 w 5890489"/>
                <a:gd name="connsiteY55" fmla="*/ 1903573 h 6578438"/>
                <a:gd name="connsiteX56" fmla="*/ 927173 w 5890489"/>
                <a:gd name="connsiteY56" fmla="*/ 1974229 h 6578438"/>
                <a:gd name="connsiteX57" fmla="*/ 906107 w 5890489"/>
                <a:gd name="connsiteY57" fmla="*/ 2046952 h 6578438"/>
                <a:gd name="connsiteX58" fmla="*/ 751092 w 5890489"/>
                <a:gd name="connsiteY58" fmla="*/ 2676266 h 6578438"/>
                <a:gd name="connsiteX59" fmla="*/ 547189 w 5890489"/>
                <a:gd name="connsiteY59" fmla="*/ 3308422 h 6578438"/>
                <a:gd name="connsiteX60" fmla="*/ 441195 w 5890489"/>
                <a:gd name="connsiteY60" fmla="*/ 3866306 h 6578438"/>
                <a:gd name="connsiteX61" fmla="*/ 527182 w 5890489"/>
                <a:gd name="connsiteY61" fmla="*/ 4439174 h 6578438"/>
                <a:gd name="connsiteX62" fmla="*/ 775073 w 5890489"/>
                <a:gd name="connsiteY62" fmla="*/ 4987240 h 6578438"/>
                <a:gd name="connsiteX63" fmla="*/ 943206 w 5890489"/>
                <a:gd name="connsiteY63" fmla="*/ 5244933 h 6578438"/>
                <a:gd name="connsiteX64" fmla="*/ 1133728 w 5890489"/>
                <a:gd name="connsiteY64" fmla="*/ 5490356 h 6578438"/>
                <a:gd name="connsiteX65" fmla="*/ 1359626 w 5890489"/>
                <a:gd name="connsiteY65" fmla="*/ 5709815 h 6578438"/>
                <a:gd name="connsiteX66" fmla="*/ 1481254 w 5890489"/>
                <a:gd name="connsiteY66" fmla="*/ 5809146 h 6578438"/>
                <a:gd name="connsiteX67" fmla="*/ 1543260 w 5890489"/>
                <a:gd name="connsiteY67" fmla="*/ 5856940 h 6578438"/>
                <a:gd name="connsiteX68" fmla="*/ 1607518 w 5890489"/>
                <a:gd name="connsiteY68" fmla="*/ 5901374 h 6578438"/>
                <a:gd name="connsiteX69" fmla="*/ 2145566 w 5890489"/>
                <a:gd name="connsiteY69" fmla="*/ 6193814 h 6578438"/>
                <a:gd name="connsiteX70" fmla="*/ 2214991 w 5890489"/>
                <a:gd name="connsiteY70" fmla="*/ 6221844 h 6578438"/>
                <a:gd name="connsiteX71" fmla="*/ 2249307 w 5890489"/>
                <a:gd name="connsiteY71" fmla="*/ 6236182 h 6578438"/>
                <a:gd name="connsiteX72" fmla="*/ 2284285 w 5890489"/>
                <a:gd name="connsiteY72" fmla="*/ 6248711 h 6578438"/>
                <a:gd name="connsiteX73" fmla="*/ 2354241 w 5890489"/>
                <a:gd name="connsiteY73" fmla="*/ 6273124 h 6578438"/>
                <a:gd name="connsiteX74" fmla="*/ 2371597 w 5890489"/>
                <a:gd name="connsiteY74" fmla="*/ 6279324 h 6578438"/>
                <a:gd name="connsiteX75" fmla="*/ 2387894 w 5890489"/>
                <a:gd name="connsiteY75" fmla="*/ 6287719 h 6578438"/>
                <a:gd name="connsiteX76" fmla="*/ 2421414 w 5890489"/>
                <a:gd name="connsiteY76" fmla="*/ 6302186 h 6578438"/>
                <a:gd name="connsiteX77" fmla="*/ 2489117 w 5890489"/>
                <a:gd name="connsiteY77" fmla="*/ 6329441 h 6578438"/>
                <a:gd name="connsiteX78" fmla="*/ 2522902 w 5890489"/>
                <a:gd name="connsiteY78" fmla="*/ 6343134 h 6578438"/>
                <a:gd name="connsiteX79" fmla="*/ 2556953 w 5890489"/>
                <a:gd name="connsiteY79" fmla="*/ 6356051 h 6578438"/>
                <a:gd name="connsiteX80" fmla="*/ 2695009 w 5890489"/>
                <a:gd name="connsiteY80" fmla="*/ 6401905 h 6578438"/>
                <a:gd name="connsiteX81" fmla="*/ 3268035 w 5890489"/>
                <a:gd name="connsiteY81" fmla="*/ 6501238 h 6578438"/>
                <a:gd name="connsiteX82" fmla="*/ 3341038 w 5890489"/>
                <a:gd name="connsiteY82" fmla="*/ 6506145 h 6578438"/>
                <a:gd name="connsiteX83" fmla="*/ 3414703 w 5890489"/>
                <a:gd name="connsiteY83" fmla="*/ 6507050 h 6578438"/>
                <a:gd name="connsiteX84" fmla="*/ 3488237 w 5890489"/>
                <a:gd name="connsiteY84" fmla="*/ 6508212 h 6578438"/>
                <a:gd name="connsiteX85" fmla="*/ 3524142 w 5890489"/>
                <a:gd name="connsiteY85" fmla="*/ 6507955 h 6578438"/>
                <a:gd name="connsiteX86" fmla="*/ 3559252 w 5890489"/>
                <a:gd name="connsiteY86" fmla="*/ 6506921 h 6578438"/>
                <a:gd name="connsiteX87" fmla="*/ 3629207 w 5890489"/>
                <a:gd name="connsiteY87" fmla="*/ 6503045 h 6578438"/>
                <a:gd name="connsiteX88" fmla="*/ 3698633 w 5890489"/>
                <a:gd name="connsiteY88" fmla="*/ 6496845 h 6578438"/>
                <a:gd name="connsiteX89" fmla="*/ 3733213 w 5890489"/>
                <a:gd name="connsiteY89" fmla="*/ 6493357 h 6578438"/>
                <a:gd name="connsiteX90" fmla="*/ 3767529 w 5890489"/>
                <a:gd name="connsiteY90" fmla="*/ 6488707 h 6578438"/>
                <a:gd name="connsiteX91" fmla="*/ 3801845 w 5890489"/>
                <a:gd name="connsiteY91" fmla="*/ 6484057 h 6578438"/>
                <a:gd name="connsiteX92" fmla="*/ 3835895 w 5890489"/>
                <a:gd name="connsiteY92" fmla="*/ 6478116 h 6578438"/>
                <a:gd name="connsiteX93" fmla="*/ 4364801 w 5890489"/>
                <a:gd name="connsiteY93" fmla="*/ 6308517 h 6578438"/>
                <a:gd name="connsiteX94" fmla="*/ 4861379 w 5890489"/>
                <a:gd name="connsiteY94" fmla="*/ 6000576 h 6578438"/>
                <a:gd name="connsiteX95" fmla="*/ 5341263 w 5890489"/>
                <a:gd name="connsiteY95" fmla="*/ 5605834 h 6578438"/>
                <a:gd name="connsiteX96" fmla="*/ 5587301 w 5890489"/>
                <a:gd name="connsiteY96" fmla="*/ 5390379 h 6578438"/>
                <a:gd name="connsiteX97" fmla="*/ 5849105 w 5890489"/>
                <a:gd name="connsiteY97" fmla="*/ 5176344 h 6578438"/>
                <a:gd name="connsiteX98" fmla="*/ 5890489 w 5890489"/>
                <a:gd name="connsiteY98" fmla="*/ 5145260 h 6578438"/>
                <a:gd name="connsiteX99" fmla="*/ 5890489 w 5890489"/>
                <a:gd name="connsiteY99" fmla="*/ 5995323 h 6578438"/>
                <a:gd name="connsiteX100" fmla="*/ 5811477 w 5890489"/>
                <a:gd name="connsiteY100" fmla="*/ 6077819 h 6578438"/>
                <a:gd name="connsiteX101" fmla="*/ 5301384 w 5890489"/>
                <a:gd name="connsiteY101" fmla="*/ 6542958 h 6578438"/>
                <a:gd name="connsiteX102" fmla="*/ 5252008 w 5890489"/>
                <a:gd name="connsiteY102" fmla="*/ 6578438 h 6578438"/>
                <a:gd name="connsiteX103" fmla="*/ 1653730 w 5890489"/>
                <a:gd name="connsiteY103" fmla="*/ 6578438 h 6578438"/>
                <a:gd name="connsiteX104" fmla="*/ 1549768 w 5890489"/>
                <a:gd name="connsiteY104" fmla="*/ 6488821 h 6578438"/>
                <a:gd name="connsiteX105" fmla="*/ 1298282 w 5890489"/>
                <a:gd name="connsiteY105" fmla="*/ 6243932 h 6578438"/>
                <a:gd name="connsiteX106" fmla="*/ 1237999 w 5890489"/>
                <a:gd name="connsiteY106" fmla="*/ 6181671 h 6578438"/>
                <a:gd name="connsiteX107" fmla="*/ 1179967 w 5890489"/>
                <a:gd name="connsiteY107" fmla="*/ 6117862 h 6578438"/>
                <a:gd name="connsiteX108" fmla="*/ 1121936 w 5890489"/>
                <a:gd name="connsiteY108" fmla="*/ 6054569 h 6578438"/>
                <a:gd name="connsiteX109" fmla="*/ 1065628 w 5890489"/>
                <a:gd name="connsiteY109" fmla="*/ 5990243 h 6578438"/>
                <a:gd name="connsiteX110" fmla="*/ 954335 w 5890489"/>
                <a:gd name="connsiteY110" fmla="*/ 5861460 h 6578438"/>
                <a:gd name="connsiteX111" fmla="*/ 898953 w 5890489"/>
                <a:gd name="connsiteY111" fmla="*/ 5797393 h 6578438"/>
                <a:gd name="connsiteX112" fmla="*/ 842908 w 5890489"/>
                <a:gd name="connsiteY112" fmla="*/ 5733582 h 6578438"/>
                <a:gd name="connsiteX113" fmla="*/ 622442 w 5890489"/>
                <a:gd name="connsiteY113" fmla="*/ 5471884 h 6578438"/>
                <a:gd name="connsiteX114" fmla="*/ 425559 w 5890489"/>
                <a:gd name="connsiteY114" fmla="*/ 5190036 h 6578438"/>
                <a:gd name="connsiteX115" fmla="*/ 123877 w 5890489"/>
                <a:gd name="connsiteY115" fmla="*/ 4564210 h 6578438"/>
                <a:gd name="connsiteX116" fmla="*/ 130 w 5890489"/>
                <a:gd name="connsiteY116" fmla="*/ 3865530 h 6578438"/>
                <a:gd name="connsiteX117" fmla="*/ 30602 w 5890489"/>
                <a:gd name="connsiteY117" fmla="*/ 3505793 h 6578438"/>
                <a:gd name="connsiteX118" fmla="*/ 126924 w 5890489"/>
                <a:gd name="connsiteY118" fmla="*/ 3157164 h 6578438"/>
                <a:gd name="connsiteX119" fmla="*/ 334803 w 5890489"/>
                <a:gd name="connsiteY119" fmla="*/ 2560530 h 6578438"/>
                <a:gd name="connsiteX120" fmla="*/ 381176 w 5890489"/>
                <a:gd name="connsiteY120" fmla="*/ 2409144 h 6578438"/>
                <a:gd name="connsiteX121" fmla="*/ 425825 w 5890489"/>
                <a:gd name="connsiteY121" fmla="*/ 2255819 h 6578438"/>
                <a:gd name="connsiteX122" fmla="*/ 470210 w 5890489"/>
                <a:gd name="connsiteY122" fmla="*/ 2099523 h 6578438"/>
                <a:gd name="connsiteX123" fmla="*/ 492998 w 5890489"/>
                <a:gd name="connsiteY123" fmla="*/ 2020213 h 6578438"/>
                <a:gd name="connsiteX124" fmla="*/ 517509 w 5890489"/>
                <a:gd name="connsiteY124" fmla="*/ 1939224 h 6578438"/>
                <a:gd name="connsiteX125" fmla="*/ 544007 w 5890489"/>
                <a:gd name="connsiteY125" fmla="*/ 1857201 h 6578438"/>
                <a:gd name="connsiteX126" fmla="*/ 573288 w 5890489"/>
                <a:gd name="connsiteY126" fmla="*/ 1774274 h 6578438"/>
                <a:gd name="connsiteX127" fmla="*/ 606146 w 5890489"/>
                <a:gd name="connsiteY127" fmla="*/ 1690832 h 6578438"/>
                <a:gd name="connsiteX128" fmla="*/ 644569 w 5890489"/>
                <a:gd name="connsiteY128" fmla="*/ 1607775 h 6578438"/>
                <a:gd name="connsiteX129" fmla="*/ 837874 w 5890489"/>
                <a:gd name="connsiteY129" fmla="*/ 1297638 h 6578438"/>
                <a:gd name="connsiteX130" fmla="*/ 1069602 w 5890489"/>
                <a:gd name="connsiteY130" fmla="*/ 1032194 h 6578438"/>
                <a:gd name="connsiteX131" fmla="*/ 1130548 w 5890489"/>
                <a:gd name="connsiteY131" fmla="*/ 970839 h 6578438"/>
                <a:gd name="connsiteX132" fmla="*/ 1192024 w 5890489"/>
                <a:gd name="connsiteY132" fmla="*/ 910129 h 6578438"/>
                <a:gd name="connsiteX133" fmla="*/ 1255356 w 5890489"/>
                <a:gd name="connsiteY133" fmla="*/ 850841 h 6578438"/>
                <a:gd name="connsiteX134" fmla="*/ 1319614 w 5890489"/>
                <a:gd name="connsiteY134" fmla="*/ 792068 h 6578438"/>
                <a:gd name="connsiteX135" fmla="*/ 1385728 w 5890489"/>
                <a:gd name="connsiteY135" fmla="*/ 734975 h 6578438"/>
                <a:gd name="connsiteX136" fmla="*/ 1452768 w 5890489"/>
                <a:gd name="connsiteY136" fmla="*/ 678528 h 6578438"/>
                <a:gd name="connsiteX137" fmla="*/ 1469594 w 5890489"/>
                <a:gd name="connsiteY137" fmla="*/ 664449 h 6578438"/>
                <a:gd name="connsiteX138" fmla="*/ 1487083 w 5890489"/>
                <a:gd name="connsiteY138" fmla="*/ 651015 h 6578438"/>
                <a:gd name="connsiteX139" fmla="*/ 1522193 w 5890489"/>
                <a:gd name="connsiteY139" fmla="*/ 624277 h 6578438"/>
                <a:gd name="connsiteX140" fmla="*/ 1592415 w 5890489"/>
                <a:gd name="connsiteY140" fmla="*/ 570671 h 6578438"/>
                <a:gd name="connsiteX141" fmla="*/ 1738287 w 5890489"/>
                <a:gd name="connsiteY141" fmla="*/ 469402 h 6578438"/>
                <a:gd name="connsiteX142" fmla="*/ 1890918 w 5890489"/>
                <a:gd name="connsiteY142" fmla="*/ 376530 h 6578438"/>
                <a:gd name="connsiteX143" fmla="*/ 2555363 w 5890489"/>
                <a:gd name="connsiteY143" fmla="*/ 105274 h 6578438"/>
                <a:gd name="connsiteX144" fmla="*/ 3259291 w 5890489"/>
                <a:gd name="connsiteY144" fmla="*/ 3229 h 6578438"/>
                <a:gd name="connsiteX145" fmla="*/ 3347265 w 5890489"/>
                <a:gd name="connsiteY145" fmla="*/ 903 h 657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890489" h="6578438">
                  <a:moveTo>
                    <a:pt x="3391253" y="0"/>
                  </a:moveTo>
                  <a:lnTo>
                    <a:pt x="3434974" y="646"/>
                  </a:lnTo>
                  <a:lnTo>
                    <a:pt x="3522419" y="2712"/>
                  </a:lnTo>
                  <a:cubicBezTo>
                    <a:pt x="3551567" y="3488"/>
                    <a:pt x="3580451" y="3746"/>
                    <a:pt x="3610261" y="6458"/>
                  </a:cubicBezTo>
                  <a:cubicBezTo>
                    <a:pt x="3669353" y="10850"/>
                    <a:pt x="3728179" y="14337"/>
                    <a:pt x="3786872" y="20667"/>
                  </a:cubicBezTo>
                  <a:lnTo>
                    <a:pt x="3962291" y="43530"/>
                  </a:lnTo>
                  <a:lnTo>
                    <a:pt x="4135855" y="75176"/>
                  </a:lnTo>
                  <a:cubicBezTo>
                    <a:pt x="4193224" y="87836"/>
                    <a:pt x="4250328" y="101398"/>
                    <a:pt x="4307299" y="114315"/>
                  </a:cubicBezTo>
                  <a:cubicBezTo>
                    <a:pt x="4364139" y="128394"/>
                    <a:pt x="4420050" y="145575"/>
                    <a:pt x="4476358" y="160816"/>
                  </a:cubicBezTo>
                  <a:cubicBezTo>
                    <a:pt x="4504580" y="167921"/>
                    <a:pt x="4532138" y="177995"/>
                    <a:pt x="4559829" y="186779"/>
                  </a:cubicBezTo>
                  <a:lnTo>
                    <a:pt x="4642901" y="213648"/>
                  </a:lnTo>
                  <a:cubicBezTo>
                    <a:pt x="4863234" y="288307"/>
                    <a:pt x="5076414" y="379371"/>
                    <a:pt x="5280847" y="485936"/>
                  </a:cubicBezTo>
                  <a:cubicBezTo>
                    <a:pt x="5485018" y="592631"/>
                    <a:pt x="5681768" y="713145"/>
                    <a:pt x="5865400" y="851099"/>
                  </a:cubicBezTo>
                  <a:lnTo>
                    <a:pt x="5890489" y="870950"/>
                  </a:lnTo>
                  <a:lnTo>
                    <a:pt x="5890489" y="1321814"/>
                  </a:lnTo>
                  <a:lnTo>
                    <a:pt x="5887395" y="1318952"/>
                  </a:lnTo>
                  <a:lnTo>
                    <a:pt x="5830291" y="1265992"/>
                  </a:lnTo>
                  <a:lnTo>
                    <a:pt x="5815981" y="1252687"/>
                  </a:lnTo>
                  <a:lnTo>
                    <a:pt x="5801142" y="1240158"/>
                  </a:lnTo>
                  <a:lnTo>
                    <a:pt x="5771464" y="1214969"/>
                  </a:lnTo>
                  <a:cubicBezTo>
                    <a:pt x="5731849" y="1181385"/>
                    <a:pt x="5692897" y="1146896"/>
                    <a:pt x="5651030" y="1115767"/>
                  </a:cubicBezTo>
                  <a:cubicBezTo>
                    <a:pt x="5487534" y="986985"/>
                    <a:pt x="5311321" y="872542"/>
                    <a:pt x="5123183" y="780443"/>
                  </a:cubicBezTo>
                  <a:cubicBezTo>
                    <a:pt x="4935309" y="688087"/>
                    <a:pt x="4737102" y="616398"/>
                    <a:pt x="4533860" y="567701"/>
                  </a:cubicBezTo>
                  <a:lnTo>
                    <a:pt x="4457281" y="550780"/>
                  </a:lnTo>
                  <a:cubicBezTo>
                    <a:pt x="4431709" y="545484"/>
                    <a:pt x="4406536" y="538896"/>
                    <a:pt x="4380568" y="535279"/>
                  </a:cubicBezTo>
                  <a:lnTo>
                    <a:pt x="4303325" y="522879"/>
                  </a:lnTo>
                  <a:lnTo>
                    <a:pt x="4264769" y="516679"/>
                  </a:lnTo>
                  <a:cubicBezTo>
                    <a:pt x="4251918" y="514612"/>
                    <a:pt x="4239067" y="512415"/>
                    <a:pt x="4226082" y="511253"/>
                  </a:cubicBezTo>
                  <a:cubicBezTo>
                    <a:pt x="4174145" y="505829"/>
                    <a:pt x="4122606" y="499498"/>
                    <a:pt x="4070934" y="494848"/>
                  </a:cubicBezTo>
                  <a:lnTo>
                    <a:pt x="3915521" y="486065"/>
                  </a:lnTo>
                  <a:lnTo>
                    <a:pt x="3760241" y="484257"/>
                  </a:lnTo>
                  <a:cubicBezTo>
                    <a:pt x="3734405" y="483869"/>
                    <a:pt x="3708571" y="485936"/>
                    <a:pt x="3682734" y="486581"/>
                  </a:cubicBezTo>
                  <a:lnTo>
                    <a:pt x="3605491" y="488907"/>
                  </a:lnTo>
                  <a:cubicBezTo>
                    <a:pt x="3579921" y="489165"/>
                    <a:pt x="3553555" y="491490"/>
                    <a:pt x="3527454" y="493169"/>
                  </a:cubicBezTo>
                  <a:lnTo>
                    <a:pt x="3449151" y="498336"/>
                  </a:lnTo>
                  <a:lnTo>
                    <a:pt x="3410067" y="500532"/>
                  </a:lnTo>
                  <a:lnTo>
                    <a:pt x="3371246" y="504279"/>
                  </a:lnTo>
                  <a:cubicBezTo>
                    <a:pt x="3345410" y="506862"/>
                    <a:pt x="3319575" y="509315"/>
                    <a:pt x="3293739" y="511512"/>
                  </a:cubicBezTo>
                  <a:cubicBezTo>
                    <a:pt x="3087450" y="531662"/>
                    <a:pt x="2885531" y="563180"/>
                    <a:pt x="2689445" y="610198"/>
                  </a:cubicBezTo>
                  <a:cubicBezTo>
                    <a:pt x="2493357" y="657344"/>
                    <a:pt x="2302303" y="719088"/>
                    <a:pt x="2117875" y="800335"/>
                  </a:cubicBezTo>
                  <a:cubicBezTo>
                    <a:pt x="2072298" y="821648"/>
                    <a:pt x="2026854" y="843606"/>
                    <a:pt x="1981276" y="865566"/>
                  </a:cubicBezTo>
                  <a:cubicBezTo>
                    <a:pt x="1937025" y="889978"/>
                    <a:pt x="1891978" y="913229"/>
                    <a:pt x="1847991" y="938676"/>
                  </a:cubicBezTo>
                  <a:lnTo>
                    <a:pt x="1783069" y="978718"/>
                  </a:lnTo>
                  <a:lnTo>
                    <a:pt x="1750609" y="998869"/>
                  </a:lnTo>
                  <a:lnTo>
                    <a:pt x="1734312" y="1008945"/>
                  </a:lnTo>
                  <a:lnTo>
                    <a:pt x="1718547" y="1019924"/>
                  </a:lnTo>
                  <a:lnTo>
                    <a:pt x="1655481" y="1063582"/>
                  </a:lnTo>
                  <a:cubicBezTo>
                    <a:pt x="1634414" y="1078178"/>
                    <a:pt x="1612950" y="1092259"/>
                    <a:pt x="1593077" y="1108664"/>
                  </a:cubicBezTo>
                  <a:lnTo>
                    <a:pt x="1532263" y="1156197"/>
                  </a:lnTo>
                  <a:cubicBezTo>
                    <a:pt x="1511992" y="1172085"/>
                    <a:pt x="1491587" y="1187844"/>
                    <a:pt x="1472509" y="1205152"/>
                  </a:cubicBezTo>
                  <a:lnTo>
                    <a:pt x="1414212" y="1256175"/>
                  </a:lnTo>
                  <a:cubicBezTo>
                    <a:pt x="1395001" y="1273354"/>
                    <a:pt x="1375127" y="1290147"/>
                    <a:pt x="1357242" y="1308359"/>
                  </a:cubicBezTo>
                  <a:cubicBezTo>
                    <a:pt x="1283178" y="1379532"/>
                    <a:pt x="1212163" y="1452513"/>
                    <a:pt x="1153072" y="1529498"/>
                  </a:cubicBezTo>
                  <a:cubicBezTo>
                    <a:pt x="1090933" y="1605578"/>
                    <a:pt x="1043501" y="1685794"/>
                    <a:pt x="1002694" y="1770658"/>
                  </a:cubicBezTo>
                  <a:lnTo>
                    <a:pt x="974076" y="1835371"/>
                  </a:lnTo>
                  <a:lnTo>
                    <a:pt x="949564" y="1903573"/>
                  </a:lnTo>
                  <a:cubicBezTo>
                    <a:pt x="940820" y="1925661"/>
                    <a:pt x="934593" y="1950719"/>
                    <a:pt x="927173" y="1974229"/>
                  </a:cubicBezTo>
                  <a:cubicBezTo>
                    <a:pt x="920019" y="1998254"/>
                    <a:pt x="912468" y="2021504"/>
                    <a:pt x="906107" y="2046952"/>
                  </a:cubicBezTo>
                  <a:cubicBezTo>
                    <a:pt x="853906" y="2245614"/>
                    <a:pt x="809918" y="2463136"/>
                    <a:pt x="751092" y="2676266"/>
                  </a:cubicBezTo>
                  <a:cubicBezTo>
                    <a:pt x="693458" y="2889912"/>
                    <a:pt x="624166" y="3100976"/>
                    <a:pt x="547189" y="3308422"/>
                  </a:cubicBezTo>
                  <a:cubicBezTo>
                    <a:pt x="479617" y="3487580"/>
                    <a:pt x="444109" y="3675523"/>
                    <a:pt x="441195" y="3866306"/>
                  </a:cubicBezTo>
                  <a:cubicBezTo>
                    <a:pt x="438014" y="4057089"/>
                    <a:pt x="469282" y="4250456"/>
                    <a:pt x="527182" y="4439174"/>
                  </a:cubicBezTo>
                  <a:cubicBezTo>
                    <a:pt x="584815" y="4628278"/>
                    <a:pt x="671067" y="4811828"/>
                    <a:pt x="775073" y="4987240"/>
                  </a:cubicBezTo>
                  <a:cubicBezTo>
                    <a:pt x="827009" y="5075075"/>
                    <a:pt x="884246" y="5160327"/>
                    <a:pt x="943206" y="5244933"/>
                  </a:cubicBezTo>
                  <a:cubicBezTo>
                    <a:pt x="1002296" y="5329411"/>
                    <a:pt x="1064964" y="5412337"/>
                    <a:pt x="1133728" y="5490356"/>
                  </a:cubicBezTo>
                  <a:cubicBezTo>
                    <a:pt x="1203949" y="5567728"/>
                    <a:pt x="1279337" y="5642259"/>
                    <a:pt x="1359626" y="5709815"/>
                  </a:cubicBezTo>
                  <a:cubicBezTo>
                    <a:pt x="1398711" y="5744949"/>
                    <a:pt x="1439916" y="5777241"/>
                    <a:pt x="1481254" y="5809146"/>
                  </a:cubicBezTo>
                  <a:cubicBezTo>
                    <a:pt x="1501922" y="5825163"/>
                    <a:pt x="1522325" y="5841309"/>
                    <a:pt x="1543260" y="5856940"/>
                  </a:cubicBezTo>
                  <a:cubicBezTo>
                    <a:pt x="1564591" y="5871923"/>
                    <a:pt x="1585921" y="5886777"/>
                    <a:pt x="1607518" y="5901374"/>
                  </a:cubicBezTo>
                  <a:cubicBezTo>
                    <a:pt x="1778565" y="6019693"/>
                    <a:pt x="1961271" y="6115924"/>
                    <a:pt x="2145566" y="6193814"/>
                  </a:cubicBezTo>
                  <a:lnTo>
                    <a:pt x="2214991" y="6221844"/>
                  </a:lnTo>
                  <a:lnTo>
                    <a:pt x="2249307" y="6236182"/>
                  </a:lnTo>
                  <a:cubicBezTo>
                    <a:pt x="2260702" y="6241089"/>
                    <a:pt x="2272625" y="6244577"/>
                    <a:pt x="2284285" y="6248711"/>
                  </a:cubicBezTo>
                  <a:lnTo>
                    <a:pt x="2354241" y="6273124"/>
                  </a:lnTo>
                  <a:cubicBezTo>
                    <a:pt x="2360070" y="6275190"/>
                    <a:pt x="2365899" y="6277128"/>
                    <a:pt x="2371597" y="6279324"/>
                  </a:cubicBezTo>
                  <a:cubicBezTo>
                    <a:pt x="2377161" y="6281778"/>
                    <a:pt x="2382329" y="6285007"/>
                    <a:pt x="2387894" y="6287719"/>
                  </a:cubicBezTo>
                  <a:cubicBezTo>
                    <a:pt x="2398757" y="6293274"/>
                    <a:pt x="2410153" y="6297666"/>
                    <a:pt x="2421414" y="6302186"/>
                  </a:cubicBezTo>
                  <a:lnTo>
                    <a:pt x="2489117" y="6329441"/>
                  </a:lnTo>
                  <a:lnTo>
                    <a:pt x="2522902" y="6343134"/>
                  </a:lnTo>
                  <a:cubicBezTo>
                    <a:pt x="2534165" y="6347654"/>
                    <a:pt x="2545294" y="6352563"/>
                    <a:pt x="2556953" y="6356051"/>
                  </a:cubicBezTo>
                  <a:lnTo>
                    <a:pt x="2695009" y="6401905"/>
                  </a:lnTo>
                  <a:cubicBezTo>
                    <a:pt x="2880895" y="6457190"/>
                    <a:pt x="3073141" y="6489095"/>
                    <a:pt x="3268035" y="6501238"/>
                  </a:cubicBezTo>
                  <a:cubicBezTo>
                    <a:pt x="3292413" y="6502659"/>
                    <a:pt x="3316527" y="6505629"/>
                    <a:pt x="3341038" y="6506145"/>
                  </a:cubicBezTo>
                  <a:lnTo>
                    <a:pt x="3414703" y="6507050"/>
                  </a:lnTo>
                  <a:lnTo>
                    <a:pt x="3488237" y="6508212"/>
                  </a:lnTo>
                  <a:cubicBezTo>
                    <a:pt x="3500690" y="6508729"/>
                    <a:pt x="3512483" y="6508471"/>
                    <a:pt x="3524142" y="6507955"/>
                  </a:cubicBezTo>
                  <a:lnTo>
                    <a:pt x="3559252" y="6506921"/>
                  </a:lnTo>
                  <a:cubicBezTo>
                    <a:pt x="3582835" y="6506792"/>
                    <a:pt x="3605889" y="6504467"/>
                    <a:pt x="3629207" y="6503045"/>
                  </a:cubicBezTo>
                  <a:cubicBezTo>
                    <a:pt x="3652526" y="6502012"/>
                    <a:pt x="3675579" y="6499171"/>
                    <a:pt x="3698633" y="6496845"/>
                  </a:cubicBezTo>
                  <a:cubicBezTo>
                    <a:pt x="3710160" y="6495683"/>
                    <a:pt x="3721819" y="6494907"/>
                    <a:pt x="3733213" y="6493357"/>
                  </a:cubicBezTo>
                  <a:lnTo>
                    <a:pt x="3767529" y="6488707"/>
                  </a:lnTo>
                  <a:lnTo>
                    <a:pt x="3801845" y="6484057"/>
                  </a:lnTo>
                  <a:lnTo>
                    <a:pt x="3835895" y="6478116"/>
                  </a:lnTo>
                  <a:cubicBezTo>
                    <a:pt x="4017673" y="6446727"/>
                    <a:pt x="4194152" y="6390281"/>
                    <a:pt x="4364801" y="6308517"/>
                  </a:cubicBezTo>
                  <a:cubicBezTo>
                    <a:pt x="4535583" y="6227139"/>
                    <a:pt x="4700138" y="6120962"/>
                    <a:pt x="4861379" y="6000576"/>
                  </a:cubicBezTo>
                  <a:cubicBezTo>
                    <a:pt x="5022621" y="5879931"/>
                    <a:pt x="5180684" y="5745337"/>
                    <a:pt x="5341263" y="5605834"/>
                  </a:cubicBezTo>
                  <a:lnTo>
                    <a:pt x="5587301" y="5390379"/>
                  </a:lnTo>
                  <a:cubicBezTo>
                    <a:pt x="5674216" y="5315718"/>
                    <a:pt x="5761527" y="5244416"/>
                    <a:pt x="5849105" y="5176344"/>
                  </a:cubicBezTo>
                  <a:lnTo>
                    <a:pt x="5890489" y="5145260"/>
                  </a:lnTo>
                  <a:lnTo>
                    <a:pt x="5890489" y="5995323"/>
                  </a:lnTo>
                  <a:lnTo>
                    <a:pt x="5811477" y="6077819"/>
                  </a:lnTo>
                  <a:cubicBezTo>
                    <a:pt x="5654739" y="6238377"/>
                    <a:pt x="5487138" y="6396093"/>
                    <a:pt x="5301384" y="6542958"/>
                  </a:cubicBezTo>
                  <a:lnTo>
                    <a:pt x="5252008" y="6578438"/>
                  </a:lnTo>
                  <a:lnTo>
                    <a:pt x="1653730" y="6578438"/>
                  </a:lnTo>
                  <a:lnTo>
                    <a:pt x="1549768" y="6488821"/>
                  </a:lnTo>
                  <a:cubicBezTo>
                    <a:pt x="1461976" y="6409495"/>
                    <a:pt x="1378573" y="6327182"/>
                    <a:pt x="1298282" y="6243932"/>
                  </a:cubicBezTo>
                  <a:cubicBezTo>
                    <a:pt x="1278277" y="6223006"/>
                    <a:pt x="1258138" y="6202210"/>
                    <a:pt x="1237999" y="6181671"/>
                  </a:cubicBezTo>
                  <a:lnTo>
                    <a:pt x="1179967" y="6117862"/>
                  </a:lnTo>
                  <a:lnTo>
                    <a:pt x="1121936" y="6054569"/>
                  </a:lnTo>
                  <a:cubicBezTo>
                    <a:pt x="1102328" y="6033644"/>
                    <a:pt x="1084573" y="6011427"/>
                    <a:pt x="1065628" y="5990243"/>
                  </a:cubicBezTo>
                  <a:cubicBezTo>
                    <a:pt x="1028662" y="5947099"/>
                    <a:pt x="990239" y="5904991"/>
                    <a:pt x="954335" y="5861460"/>
                  </a:cubicBezTo>
                  <a:cubicBezTo>
                    <a:pt x="936050" y="5840018"/>
                    <a:pt x="917634" y="5818446"/>
                    <a:pt x="898953" y="5797393"/>
                  </a:cubicBezTo>
                  <a:cubicBezTo>
                    <a:pt x="880404" y="5776208"/>
                    <a:pt x="861325" y="5755412"/>
                    <a:pt x="842908" y="5733582"/>
                  </a:cubicBezTo>
                  <a:cubicBezTo>
                    <a:pt x="767919" y="5647942"/>
                    <a:pt x="693061" y="5561786"/>
                    <a:pt x="622442" y="5471884"/>
                  </a:cubicBezTo>
                  <a:cubicBezTo>
                    <a:pt x="551559" y="5382112"/>
                    <a:pt x="486639" y="5287430"/>
                    <a:pt x="425559" y="5190036"/>
                  </a:cubicBezTo>
                  <a:cubicBezTo>
                    <a:pt x="303668" y="4994990"/>
                    <a:pt x="200193" y="4786123"/>
                    <a:pt x="123877" y="4564210"/>
                  </a:cubicBezTo>
                  <a:cubicBezTo>
                    <a:pt x="47694" y="4342555"/>
                    <a:pt x="2249" y="4106045"/>
                    <a:pt x="130" y="3865530"/>
                  </a:cubicBezTo>
                  <a:cubicBezTo>
                    <a:pt x="-1328" y="3745403"/>
                    <a:pt x="9537" y="3624629"/>
                    <a:pt x="30602" y="3505793"/>
                  </a:cubicBezTo>
                  <a:cubicBezTo>
                    <a:pt x="51802" y="3386828"/>
                    <a:pt x="84659" y="3270059"/>
                    <a:pt x="126924" y="3157164"/>
                  </a:cubicBezTo>
                  <a:cubicBezTo>
                    <a:pt x="200457" y="2959276"/>
                    <a:pt x="271737" y="2761388"/>
                    <a:pt x="334803" y="2560530"/>
                  </a:cubicBezTo>
                  <a:lnTo>
                    <a:pt x="381176" y="2409144"/>
                  </a:lnTo>
                  <a:lnTo>
                    <a:pt x="425825" y="2255819"/>
                  </a:lnTo>
                  <a:lnTo>
                    <a:pt x="470210" y="2099523"/>
                  </a:lnTo>
                  <a:lnTo>
                    <a:pt x="492998" y="2020213"/>
                  </a:lnTo>
                  <a:lnTo>
                    <a:pt x="517509" y="1939224"/>
                  </a:lnTo>
                  <a:cubicBezTo>
                    <a:pt x="525061" y="1912485"/>
                    <a:pt x="534866" y="1884586"/>
                    <a:pt x="544007" y="1857201"/>
                  </a:cubicBezTo>
                  <a:cubicBezTo>
                    <a:pt x="553680" y="1829559"/>
                    <a:pt x="561496" y="1802304"/>
                    <a:pt x="573288" y="1774274"/>
                  </a:cubicBezTo>
                  <a:lnTo>
                    <a:pt x="606146" y="1690832"/>
                  </a:lnTo>
                  <a:cubicBezTo>
                    <a:pt x="618467" y="1663060"/>
                    <a:pt x="631716" y="1635417"/>
                    <a:pt x="644569" y="1607775"/>
                  </a:cubicBezTo>
                  <a:cubicBezTo>
                    <a:pt x="698625" y="1498368"/>
                    <a:pt x="763413" y="1391287"/>
                    <a:pt x="837874" y="1297638"/>
                  </a:cubicBezTo>
                  <a:cubicBezTo>
                    <a:pt x="910348" y="1201278"/>
                    <a:pt x="990107" y="1115897"/>
                    <a:pt x="1069602" y="1032194"/>
                  </a:cubicBezTo>
                  <a:cubicBezTo>
                    <a:pt x="1089079" y="1010624"/>
                    <a:pt x="1110012" y="990990"/>
                    <a:pt x="1130548" y="970839"/>
                  </a:cubicBezTo>
                  <a:lnTo>
                    <a:pt x="1192024" y="910129"/>
                  </a:lnTo>
                  <a:cubicBezTo>
                    <a:pt x="1212031" y="889462"/>
                    <a:pt x="1234024" y="870475"/>
                    <a:pt x="1255356" y="850841"/>
                  </a:cubicBezTo>
                  <a:lnTo>
                    <a:pt x="1319614" y="792068"/>
                  </a:lnTo>
                  <a:cubicBezTo>
                    <a:pt x="1340680" y="772176"/>
                    <a:pt x="1363469" y="753834"/>
                    <a:pt x="1385728" y="734975"/>
                  </a:cubicBezTo>
                  <a:lnTo>
                    <a:pt x="1452768" y="678528"/>
                  </a:lnTo>
                  <a:lnTo>
                    <a:pt x="1469594" y="664449"/>
                  </a:lnTo>
                  <a:lnTo>
                    <a:pt x="1487083" y="651015"/>
                  </a:lnTo>
                  <a:lnTo>
                    <a:pt x="1522193" y="624277"/>
                  </a:lnTo>
                  <a:lnTo>
                    <a:pt x="1592415" y="570671"/>
                  </a:lnTo>
                  <a:cubicBezTo>
                    <a:pt x="1640110" y="535925"/>
                    <a:pt x="1689531" y="503245"/>
                    <a:pt x="1738287" y="469402"/>
                  </a:cubicBezTo>
                  <a:cubicBezTo>
                    <a:pt x="1788634" y="438015"/>
                    <a:pt x="1839643" y="407013"/>
                    <a:pt x="1890918" y="376530"/>
                  </a:cubicBezTo>
                  <a:cubicBezTo>
                    <a:pt x="2098400" y="258209"/>
                    <a:pt x="2323503" y="166241"/>
                    <a:pt x="2555363" y="105274"/>
                  </a:cubicBezTo>
                  <a:cubicBezTo>
                    <a:pt x="2787223" y="44047"/>
                    <a:pt x="3024516" y="12013"/>
                    <a:pt x="3259291" y="3229"/>
                  </a:cubicBezTo>
                  <a:lnTo>
                    <a:pt x="3347265" y="903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7106C81-A3F0-4DA0-9368-6BBCDB9648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5999" y="52997"/>
              <a:ext cx="6093363" cy="6805004"/>
            </a:xfrm>
            <a:custGeom>
              <a:avLst/>
              <a:gdLst>
                <a:gd name="connsiteX0" fmla="*/ 3517682 w 5890491"/>
                <a:gd name="connsiteY0" fmla="*/ 0 h 6578439"/>
                <a:gd name="connsiteX1" fmla="*/ 5849513 w 5890491"/>
                <a:gd name="connsiteY1" fmla="*/ 841730 h 6578439"/>
                <a:gd name="connsiteX2" fmla="*/ 5890491 w 5890491"/>
                <a:gd name="connsiteY2" fmla="*/ 879061 h 6578439"/>
                <a:gd name="connsiteX3" fmla="*/ 5890491 w 5890491"/>
                <a:gd name="connsiteY3" fmla="*/ 2034114 h 6578439"/>
                <a:gd name="connsiteX4" fmla="*/ 5757065 w 5890491"/>
                <a:gd name="connsiteY4" fmla="*/ 1854938 h 6578439"/>
                <a:gd name="connsiteX5" fmla="*/ 5564060 w 5890491"/>
                <a:gd name="connsiteY5" fmla="*/ 1642182 h 6578439"/>
                <a:gd name="connsiteX6" fmla="*/ 3517551 w 5890491"/>
                <a:gd name="connsiteY6" fmla="*/ 790012 h 6578439"/>
                <a:gd name="connsiteX7" fmla="*/ 1611552 w 5890491"/>
                <a:gd name="connsiteY7" fmla="*/ 1543282 h 6578439"/>
                <a:gd name="connsiteX8" fmla="*/ 1340656 w 5890491"/>
                <a:gd name="connsiteY8" fmla="*/ 1897925 h 6578439"/>
                <a:gd name="connsiteX9" fmla="*/ 1201705 w 5890491"/>
                <a:gd name="connsiteY9" fmla="*/ 2361213 h 6578439"/>
                <a:gd name="connsiteX10" fmla="*/ 852705 w 5890491"/>
                <a:gd name="connsiteY10" fmla="*/ 3529176 h 6578439"/>
                <a:gd name="connsiteX11" fmla="*/ 863863 w 5890491"/>
                <a:gd name="connsiteY11" fmla="*/ 4437051 h 6578439"/>
                <a:gd name="connsiteX12" fmla="*/ 1413569 w 5890491"/>
                <a:gd name="connsiteY12" fmla="*/ 5357174 h 6578439"/>
                <a:gd name="connsiteX13" fmla="*/ 2339129 w 5890491"/>
                <a:gd name="connsiteY13" fmla="*/ 6143367 h 6578439"/>
                <a:gd name="connsiteX14" fmla="*/ 3439449 w 5890491"/>
                <a:gd name="connsiteY14" fmla="*/ 6420049 h 6578439"/>
                <a:gd name="connsiteX15" fmla="*/ 5251388 w 5890491"/>
                <a:gd name="connsiteY15" fmla="*/ 5349009 h 6578439"/>
                <a:gd name="connsiteX16" fmla="*/ 5657731 w 5890491"/>
                <a:gd name="connsiteY16" fmla="*/ 4959205 h 6578439"/>
                <a:gd name="connsiteX17" fmla="*/ 5836127 w 5890491"/>
                <a:gd name="connsiteY17" fmla="*/ 4792052 h 6578439"/>
                <a:gd name="connsiteX18" fmla="*/ 5890491 w 5890491"/>
                <a:gd name="connsiteY18" fmla="*/ 4738662 h 6578439"/>
                <a:gd name="connsiteX19" fmla="*/ 5890491 w 5890491"/>
                <a:gd name="connsiteY19" fmla="*/ 5821964 h 6578439"/>
                <a:gd name="connsiteX20" fmla="*/ 5802001 w 5890491"/>
                <a:gd name="connsiteY20" fmla="*/ 5907904 h 6578439"/>
                <a:gd name="connsiteX21" fmla="*/ 5294358 w 5890491"/>
                <a:gd name="connsiteY21" fmla="*/ 6397505 h 6578439"/>
                <a:gd name="connsiteX22" fmla="*/ 5077178 w 5890491"/>
                <a:gd name="connsiteY22" fmla="*/ 6578439 h 6578439"/>
                <a:gd name="connsiteX23" fmla="*/ 1567290 w 5890491"/>
                <a:gd name="connsiteY23" fmla="*/ 6578439 h 6578439"/>
                <a:gd name="connsiteX24" fmla="*/ 1508588 w 5890491"/>
                <a:gd name="connsiteY24" fmla="*/ 6535186 h 6578439"/>
                <a:gd name="connsiteX25" fmla="*/ 826498 w 5890491"/>
                <a:gd name="connsiteY25" fmla="*/ 5876034 h 6578439"/>
                <a:gd name="connsiteX26" fmla="*/ 122403 w 5890491"/>
                <a:gd name="connsiteY26" fmla="*/ 3255655 h 6578439"/>
                <a:gd name="connsiteX27" fmla="*/ 1061197 w 5890491"/>
                <a:gd name="connsiteY27" fmla="*/ 984650 h 6578439"/>
                <a:gd name="connsiteX28" fmla="*/ 3517682 w 5890491"/>
                <a:gd name="connsiteY28" fmla="*/ 0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890491" h="6578439">
                  <a:moveTo>
                    <a:pt x="3517682" y="0"/>
                  </a:moveTo>
                  <a:cubicBezTo>
                    <a:pt x="4402017" y="0"/>
                    <a:pt x="5213742" y="315483"/>
                    <a:pt x="5849513" y="841730"/>
                  </a:cubicBezTo>
                  <a:lnTo>
                    <a:pt x="5890491" y="879061"/>
                  </a:lnTo>
                  <a:lnTo>
                    <a:pt x="5890491" y="2034114"/>
                  </a:lnTo>
                  <a:lnTo>
                    <a:pt x="5757065" y="1854938"/>
                  </a:lnTo>
                  <a:cubicBezTo>
                    <a:pt x="5696443" y="1781264"/>
                    <a:pt x="5632076" y="1710299"/>
                    <a:pt x="5564060" y="1642182"/>
                  </a:cubicBezTo>
                  <a:cubicBezTo>
                    <a:pt x="5015393" y="1092636"/>
                    <a:pt x="4288592" y="790012"/>
                    <a:pt x="3517551" y="790012"/>
                  </a:cubicBezTo>
                  <a:cubicBezTo>
                    <a:pt x="2701750" y="790012"/>
                    <a:pt x="2131676" y="1015335"/>
                    <a:pt x="1611552" y="1543282"/>
                  </a:cubicBezTo>
                  <a:cubicBezTo>
                    <a:pt x="1435754" y="1721722"/>
                    <a:pt x="1375945" y="1822729"/>
                    <a:pt x="1340656" y="1897925"/>
                  </a:cubicBezTo>
                  <a:cubicBezTo>
                    <a:pt x="1289148" y="2007623"/>
                    <a:pt x="1252432" y="2155907"/>
                    <a:pt x="1201705" y="2361213"/>
                  </a:cubicBezTo>
                  <a:cubicBezTo>
                    <a:pt x="1133721" y="2635919"/>
                    <a:pt x="1040568" y="3012290"/>
                    <a:pt x="852705" y="3529176"/>
                  </a:cubicBezTo>
                  <a:cubicBezTo>
                    <a:pt x="749952" y="3811784"/>
                    <a:pt x="753584" y="4108747"/>
                    <a:pt x="863863" y="4437051"/>
                  </a:cubicBezTo>
                  <a:cubicBezTo>
                    <a:pt x="964800" y="4737438"/>
                    <a:pt x="1154869" y="5055603"/>
                    <a:pt x="1413569" y="5357174"/>
                  </a:cubicBezTo>
                  <a:cubicBezTo>
                    <a:pt x="1718326" y="5712343"/>
                    <a:pt x="2021008" y="5969404"/>
                    <a:pt x="2339129" y="6143367"/>
                  </a:cubicBezTo>
                  <a:cubicBezTo>
                    <a:pt x="2679565" y="6329577"/>
                    <a:pt x="3039591" y="6420049"/>
                    <a:pt x="3439449" y="6420049"/>
                  </a:cubicBezTo>
                  <a:cubicBezTo>
                    <a:pt x="4142246" y="6420049"/>
                    <a:pt x="4633828" y="5976251"/>
                    <a:pt x="5251388" y="5349009"/>
                  </a:cubicBezTo>
                  <a:cubicBezTo>
                    <a:pt x="5389949" y="5208364"/>
                    <a:pt x="5526047" y="5081677"/>
                    <a:pt x="5657731" y="4959205"/>
                  </a:cubicBezTo>
                  <a:cubicBezTo>
                    <a:pt x="5719520" y="4901722"/>
                    <a:pt x="5779200" y="4846206"/>
                    <a:pt x="5836127" y="4792052"/>
                  </a:cubicBezTo>
                  <a:lnTo>
                    <a:pt x="5890491" y="4738662"/>
                  </a:lnTo>
                  <a:lnTo>
                    <a:pt x="5890491" y="5821964"/>
                  </a:lnTo>
                  <a:lnTo>
                    <a:pt x="5802001" y="5907904"/>
                  </a:lnTo>
                  <a:cubicBezTo>
                    <a:pt x="5634962" y="6077456"/>
                    <a:pt x="5467509" y="6243625"/>
                    <a:pt x="5294358" y="6397505"/>
                  </a:cubicBezTo>
                  <a:lnTo>
                    <a:pt x="5077178" y="6578439"/>
                  </a:lnTo>
                  <a:lnTo>
                    <a:pt x="1567290" y="6578439"/>
                  </a:lnTo>
                  <a:lnTo>
                    <a:pt x="1508588" y="6535186"/>
                  </a:lnTo>
                  <a:cubicBezTo>
                    <a:pt x="1263991" y="6345442"/>
                    <a:pt x="1038054" y="6122666"/>
                    <a:pt x="826498" y="5876034"/>
                  </a:cubicBezTo>
                  <a:cubicBezTo>
                    <a:pt x="261613" y="5217713"/>
                    <a:pt x="-239182" y="4250314"/>
                    <a:pt x="122403" y="3255655"/>
                  </a:cubicBezTo>
                  <a:cubicBezTo>
                    <a:pt x="607497" y="1921629"/>
                    <a:pt x="393040" y="1662857"/>
                    <a:pt x="1061197" y="984650"/>
                  </a:cubicBezTo>
                  <a:cubicBezTo>
                    <a:pt x="1729484" y="306444"/>
                    <a:pt x="2498060" y="0"/>
                    <a:pt x="351768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B3B35E8-1AF4-4D76-93A5-B0B0884083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96000" y="52997"/>
              <a:ext cx="6093362" cy="6805004"/>
            </a:xfrm>
            <a:custGeom>
              <a:avLst/>
              <a:gdLst>
                <a:gd name="connsiteX0" fmla="*/ 5890490 w 5890490"/>
                <a:gd name="connsiteY0" fmla="*/ 5389037 h 6578439"/>
                <a:gd name="connsiteX1" fmla="*/ 5890490 w 5890490"/>
                <a:gd name="connsiteY1" fmla="*/ 5855587 h 6578439"/>
                <a:gd name="connsiteX2" fmla="*/ 5784593 w 5890490"/>
                <a:gd name="connsiteY2" fmla="*/ 5962054 h 6578439"/>
                <a:gd name="connsiteX3" fmla="*/ 5663414 w 5890490"/>
                <a:gd name="connsiteY3" fmla="*/ 6082564 h 6578439"/>
                <a:gd name="connsiteX4" fmla="*/ 5147099 w 5890490"/>
                <a:gd name="connsiteY4" fmla="*/ 6547726 h 6578439"/>
                <a:gd name="connsiteX5" fmla="*/ 5105015 w 5890490"/>
                <a:gd name="connsiteY5" fmla="*/ 6578439 h 6578439"/>
                <a:gd name="connsiteX6" fmla="*/ 4385601 w 5890490"/>
                <a:gd name="connsiteY6" fmla="*/ 6578439 h 6578439"/>
                <a:gd name="connsiteX7" fmla="*/ 4507252 w 5890490"/>
                <a:gd name="connsiteY7" fmla="*/ 6515968 h 6578439"/>
                <a:gd name="connsiteX8" fmla="*/ 4909330 w 5890490"/>
                <a:gd name="connsiteY8" fmla="*/ 6253453 h 6578439"/>
                <a:gd name="connsiteX9" fmla="*/ 5411374 w 5890490"/>
                <a:gd name="connsiteY9" fmla="*/ 5828544 h 6578439"/>
                <a:gd name="connsiteX10" fmla="*/ 5533570 w 5890490"/>
                <a:gd name="connsiteY10" fmla="*/ 5714534 h 6578439"/>
                <a:gd name="connsiteX11" fmla="*/ 5657425 w 5890490"/>
                <a:gd name="connsiteY11" fmla="*/ 5597650 h 6578439"/>
                <a:gd name="connsiteX12" fmla="*/ 3336813 w 5890490"/>
                <a:gd name="connsiteY12" fmla="*/ 499 h 6578439"/>
                <a:gd name="connsiteX13" fmla="*/ 3513674 w 5890490"/>
                <a:gd name="connsiteY13" fmla="*/ 1202 h 6578439"/>
                <a:gd name="connsiteX14" fmla="*/ 3602743 w 5890490"/>
                <a:gd name="connsiteY14" fmla="*/ 4827 h 6578439"/>
                <a:gd name="connsiteX15" fmla="*/ 3647213 w 5890490"/>
                <a:gd name="connsiteY15" fmla="*/ 6703 h 6578439"/>
                <a:gd name="connsiteX16" fmla="*/ 3691684 w 5890490"/>
                <a:gd name="connsiteY16" fmla="*/ 9453 h 6578439"/>
                <a:gd name="connsiteX17" fmla="*/ 3868927 w 5890490"/>
                <a:gd name="connsiteY17" fmla="*/ 27080 h 6578439"/>
                <a:gd name="connsiteX18" fmla="*/ 5200872 w 5890490"/>
                <a:gd name="connsiteY18" fmla="*/ 472240 h 6578439"/>
                <a:gd name="connsiteX19" fmla="*/ 5772711 w 5890490"/>
                <a:gd name="connsiteY19" fmla="*/ 866334 h 6578439"/>
                <a:gd name="connsiteX20" fmla="*/ 5890490 w 5890490"/>
                <a:gd name="connsiteY20" fmla="*/ 972426 h 6578439"/>
                <a:gd name="connsiteX21" fmla="*/ 5890490 w 5890490"/>
                <a:gd name="connsiteY21" fmla="*/ 1158576 h 6578439"/>
                <a:gd name="connsiteX22" fmla="*/ 5676045 w 5890490"/>
                <a:gd name="connsiteY22" fmla="*/ 986969 h 6578439"/>
                <a:gd name="connsiteX23" fmla="*/ 5103776 w 5890490"/>
                <a:gd name="connsiteY23" fmla="*/ 655879 h 6578439"/>
                <a:gd name="connsiteX24" fmla="*/ 4482465 w 5890490"/>
                <a:gd name="connsiteY24" fmla="*/ 440363 h 6578439"/>
                <a:gd name="connsiteX25" fmla="*/ 4402444 w 5890490"/>
                <a:gd name="connsiteY25" fmla="*/ 422111 h 6578439"/>
                <a:gd name="connsiteX26" fmla="*/ 4322423 w 5890490"/>
                <a:gd name="connsiteY26" fmla="*/ 404610 h 6578439"/>
                <a:gd name="connsiteX27" fmla="*/ 4241892 w 5890490"/>
                <a:gd name="connsiteY27" fmla="*/ 389858 h 6578439"/>
                <a:gd name="connsiteX28" fmla="*/ 4201627 w 5890490"/>
                <a:gd name="connsiteY28" fmla="*/ 382483 h 6578439"/>
                <a:gd name="connsiteX29" fmla="*/ 4161234 w 5890490"/>
                <a:gd name="connsiteY29" fmla="*/ 375857 h 6578439"/>
                <a:gd name="connsiteX30" fmla="*/ 3999280 w 5890490"/>
                <a:gd name="connsiteY30" fmla="*/ 353606 h 6578439"/>
                <a:gd name="connsiteX31" fmla="*/ 3836817 w 5890490"/>
                <a:gd name="connsiteY31" fmla="*/ 338480 h 6578439"/>
                <a:gd name="connsiteX32" fmla="*/ 3673972 w 5890490"/>
                <a:gd name="connsiteY32" fmla="*/ 330604 h 6578439"/>
                <a:gd name="connsiteX33" fmla="*/ 3511126 w 5890490"/>
                <a:gd name="connsiteY33" fmla="*/ 328978 h 6578439"/>
                <a:gd name="connsiteX34" fmla="*/ 3183142 w 5890490"/>
                <a:gd name="connsiteY34" fmla="*/ 342854 h 6578439"/>
                <a:gd name="connsiteX35" fmla="*/ 2541444 w 5890490"/>
                <a:gd name="connsiteY35" fmla="*/ 439988 h 6578439"/>
                <a:gd name="connsiteX36" fmla="*/ 1933895 w 5890490"/>
                <a:gd name="connsiteY36" fmla="*/ 650505 h 6578439"/>
                <a:gd name="connsiteX37" fmla="*/ 1378079 w 5890490"/>
                <a:gd name="connsiteY37" fmla="*/ 983905 h 6578439"/>
                <a:gd name="connsiteX38" fmla="*/ 1312967 w 5890490"/>
                <a:gd name="connsiteY38" fmla="*/ 1033660 h 6578439"/>
                <a:gd name="connsiteX39" fmla="*/ 1248364 w 5890490"/>
                <a:gd name="connsiteY39" fmla="*/ 1084413 h 6578439"/>
                <a:gd name="connsiteX40" fmla="*/ 1185163 w 5890490"/>
                <a:gd name="connsiteY40" fmla="*/ 1137168 h 6578439"/>
                <a:gd name="connsiteX41" fmla="*/ 1122852 w 5890490"/>
                <a:gd name="connsiteY41" fmla="*/ 1190922 h 6578439"/>
                <a:gd name="connsiteX42" fmla="*/ 892092 w 5890490"/>
                <a:gd name="connsiteY42" fmla="*/ 1421440 h 6578439"/>
                <a:gd name="connsiteX43" fmla="*/ 707202 w 5890490"/>
                <a:gd name="connsiteY43" fmla="*/ 1684212 h 6578439"/>
                <a:gd name="connsiteX44" fmla="*/ 670121 w 5890490"/>
                <a:gd name="connsiteY44" fmla="*/ 1756093 h 6578439"/>
                <a:gd name="connsiteX45" fmla="*/ 637630 w 5890490"/>
                <a:gd name="connsiteY45" fmla="*/ 1830724 h 6578439"/>
                <a:gd name="connsiteX46" fmla="*/ 607685 w 5890490"/>
                <a:gd name="connsiteY46" fmla="*/ 1907105 h 6578439"/>
                <a:gd name="connsiteX47" fmla="*/ 580034 w 5890490"/>
                <a:gd name="connsiteY47" fmla="*/ 1984986 h 6578439"/>
                <a:gd name="connsiteX48" fmla="*/ 481919 w 5890490"/>
                <a:gd name="connsiteY48" fmla="*/ 2304386 h 6578439"/>
                <a:gd name="connsiteX49" fmla="*/ 433881 w 5890490"/>
                <a:gd name="connsiteY49" fmla="*/ 2465399 h 6578439"/>
                <a:gd name="connsiteX50" fmla="*/ 384442 w 5890490"/>
                <a:gd name="connsiteY50" fmla="*/ 2626163 h 6578439"/>
                <a:gd name="connsiteX51" fmla="*/ 166039 w 5890490"/>
                <a:gd name="connsiteY51" fmla="*/ 3261338 h 6578439"/>
                <a:gd name="connsiteX52" fmla="*/ 56202 w 5890490"/>
                <a:gd name="connsiteY52" fmla="*/ 3910265 h 6578439"/>
                <a:gd name="connsiteX53" fmla="*/ 93664 w 5890490"/>
                <a:gd name="connsiteY53" fmla="*/ 4237292 h 6578439"/>
                <a:gd name="connsiteX54" fmla="*/ 111758 w 5890490"/>
                <a:gd name="connsiteY54" fmla="*/ 4317548 h 6578439"/>
                <a:gd name="connsiteX55" fmla="*/ 133038 w 5890490"/>
                <a:gd name="connsiteY55" fmla="*/ 4397054 h 6578439"/>
                <a:gd name="connsiteX56" fmla="*/ 157757 w 5890490"/>
                <a:gd name="connsiteY56" fmla="*/ 4475560 h 6578439"/>
                <a:gd name="connsiteX57" fmla="*/ 185153 w 5890490"/>
                <a:gd name="connsiteY57" fmla="*/ 4553066 h 6578439"/>
                <a:gd name="connsiteX58" fmla="*/ 493642 w 5890490"/>
                <a:gd name="connsiteY58" fmla="*/ 5132239 h 6578439"/>
                <a:gd name="connsiteX59" fmla="*/ 914391 w 5890490"/>
                <a:gd name="connsiteY59" fmla="*/ 5636528 h 6578439"/>
                <a:gd name="connsiteX60" fmla="*/ 1402034 w 5890490"/>
                <a:gd name="connsiteY60" fmla="*/ 6076188 h 6578439"/>
                <a:gd name="connsiteX61" fmla="*/ 1664397 w 5890490"/>
                <a:gd name="connsiteY61" fmla="*/ 6267079 h 6578439"/>
                <a:gd name="connsiteX62" fmla="*/ 1938992 w 5890490"/>
                <a:gd name="connsiteY62" fmla="*/ 6434343 h 6578439"/>
                <a:gd name="connsiteX63" fmla="*/ 2225931 w 5890490"/>
                <a:gd name="connsiteY63" fmla="*/ 6574322 h 6578439"/>
                <a:gd name="connsiteX64" fmla="*/ 2236328 w 5890490"/>
                <a:gd name="connsiteY64" fmla="*/ 6578439 h 6578439"/>
                <a:gd name="connsiteX65" fmla="*/ 1504665 w 5890490"/>
                <a:gd name="connsiteY65" fmla="*/ 6578439 h 6578439"/>
                <a:gd name="connsiteX66" fmla="*/ 1456827 w 5890490"/>
                <a:gd name="connsiteY66" fmla="*/ 6543476 h 6578439"/>
                <a:gd name="connsiteX67" fmla="*/ 1188475 w 5890490"/>
                <a:gd name="connsiteY67" fmla="*/ 6314083 h 6578439"/>
                <a:gd name="connsiteX68" fmla="*/ 721728 w 5890490"/>
                <a:gd name="connsiteY68" fmla="*/ 5798666 h 6578439"/>
                <a:gd name="connsiteX69" fmla="*/ 344175 w 5890490"/>
                <a:gd name="connsiteY69" fmla="*/ 5219495 h 6578439"/>
                <a:gd name="connsiteX70" fmla="*/ 87293 w 5890490"/>
                <a:gd name="connsiteY70" fmla="*/ 4583569 h 6578439"/>
                <a:gd name="connsiteX71" fmla="*/ 65886 w 5890490"/>
                <a:gd name="connsiteY71" fmla="*/ 4500813 h 6578439"/>
                <a:gd name="connsiteX72" fmla="*/ 47409 w 5890490"/>
                <a:gd name="connsiteY72" fmla="*/ 4417431 h 6578439"/>
                <a:gd name="connsiteX73" fmla="*/ 39000 w 5890490"/>
                <a:gd name="connsiteY73" fmla="*/ 4375677 h 6578439"/>
                <a:gd name="connsiteX74" fmla="*/ 31610 w 5890490"/>
                <a:gd name="connsiteY74" fmla="*/ 4333674 h 6578439"/>
                <a:gd name="connsiteX75" fmla="*/ 18868 w 5890490"/>
                <a:gd name="connsiteY75" fmla="*/ 4249417 h 6578439"/>
                <a:gd name="connsiteX76" fmla="*/ 646 w 5890490"/>
                <a:gd name="connsiteY76" fmla="*/ 3910265 h 6578439"/>
                <a:gd name="connsiteX77" fmla="*/ 130234 w 5890490"/>
                <a:gd name="connsiteY77" fmla="*/ 3248337 h 6578439"/>
                <a:gd name="connsiteX78" fmla="*/ 335383 w 5890490"/>
                <a:gd name="connsiteY78" fmla="*/ 2611911 h 6578439"/>
                <a:gd name="connsiteX79" fmla="*/ 487272 w 5890490"/>
                <a:gd name="connsiteY79" fmla="*/ 1958609 h 6578439"/>
                <a:gd name="connsiteX80" fmla="*/ 508550 w 5890490"/>
                <a:gd name="connsiteY80" fmla="*/ 1876227 h 6578439"/>
                <a:gd name="connsiteX81" fmla="*/ 531742 w 5890490"/>
                <a:gd name="connsiteY81" fmla="*/ 1793721 h 6578439"/>
                <a:gd name="connsiteX82" fmla="*/ 558245 w 5890490"/>
                <a:gd name="connsiteY82" fmla="*/ 1711465 h 6578439"/>
                <a:gd name="connsiteX83" fmla="*/ 590100 w 5890490"/>
                <a:gd name="connsiteY83" fmla="*/ 1630332 h 6578439"/>
                <a:gd name="connsiteX84" fmla="*/ 758680 w 5890490"/>
                <a:gd name="connsiteY84" fmla="*/ 1322433 h 6578439"/>
                <a:gd name="connsiteX85" fmla="*/ 976317 w 5890490"/>
                <a:gd name="connsiteY85" fmla="*/ 1049286 h 6578439"/>
                <a:gd name="connsiteX86" fmla="*/ 1035314 w 5890490"/>
                <a:gd name="connsiteY86" fmla="*/ 985406 h 6578439"/>
                <a:gd name="connsiteX87" fmla="*/ 1095329 w 5890490"/>
                <a:gd name="connsiteY87" fmla="*/ 922526 h 6578439"/>
                <a:gd name="connsiteX88" fmla="*/ 1157384 w 5890490"/>
                <a:gd name="connsiteY88" fmla="*/ 861271 h 6578439"/>
                <a:gd name="connsiteX89" fmla="*/ 1220841 w 5890490"/>
                <a:gd name="connsiteY89" fmla="*/ 801017 h 6578439"/>
                <a:gd name="connsiteX90" fmla="*/ 1286462 w 5890490"/>
                <a:gd name="connsiteY90" fmla="*/ 742886 h 6578439"/>
                <a:gd name="connsiteX91" fmla="*/ 1353233 w 5890490"/>
                <a:gd name="connsiteY91" fmla="*/ 685632 h 6578439"/>
                <a:gd name="connsiteX92" fmla="*/ 1369924 w 5890490"/>
                <a:gd name="connsiteY92" fmla="*/ 671256 h 6578439"/>
                <a:gd name="connsiteX93" fmla="*/ 1387380 w 5890490"/>
                <a:gd name="connsiteY93" fmla="*/ 657755 h 6578439"/>
                <a:gd name="connsiteX94" fmla="*/ 1422422 w 5890490"/>
                <a:gd name="connsiteY94" fmla="*/ 630877 h 6578439"/>
                <a:gd name="connsiteX95" fmla="*/ 1492759 w 5890490"/>
                <a:gd name="connsiteY95" fmla="*/ 577248 h 6578439"/>
                <a:gd name="connsiteX96" fmla="*/ 1528820 w 5890490"/>
                <a:gd name="connsiteY96" fmla="*/ 551496 h 6578439"/>
                <a:gd name="connsiteX97" fmla="*/ 1565390 w 5890490"/>
                <a:gd name="connsiteY97" fmla="*/ 526370 h 6578439"/>
                <a:gd name="connsiteX98" fmla="*/ 1639040 w 5890490"/>
                <a:gd name="connsiteY98" fmla="*/ 476490 h 6578439"/>
                <a:gd name="connsiteX99" fmla="*/ 1792075 w 5890490"/>
                <a:gd name="connsiteY99" fmla="*/ 384859 h 6578439"/>
                <a:gd name="connsiteX100" fmla="*/ 2455943 w 5890490"/>
                <a:gd name="connsiteY100" fmla="*/ 117836 h 6578439"/>
                <a:gd name="connsiteX101" fmla="*/ 3159952 w 5890490"/>
                <a:gd name="connsiteY101" fmla="*/ 7203 h 6578439"/>
                <a:gd name="connsiteX102" fmla="*/ 3336813 w 5890490"/>
                <a:gd name="connsiteY102" fmla="*/ 499 h 657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5890490" h="6578439">
                  <a:moveTo>
                    <a:pt x="5890490" y="5389037"/>
                  </a:moveTo>
                  <a:lnTo>
                    <a:pt x="5890490" y="5855587"/>
                  </a:lnTo>
                  <a:lnTo>
                    <a:pt x="5784593" y="5962054"/>
                  </a:lnTo>
                  <a:cubicBezTo>
                    <a:pt x="5744454" y="6002308"/>
                    <a:pt x="5704062" y="6042436"/>
                    <a:pt x="5663414" y="6082564"/>
                  </a:cubicBezTo>
                  <a:cubicBezTo>
                    <a:pt x="5500314" y="6242577"/>
                    <a:pt x="5330970" y="6400714"/>
                    <a:pt x="5147099" y="6547726"/>
                  </a:cubicBezTo>
                  <a:lnTo>
                    <a:pt x="5105015" y="6578439"/>
                  </a:lnTo>
                  <a:lnTo>
                    <a:pt x="4385601" y="6578439"/>
                  </a:lnTo>
                  <a:lnTo>
                    <a:pt x="4507252" y="6515968"/>
                  </a:lnTo>
                  <a:cubicBezTo>
                    <a:pt x="4645901" y="6439679"/>
                    <a:pt x="4779837" y="6350961"/>
                    <a:pt x="4909330" y="6253453"/>
                  </a:cubicBezTo>
                  <a:cubicBezTo>
                    <a:pt x="5082369" y="6123567"/>
                    <a:pt x="5248145" y="5979180"/>
                    <a:pt x="5411374" y="5828544"/>
                  </a:cubicBezTo>
                  <a:cubicBezTo>
                    <a:pt x="5452149" y="5790791"/>
                    <a:pt x="5492924" y="5752788"/>
                    <a:pt x="5533570" y="5714534"/>
                  </a:cubicBezTo>
                  <a:lnTo>
                    <a:pt x="5657425" y="5597650"/>
                  </a:lnTo>
                  <a:close/>
                  <a:moveTo>
                    <a:pt x="3336813" y="499"/>
                  </a:moveTo>
                  <a:cubicBezTo>
                    <a:pt x="3395682" y="-392"/>
                    <a:pt x="3454550" y="-48"/>
                    <a:pt x="3513674" y="1202"/>
                  </a:cubicBezTo>
                  <a:lnTo>
                    <a:pt x="3602743" y="4827"/>
                  </a:lnTo>
                  <a:lnTo>
                    <a:pt x="3647213" y="6703"/>
                  </a:lnTo>
                  <a:cubicBezTo>
                    <a:pt x="3661994" y="7327"/>
                    <a:pt x="3676903" y="7703"/>
                    <a:pt x="3691684" y="9453"/>
                  </a:cubicBezTo>
                  <a:lnTo>
                    <a:pt x="3868927" y="27080"/>
                  </a:lnTo>
                  <a:cubicBezTo>
                    <a:pt x="4340645" y="85584"/>
                    <a:pt x="4795160" y="243221"/>
                    <a:pt x="5200872" y="472240"/>
                  </a:cubicBezTo>
                  <a:cubicBezTo>
                    <a:pt x="5403855" y="587124"/>
                    <a:pt x="5594988" y="719447"/>
                    <a:pt x="5772711" y="866334"/>
                  </a:cubicBezTo>
                  <a:lnTo>
                    <a:pt x="5890490" y="972426"/>
                  </a:lnTo>
                  <a:lnTo>
                    <a:pt x="5890490" y="1158576"/>
                  </a:lnTo>
                  <a:lnTo>
                    <a:pt x="5676045" y="986969"/>
                  </a:lnTo>
                  <a:cubicBezTo>
                    <a:pt x="5496587" y="857740"/>
                    <a:pt x="5304275" y="746699"/>
                    <a:pt x="5103776" y="655879"/>
                  </a:cubicBezTo>
                  <a:cubicBezTo>
                    <a:pt x="4903214" y="564747"/>
                    <a:pt x="4695006" y="492492"/>
                    <a:pt x="4482465" y="440363"/>
                  </a:cubicBezTo>
                  <a:lnTo>
                    <a:pt x="4402444" y="422111"/>
                  </a:lnTo>
                  <a:cubicBezTo>
                    <a:pt x="4375813" y="416111"/>
                    <a:pt x="4349436" y="408859"/>
                    <a:pt x="4322423" y="404610"/>
                  </a:cubicBezTo>
                  <a:lnTo>
                    <a:pt x="4241892" y="389858"/>
                  </a:lnTo>
                  <a:lnTo>
                    <a:pt x="4201627" y="382483"/>
                  </a:lnTo>
                  <a:cubicBezTo>
                    <a:pt x="4188248" y="379983"/>
                    <a:pt x="4174869" y="377483"/>
                    <a:pt x="4161234" y="375857"/>
                  </a:cubicBezTo>
                  <a:cubicBezTo>
                    <a:pt x="4107208" y="368482"/>
                    <a:pt x="4053308" y="360482"/>
                    <a:pt x="3999280" y="353606"/>
                  </a:cubicBezTo>
                  <a:cubicBezTo>
                    <a:pt x="3944999" y="348855"/>
                    <a:pt x="3890844" y="343854"/>
                    <a:pt x="3836817" y="338480"/>
                  </a:cubicBezTo>
                  <a:lnTo>
                    <a:pt x="3673972" y="330604"/>
                  </a:lnTo>
                  <a:cubicBezTo>
                    <a:pt x="3619690" y="329104"/>
                    <a:pt x="3565281" y="329604"/>
                    <a:pt x="3511126" y="328978"/>
                  </a:cubicBezTo>
                  <a:cubicBezTo>
                    <a:pt x="3402054" y="330728"/>
                    <a:pt x="3291706" y="334604"/>
                    <a:pt x="3183142" y="342854"/>
                  </a:cubicBezTo>
                  <a:cubicBezTo>
                    <a:pt x="2965505" y="358855"/>
                    <a:pt x="2750670" y="389733"/>
                    <a:pt x="2541444" y="439988"/>
                  </a:cubicBezTo>
                  <a:cubicBezTo>
                    <a:pt x="2332216" y="490117"/>
                    <a:pt x="2128850" y="559997"/>
                    <a:pt x="1933895" y="650505"/>
                  </a:cubicBezTo>
                  <a:cubicBezTo>
                    <a:pt x="1738939" y="741261"/>
                    <a:pt x="1553540" y="854146"/>
                    <a:pt x="1378079" y="983905"/>
                  </a:cubicBezTo>
                  <a:lnTo>
                    <a:pt x="1312967" y="1033660"/>
                  </a:lnTo>
                  <a:cubicBezTo>
                    <a:pt x="1291178" y="1050286"/>
                    <a:pt x="1269006" y="1066412"/>
                    <a:pt x="1248364" y="1084413"/>
                  </a:cubicBezTo>
                  <a:lnTo>
                    <a:pt x="1185163" y="1137168"/>
                  </a:lnTo>
                  <a:cubicBezTo>
                    <a:pt x="1164138" y="1154794"/>
                    <a:pt x="1142603" y="1172046"/>
                    <a:pt x="1122852" y="1190922"/>
                  </a:cubicBezTo>
                  <a:cubicBezTo>
                    <a:pt x="1041557" y="1264303"/>
                    <a:pt x="961663" y="1339309"/>
                    <a:pt x="892092" y="1421440"/>
                  </a:cubicBezTo>
                  <a:cubicBezTo>
                    <a:pt x="819589" y="1501822"/>
                    <a:pt x="759827" y="1590329"/>
                    <a:pt x="707202" y="1684212"/>
                  </a:cubicBezTo>
                  <a:cubicBezTo>
                    <a:pt x="694715" y="1708089"/>
                    <a:pt x="682227" y="1731841"/>
                    <a:pt x="670121" y="1756093"/>
                  </a:cubicBezTo>
                  <a:lnTo>
                    <a:pt x="637630" y="1830724"/>
                  </a:lnTo>
                  <a:cubicBezTo>
                    <a:pt x="626161" y="1855350"/>
                    <a:pt x="617624" y="1881603"/>
                    <a:pt x="607685" y="1907105"/>
                  </a:cubicBezTo>
                  <a:cubicBezTo>
                    <a:pt x="598128" y="1932857"/>
                    <a:pt x="588317" y="1958483"/>
                    <a:pt x="580034" y="1984986"/>
                  </a:cubicBezTo>
                  <a:cubicBezTo>
                    <a:pt x="544611" y="2089620"/>
                    <a:pt x="513393" y="2197128"/>
                    <a:pt x="481919" y="2304386"/>
                  </a:cubicBezTo>
                  <a:lnTo>
                    <a:pt x="433881" y="2465399"/>
                  </a:lnTo>
                  <a:lnTo>
                    <a:pt x="384442" y="2626163"/>
                  </a:lnTo>
                  <a:cubicBezTo>
                    <a:pt x="317672" y="2839680"/>
                    <a:pt x="243129" y="3050946"/>
                    <a:pt x="166039" y="3261338"/>
                  </a:cubicBezTo>
                  <a:cubicBezTo>
                    <a:pt x="88822" y="3468979"/>
                    <a:pt x="50850" y="3690248"/>
                    <a:pt x="56202" y="3910265"/>
                  </a:cubicBezTo>
                  <a:cubicBezTo>
                    <a:pt x="58495" y="4020274"/>
                    <a:pt x="71493" y="4129783"/>
                    <a:pt x="93664" y="4237292"/>
                  </a:cubicBezTo>
                  <a:cubicBezTo>
                    <a:pt x="99143" y="4264168"/>
                    <a:pt x="104623" y="4291045"/>
                    <a:pt x="111758" y="4317548"/>
                  </a:cubicBezTo>
                  <a:cubicBezTo>
                    <a:pt x="118384" y="4344176"/>
                    <a:pt x="124627" y="4370802"/>
                    <a:pt x="133038" y="4397054"/>
                  </a:cubicBezTo>
                  <a:cubicBezTo>
                    <a:pt x="140810" y="4423307"/>
                    <a:pt x="148456" y="4449683"/>
                    <a:pt x="157757" y="4475560"/>
                  </a:cubicBezTo>
                  <a:cubicBezTo>
                    <a:pt x="166549" y="4501562"/>
                    <a:pt x="175087" y="4527564"/>
                    <a:pt x="185153" y="4553066"/>
                  </a:cubicBezTo>
                  <a:cubicBezTo>
                    <a:pt x="262371" y="4758458"/>
                    <a:pt x="368895" y="4951974"/>
                    <a:pt x="493642" y="5132239"/>
                  </a:cubicBezTo>
                  <a:cubicBezTo>
                    <a:pt x="618389" y="5312627"/>
                    <a:pt x="760846" y="5480391"/>
                    <a:pt x="914391" y="5636528"/>
                  </a:cubicBezTo>
                  <a:cubicBezTo>
                    <a:pt x="1069081" y="5793166"/>
                    <a:pt x="1231544" y="5941677"/>
                    <a:pt x="1402034" y="6076188"/>
                  </a:cubicBezTo>
                  <a:cubicBezTo>
                    <a:pt x="1487535" y="6143320"/>
                    <a:pt x="1574565" y="6207574"/>
                    <a:pt x="1664397" y="6267079"/>
                  </a:cubicBezTo>
                  <a:cubicBezTo>
                    <a:pt x="1753592" y="6327459"/>
                    <a:pt x="1845336" y="6383088"/>
                    <a:pt x="1938992" y="6434343"/>
                  </a:cubicBezTo>
                  <a:cubicBezTo>
                    <a:pt x="2032647" y="6485659"/>
                    <a:pt x="2128309" y="6532600"/>
                    <a:pt x="2225931" y="6574322"/>
                  </a:cubicBezTo>
                  <a:lnTo>
                    <a:pt x="2236328" y="6578439"/>
                  </a:lnTo>
                  <a:lnTo>
                    <a:pt x="1504665" y="6578439"/>
                  </a:lnTo>
                  <a:lnTo>
                    <a:pt x="1456827" y="6543476"/>
                  </a:lnTo>
                  <a:cubicBezTo>
                    <a:pt x="1363554" y="6470595"/>
                    <a:pt x="1273848" y="6394340"/>
                    <a:pt x="1188475" y="6314083"/>
                  </a:cubicBezTo>
                  <a:cubicBezTo>
                    <a:pt x="1017856" y="6153445"/>
                    <a:pt x="863803" y="5979931"/>
                    <a:pt x="721728" y="5798666"/>
                  </a:cubicBezTo>
                  <a:cubicBezTo>
                    <a:pt x="579397" y="5616027"/>
                    <a:pt x="452103" y="5422511"/>
                    <a:pt x="344175" y="5219495"/>
                  </a:cubicBezTo>
                  <a:cubicBezTo>
                    <a:pt x="236505" y="5016354"/>
                    <a:pt x="147946" y="4803586"/>
                    <a:pt x="87293" y="4583569"/>
                  </a:cubicBezTo>
                  <a:cubicBezTo>
                    <a:pt x="79138" y="4556193"/>
                    <a:pt x="72639" y="4528440"/>
                    <a:pt x="65886" y="4500813"/>
                  </a:cubicBezTo>
                  <a:cubicBezTo>
                    <a:pt x="58751" y="4473311"/>
                    <a:pt x="53144" y="4445308"/>
                    <a:pt x="47409" y="4417431"/>
                  </a:cubicBezTo>
                  <a:cubicBezTo>
                    <a:pt x="44733" y="4403430"/>
                    <a:pt x="41294" y="4389679"/>
                    <a:pt x="39000" y="4375677"/>
                  </a:cubicBezTo>
                  <a:lnTo>
                    <a:pt x="31610" y="4333674"/>
                  </a:lnTo>
                  <a:cubicBezTo>
                    <a:pt x="26258" y="4305797"/>
                    <a:pt x="22563" y="4277544"/>
                    <a:pt x="18868" y="4249417"/>
                  </a:cubicBezTo>
                  <a:cubicBezTo>
                    <a:pt x="4214" y="4136784"/>
                    <a:pt x="-2158" y="4023275"/>
                    <a:pt x="646" y="3910265"/>
                  </a:cubicBezTo>
                  <a:cubicBezTo>
                    <a:pt x="5997" y="3683872"/>
                    <a:pt x="50596" y="3459605"/>
                    <a:pt x="130234" y="3248337"/>
                  </a:cubicBezTo>
                  <a:cubicBezTo>
                    <a:pt x="207961" y="3039196"/>
                    <a:pt x="278044" y="2827179"/>
                    <a:pt x="335383" y="2611911"/>
                  </a:cubicBezTo>
                  <a:cubicBezTo>
                    <a:pt x="393743" y="2396644"/>
                    <a:pt x="435792" y="2178627"/>
                    <a:pt x="487272" y="1958609"/>
                  </a:cubicBezTo>
                  <a:cubicBezTo>
                    <a:pt x="493259" y="1931107"/>
                    <a:pt x="501287" y="1903730"/>
                    <a:pt x="508550" y="1876227"/>
                  </a:cubicBezTo>
                  <a:cubicBezTo>
                    <a:pt x="516195" y="1848725"/>
                    <a:pt x="522312" y="1820972"/>
                    <a:pt x="531742" y="1793721"/>
                  </a:cubicBezTo>
                  <a:lnTo>
                    <a:pt x="558245" y="1711465"/>
                  </a:lnTo>
                  <a:cubicBezTo>
                    <a:pt x="568439" y="1684337"/>
                    <a:pt x="579652" y="1657459"/>
                    <a:pt x="590100" y="1630332"/>
                  </a:cubicBezTo>
                  <a:cubicBezTo>
                    <a:pt x="635080" y="1523075"/>
                    <a:pt x="690637" y="1417566"/>
                    <a:pt x="758680" y="1322433"/>
                  </a:cubicBezTo>
                  <a:cubicBezTo>
                    <a:pt x="824430" y="1225051"/>
                    <a:pt x="899610" y="1136168"/>
                    <a:pt x="976317" y="1049286"/>
                  </a:cubicBezTo>
                  <a:cubicBezTo>
                    <a:pt x="995049" y="1027035"/>
                    <a:pt x="1015436" y="1006533"/>
                    <a:pt x="1035314" y="985406"/>
                  </a:cubicBezTo>
                  <a:lnTo>
                    <a:pt x="1095329" y="922526"/>
                  </a:lnTo>
                  <a:cubicBezTo>
                    <a:pt x="1114953" y="901149"/>
                    <a:pt x="1136359" y="881397"/>
                    <a:pt x="1157384" y="861271"/>
                  </a:cubicBezTo>
                  <a:lnTo>
                    <a:pt x="1220841" y="801017"/>
                  </a:lnTo>
                  <a:cubicBezTo>
                    <a:pt x="1241610" y="780514"/>
                    <a:pt x="1264418" y="762014"/>
                    <a:pt x="1286462" y="742886"/>
                  </a:cubicBezTo>
                  <a:lnTo>
                    <a:pt x="1353233" y="685632"/>
                  </a:lnTo>
                  <a:lnTo>
                    <a:pt x="1369924" y="671256"/>
                  </a:lnTo>
                  <a:cubicBezTo>
                    <a:pt x="1375658" y="666631"/>
                    <a:pt x="1381520" y="662255"/>
                    <a:pt x="1387380" y="657755"/>
                  </a:cubicBezTo>
                  <a:lnTo>
                    <a:pt x="1422422" y="630877"/>
                  </a:lnTo>
                  <a:lnTo>
                    <a:pt x="1492759" y="577248"/>
                  </a:lnTo>
                  <a:cubicBezTo>
                    <a:pt x="1504355" y="567997"/>
                    <a:pt x="1516714" y="559997"/>
                    <a:pt x="1528820" y="551496"/>
                  </a:cubicBezTo>
                  <a:lnTo>
                    <a:pt x="1565390" y="526370"/>
                  </a:lnTo>
                  <a:lnTo>
                    <a:pt x="1639040" y="476490"/>
                  </a:lnTo>
                  <a:cubicBezTo>
                    <a:pt x="1689754" y="445613"/>
                    <a:pt x="1740723" y="414986"/>
                    <a:pt x="1792075" y="384859"/>
                  </a:cubicBezTo>
                  <a:cubicBezTo>
                    <a:pt x="2000282" y="268724"/>
                    <a:pt x="2224927" y="179467"/>
                    <a:pt x="2455943" y="117836"/>
                  </a:cubicBezTo>
                  <a:cubicBezTo>
                    <a:pt x="2687088" y="55957"/>
                    <a:pt x="2923964" y="21204"/>
                    <a:pt x="3159952" y="7203"/>
                  </a:cubicBezTo>
                  <a:cubicBezTo>
                    <a:pt x="3219076" y="3515"/>
                    <a:pt x="3277945" y="1389"/>
                    <a:pt x="3336813" y="49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9C8F1C-5BDE-4316-98F5-50C661462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121701"/>
            <a:ext cx="3658053" cy="17865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More about How Inductors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32568-2137-4883-9A89-B5A13B8F1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2032347"/>
            <a:ext cx="3658053" cy="955111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2000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A picture containing text, blue, meter, device&#10;&#10;Description automatically generated">
            <a:extLst>
              <a:ext uri="{FF2B5EF4-FFF2-40B4-BE49-F238E27FC236}">
                <a16:creationId xmlns:a16="http://schemas.microsoft.com/office/drawing/2014/main" id="{EEB6A7A7-CCCC-4853-950D-064EC0D87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365" y="1739244"/>
            <a:ext cx="7051059" cy="3685543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915090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FBB5A0-9628-43BD-ABE1-0E8CD19F2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977976" cy="1454051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Description of Previous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7C0B8-00C7-47BD-9AE3-97D0D94EC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110154"/>
            <a:ext cx="4977578" cy="4303958"/>
          </a:xfrm>
        </p:spPr>
        <p:txBody>
          <a:bodyPr anchor="ctr"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When we power the circuit, electrons first flow through the light bulb to turn it on</a:t>
            </a:r>
          </a:p>
          <a:p>
            <a:r>
              <a:rPr lang="en-US" sz="1800" dirty="0">
                <a:solidFill>
                  <a:schemeClr val="tx2"/>
                </a:solidFill>
              </a:rPr>
              <a:t>Very little current will flow through the inductor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Resistance too large at first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As time goes on you can think of it like the water wheel spinning and building momentum</a:t>
            </a:r>
          </a:p>
          <a:p>
            <a:r>
              <a:rPr lang="en-US" sz="1800" dirty="0">
                <a:solidFill>
                  <a:schemeClr val="tx2"/>
                </a:solidFill>
              </a:rPr>
              <a:t>The resistance will reduce and allow more current to flow through inductor</a:t>
            </a:r>
          </a:p>
          <a:p>
            <a:r>
              <a:rPr lang="en-US" sz="1800" dirty="0">
                <a:solidFill>
                  <a:schemeClr val="tx2"/>
                </a:solidFill>
              </a:rPr>
              <a:t>Eventually the inductor provides nearly no resistance 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Electrons take this path back to the power source </a:t>
            </a: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Remember, current takes path of LEAST resistance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Light bulb will turn off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Light Bulb and Gear">
            <a:extLst>
              <a:ext uri="{FF2B5EF4-FFF2-40B4-BE49-F238E27FC236}">
                <a16:creationId xmlns:a16="http://schemas.microsoft.com/office/drawing/2014/main" id="{243E77E6-0235-4582-8F62-5D3125FF7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1726" y="1629089"/>
            <a:ext cx="3620021" cy="362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548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AF55BB7-957E-40E4-B1F8-45F94EC4C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729" y="1764407"/>
            <a:ext cx="5760846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Let’s take a look at Assignment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DD1FAC-002C-462B-A126-31A0908B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15729" y="4165152"/>
            <a:ext cx="5760846" cy="68207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400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4616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268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What is an Inductor?</vt:lpstr>
      <vt:lpstr>Inductor</vt:lpstr>
      <vt:lpstr>How an Inductor Works</vt:lpstr>
      <vt:lpstr>Pictorial Representation of How Inductors Work</vt:lpstr>
      <vt:lpstr>More about How Inductors Work</vt:lpstr>
      <vt:lpstr>Description of Previous Slide</vt:lpstr>
      <vt:lpstr>Let’s take a look at Assignment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Winchester</dc:creator>
  <cp:lastModifiedBy>Anthony Winchester</cp:lastModifiedBy>
  <cp:revision>12</cp:revision>
  <dcterms:created xsi:type="dcterms:W3CDTF">2021-03-11T06:04:33Z</dcterms:created>
  <dcterms:modified xsi:type="dcterms:W3CDTF">2021-03-11T10:31:15Z</dcterms:modified>
</cp:coreProperties>
</file>