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96" r:id="rId4"/>
    <p:sldId id="299" r:id="rId5"/>
    <p:sldId id="295" r:id="rId6"/>
    <p:sldId id="290" r:id="rId7"/>
    <p:sldId id="293" r:id="rId8"/>
    <p:sldId id="292" r:id="rId9"/>
    <p:sldId id="302" r:id="rId10"/>
    <p:sldId id="291" r:id="rId11"/>
    <p:sldId id="287" r:id="rId12"/>
    <p:sldId id="258" r:id="rId13"/>
    <p:sldId id="259" r:id="rId14"/>
    <p:sldId id="260" r:id="rId15"/>
    <p:sldId id="261" r:id="rId16"/>
    <p:sldId id="262" r:id="rId17"/>
    <p:sldId id="263" r:id="rId18"/>
    <p:sldId id="303" r:id="rId19"/>
    <p:sldId id="264" r:id="rId20"/>
    <p:sldId id="272" r:id="rId21"/>
    <p:sldId id="275" r:id="rId22"/>
    <p:sldId id="297" r:id="rId23"/>
    <p:sldId id="298" r:id="rId24"/>
    <p:sldId id="300" r:id="rId25"/>
    <p:sldId id="301" r:id="rId26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8425-97E7-4230-8C35-6459FA8ACFFF}" type="datetimeFigureOut">
              <a:rPr lang="en-US" smtClean="0"/>
              <a:pPr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1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3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4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5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6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7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8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8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9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0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11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11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1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11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11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1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1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for Exam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Remember to pick the BEST answer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9. </a:t>
            </a:r>
            <a:r>
              <a:rPr lang="en-US" sz="3600" dirty="0"/>
              <a:t>What is a legitimate medical use for GHB?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Sleep Aid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Reducing muscle tension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Treating Narcolepsy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Reducing Anxiety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7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14244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10. </a:t>
            </a:r>
            <a:r>
              <a:rPr lang="en-US" dirty="0"/>
              <a:t>Which of the following is NOT an acute effect of Barbiturates?</a:t>
            </a:r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Dilated bronchioles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Decreased heart rate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Impaired short-term memory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Reduced anxiety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03994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11. </a:t>
            </a:r>
            <a:r>
              <a:rPr lang="en-US" dirty="0"/>
              <a:t>What is NOT true of both Barbiturates and Benzodiazepines?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They both can lead to death from respiratory depression (when not combined with other drugs)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Small changes in chemical structure can result in many different but related drugs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They can be used as muscle relaxants, anxiolytics, and sleep aids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/>
              <a:t>They can have similar effects to alcohol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</a:t>
            </a:r>
            <a:r>
              <a:rPr lang="en-US" dirty="0"/>
              <a:t>Which drug stays in your body the longest?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Amphetamine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Methamphetamine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crack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13. </a:t>
            </a:r>
            <a:r>
              <a:rPr lang="en-US" dirty="0"/>
              <a:t>Which of the following is a Barbiturate?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Valium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Xanax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Amytal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Ativan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14. </a:t>
            </a:r>
            <a:r>
              <a:rPr lang="en-US" sz="2800" dirty="0"/>
              <a:t>Which of the following is a “date rape” drug?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Rohypnol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GHB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MDPV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Marijuana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1 and 2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</a:t>
            </a:r>
            <a:r>
              <a:rPr lang="en-US" dirty="0"/>
              <a:t>Which of the following is a plant that stimulant drugs are derived from?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Khat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Mahuang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Poppy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hemp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</a:t>
            </a:r>
            <a:r>
              <a:rPr lang="en-US" dirty="0"/>
              <a:t>, 2, and 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4 and 5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16. </a:t>
            </a:r>
            <a:r>
              <a:rPr lang="en-US" sz="3600" dirty="0"/>
              <a:t>Which is </a:t>
            </a:r>
            <a:r>
              <a:rPr lang="en-US" sz="3600" dirty="0" smtClean="0"/>
              <a:t>a </a:t>
            </a:r>
            <a:r>
              <a:rPr lang="en-US" sz="3600" dirty="0"/>
              <a:t>potential medical use of stimulant drugs?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Bronchial dilator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suppress appetite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stay awake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 treat ADHD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All are potential medical uses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17. Which is NOT a </a:t>
            </a:r>
            <a:r>
              <a:rPr lang="en-US" sz="3600" dirty="0" smtClean="0"/>
              <a:t>likely effect of </a:t>
            </a:r>
            <a:r>
              <a:rPr lang="en-US" sz="3600" dirty="0"/>
              <a:t>stimulant drugs?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Heart attack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seizures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Increased confidence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paranoia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Increased hunger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3978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18. Which of the following is NOT a withdrawal effect of Barbiturates?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tremors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Increased appetite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weakness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nausea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1. Ecstasy may lead to the depletion of this NT?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serotonin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dopamine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acetylcholine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anandamide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6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90898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19. </a:t>
            </a:r>
            <a:r>
              <a:rPr lang="en-US" sz="2800" dirty="0"/>
              <a:t>Cocaine ________ of DA, NE, and E; while amphetamines ___________ of these neurotransmitters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Stimulates release; blocks reuptake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Blocks reuptake; do not change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Blocks reuptake; stimulate release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20. </a:t>
            </a:r>
            <a:r>
              <a:rPr lang="en-US" dirty="0"/>
              <a:t>“</a:t>
            </a:r>
            <a:r>
              <a:rPr lang="en-US" dirty="0" err="1"/>
              <a:t>Speedballing</a:t>
            </a:r>
            <a:r>
              <a:rPr lang="en-US" dirty="0"/>
              <a:t>” is combining 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Methamphetamine and 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 and cocaine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LSD </a:t>
            </a:r>
            <a:r>
              <a:rPr lang="en-US"/>
              <a:t>and Cocaine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21. What drug may result in clenching/grinding of the teeth?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Methamphetamine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Cocaine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Amphetamines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MDMA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044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22. </a:t>
            </a:r>
            <a:r>
              <a:rPr lang="en-US" sz="4000" dirty="0" smtClean="0"/>
              <a:t>What drug results in a combination of stimulant and hallucinogenic effects?</a:t>
            </a:r>
            <a:endParaRPr lang="en-US" sz="40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Methamphetamine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Cocaine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Amphetamines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MDMA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</a:t>
            </a:r>
            <a:r>
              <a:rPr lang="en-US" smtClean="0"/>
              <a:t>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2312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23. </a:t>
            </a:r>
            <a:r>
              <a:rPr lang="en-US" sz="4000" dirty="0" smtClean="0"/>
              <a:t>Why don’t we have more medical research results on effects of steroids?</a:t>
            </a:r>
            <a:endParaRPr lang="en-US" sz="40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They have only been a problem since the 90’s 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There aren’t any animal studies on steroids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The dosages used by athletes are too high for an ethics review board to approve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All of the above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0690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24. </a:t>
            </a:r>
            <a:r>
              <a:rPr lang="en-US" sz="4000" dirty="0" smtClean="0"/>
              <a:t>Which of the following is NOT an anabolic steroid?</a:t>
            </a:r>
            <a:endParaRPr lang="en-US" sz="40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androstenedione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testosterone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cortisol</a:t>
            </a:r>
            <a:endParaRPr lang="en-US" sz="24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err="1" smtClean="0"/>
              <a:t>Creatine</a:t>
            </a:r>
            <a:endParaRPr lang="en-US" sz="24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3 and 4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7565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2. What is controversial about Steroids?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Whether or not they are addictive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Whether or not they cause “</a:t>
            </a:r>
            <a:r>
              <a:rPr lang="en-US" dirty="0" err="1" smtClean="0"/>
              <a:t>roid</a:t>
            </a:r>
            <a:r>
              <a:rPr lang="en-US" dirty="0" smtClean="0"/>
              <a:t> rage”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 and B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None of the above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1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5059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3. Why does the use of steroids cause decreased sperm production?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sz="2400" dirty="0" smtClean="0"/>
              <a:t>This is only true in men who had low sperm production to start with</a:t>
            </a:r>
            <a:endParaRPr lang="en-US" sz="2400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400" dirty="0" smtClean="0"/>
              <a:t>Because they cause a premature end to puberty</a:t>
            </a:r>
            <a:endParaRPr lang="en-US" sz="2400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400" dirty="0" smtClean="0"/>
              <a:t>Because they act on the body’s negative feedback system </a:t>
            </a:r>
            <a:endParaRPr lang="en-US" sz="2400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sz="2400" dirty="0" smtClean="0"/>
              <a:t>None of the above</a:t>
            </a:r>
            <a:endParaRPr lang="en-US" sz="24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7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56223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4. </a:t>
            </a:r>
            <a:r>
              <a:rPr lang="en-US" sz="3600" dirty="0" smtClean="0"/>
              <a:t>What is a side effect of steroids that can affect both women and men?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gynecomastia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Lowering of the voice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acne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Coarser body hair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5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15118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5. Marijuana…?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Is a good long-term treatment for glaucoma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May decrease seizures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Doesn’t affect driving ability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All of the above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None of the above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3510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6. Marijuana…?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Is cleared from your system quickly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Decreases heart rate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Is not addictive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All of the above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None of </a:t>
            </a:r>
            <a:r>
              <a:rPr lang="en-US" smtClean="0"/>
              <a:t>the above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77084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7. </a:t>
            </a:r>
            <a:r>
              <a:rPr lang="en-US" sz="3200" dirty="0" smtClean="0"/>
              <a:t>Marijuana is classified as schedule ______ on the government’s drug classification schedule?</a:t>
            </a:r>
            <a:endParaRPr lang="en-US" sz="32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V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II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IV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52383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8. Marijuana’s acute effects do not include…?</a:t>
            </a:r>
            <a:endParaRPr lang="en-US" sz="3600" dirty="0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Impaired short-term memory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Decreased heart rate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Impaired concentration</a:t>
            </a:r>
            <a:endParaRPr lang="en-US" dirty="0"/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Dry mouth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508500" y="16002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5" name="Chart" r:id="rId6" imgW="5715000" imgH="6429642" progId="MSGraph.Chart.8">
                  <p:embed followColorScheme="full"/>
                </p:oleObj>
              </mc:Choice>
              <mc:Fallback>
                <p:oleObj name="Chart" r:id="rId6" imgW="5715000" imgH="6429642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002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10316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309BDAB4F7C7440A83F667D6AF62E4DB&lt;/guid&gt;&#10;        &lt;description /&gt;&#10;        &lt;date&gt;10/10/2017 11:21:0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6796DD43FDE4EFD83FBA7D701B9675E&lt;/guid&gt;&#10;            &lt;repollguid&gt;6A0BC36B268540909A2359C1B6C0536C&lt;/repollguid&gt;&#10;            &lt;sourceid&gt;C78ED2578D05479EBA2662A0142AB9FD&lt;/sourceid&gt;&#10;            &lt;questiontext&gt;Which of the following is NOT an acute effect of marijuana?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189D1FBF34F541D48A91BAC55ADB1706&lt;/guid&gt;&#10;                    &lt;answertext&gt;Altered perceptions&lt;/answertext&gt;&#10;                    &lt;valuetype&gt;0&lt;/valuetype&gt;&#10;                &lt;/answer&gt;&#10;                &lt;answer&gt;&#10;                    &lt;guid&gt;B13D74296D0D469F85E696086D640626&lt;/guid&gt;&#10;                    &lt;answertext&gt;Red eyes&lt;/answertext&gt;&#10;                    &lt;valuetype&gt;0&lt;/valuetype&gt;&#10;                &lt;/answer&gt;&#10;                &lt;answer&gt;&#10;                    &lt;guid&gt;FCD371EA847A406E84A8C3AF3FD20CD8&lt;/guid&gt;&#10;                    &lt;answertext&gt;Decreased heart rate&lt;/answertext&gt;&#10;                    &lt;valuetype&gt;0&lt;/valuetype&gt;&#10;                &lt;/answer&gt;&#10;                &lt;answer&gt;&#10;                    &lt;guid&gt;D87A4C6B4EE54FD1B6F4E5CD541B4449&lt;/guid&gt;&#10;                    &lt;answertext&gt;Impaired short term memor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BD2144D420748A598592D62D597EDF7"/>
  <p:tag name="SLIDEID" val="DBD2144D420748A598592D62D597EDF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drug binds to the same receptors anandamide binds to?"/>
  <p:tag name="ANSWERSALIAS" val="Cocaine|smicln|Amphetamine|smicln|THC|smicln|Nicotine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2"/>
  <p:tag name="FONTSIZE" val="32"/>
  <p:tag name="BULLETTYPE" val="ppBulletArabicPeriod"/>
  <p:tag name="ANSWERTEXT" val="Cocaine&#10;Amphetamine&#10;THC&#10;Nicotin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BE0E2CC7965437C976502C54B979041"/>
  <p:tag name="SLIDEID" val="3BE0E2CC7965437C976502C54B97904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drug stays in your body the longest?"/>
  <p:tag name="ANSWERSALIAS" val="Amphetamine|smicln|Methamphetamine|smicln|THC|smicln|cocaine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9"/>
  <p:tag name="FONTSIZE" val="32"/>
  <p:tag name="BULLETTYPE" val="ppBulletArabicPeriod"/>
  <p:tag name="ANSWERTEXT" val="Amphetamine&#10;Methamphetamine&#10;THC&#10;cocain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B38A6B36B14D00A483C995188989D7"/>
  <p:tag name="SLIDEID" val="C0B38A6B36B14D00A483C995188989D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drug, used during pregnancy, results in a chance of premature birth, decreased weight, and decreased head circumference?"/>
  <p:tag name="ANSWERSALIAS" val="Nicotine|smicln|Cocaine|smicln|Methamphetamine|smicln|All of the above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Nicotine&#10;Cocaine&#10;Methamphetamine&#10;All of the abov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106363877D84403B5F07C6D90CBFAD1"/>
  <p:tag name="SLIDEID" val="D106363877D84403B5F07C6D90CBFA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is NOT a reported behavioral effect of marijuana?"/>
  <p:tag name="ANSWERSALIAS" val="Rapid mood changes|smicln|Altered perceptions|smicln|Increased attention|smicln|Mild euphoria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2"/>
  <p:tag name="FONTSIZE" val="32"/>
  <p:tag name="BULLETTYPE" val="ppBulletArabicPeriod"/>
  <p:tag name="ANSWERTEXT" val="Rapid mood changes&#10;Altered perceptions&#10;Increased attention&#10;Mild euphori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8AE6F6968B452FBC6517CF4C568C74"/>
  <p:tag name="SLIDEID" val="E88AE6F6968B452FBC6517CF4C568C7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dependence on marijuana occurs in estimated 10-15% of users"/>
  <p:tag name="ANSWERSALIAS" val="True|smicln|False"/>
  <p:tag name="VALUES" val="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8AE6F6968B452FBC6517CF4C568C74"/>
  <p:tag name="SLIDEID" val="E88AE6F6968B452FBC6517CF4C568C7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dependence on marijuana occurs in estimated 10-15% of users"/>
  <p:tag name="ANSWERSALIAS" val="True|smicln|False"/>
  <p:tag name="VALUES" val="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F7E03E532504DF2979D79EEC2962860"/>
  <p:tag name="SLIDEID" val="FF7E03E532504DF2979D79EEC296286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NOT a withdrawal effect of marijuana?"/>
  <p:tag name="ANSWERSALIAS" val="Irritability|smicln|Increased appetite|smicln|Restlessness|smicln|sleeplessness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8"/>
  <p:tag name="FONTSIZE" val="32"/>
  <p:tag name="BULLETTYPE" val="ppBulletArabicPeriod"/>
  <p:tag name="ANSWERTEXT" val="Irritability&#10;Increased appetite&#10;Restlessness&#10;sleeplessnes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3748B6C17554B9AA786A84A63B6E450"/>
  <p:tag name="SLIDEID" val="03748B6C17554B9AA786A84A63B6E45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Cocaine ________ of DA, NE, and E; while amphetamines ___________ of these neurotransmitters"/>
  <p:tag name="ANSWERSALIAS" val="Stimulates release; blocks reuptake|smicln|Blocks reuptake; stimulates release|smicln|Blocks reuptake; stimulates release and blocks reuptake"/>
  <p:tag name="VALUES" val="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7"/>
  <p:tag name="FONTSIZE" val="32"/>
  <p:tag name="BULLETTYPE" val="ppBulletArabicPeriod"/>
  <p:tag name="ANSWERTEXT" val="Stimulates release; blocks reuptake&#10;Blocks reuptake; stimulates release&#10;Blocks reuptake; stimulates release and blocks reuptak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786B4A86DE48909B6DA5A8439176A1"/>
  <p:tag name="SLIDEID" val="5C786B4A86DE48909B6DA5A8439176A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“Speedballing” is combining …?"/>
  <p:tag name="ANSWERSALIAS" val="Methamphetamine and alcohol|smicln|Marijuana and cocaine|smicln|Cocaine and heroin|smicln|Nicotine and caffeine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0"/>
  <p:tag name="FONTSIZE" val="32"/>
  <p:tag name="BULLETTYPE" val="ppBulletArabicPeriod"/>
  <p:tag name="ANSWERTEXT" val="Methamphetamine and alcohol&#10;Marijuana and cocaine&#10;Cocaine and heroin&#10;Nicotine and caffein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786B4A86DE48909B6DA5A8439176A1"/>
  <p:tag name="SLIDEID" val="5C786B4A86DE48909B6DA5A8439176A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“Speedballing” is combining …?"/>
  <p:tag name="ANSWERSALIAS" val="Methamphetamine and alcohol|smicln|Marijuana and cocaine|smicln|Cocaine and heroin|smicln|Nicotine and caffeine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0"/>
  <p:tag name="FONTSIZE" val="32"/>
  <p:tag name="BULLETTYPE" val="ppBulletArabicPeriod"/>
  <p:tag name="ANSWERTEXT" val="Methamphetamine and alcohol&#10;Marijuana and cocaine&#10;Cocaine and heroin&#10;Nicotine and caffein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786B4A86DE48909B6DA5A8439176A1"/>
  <p:tag name="SLIDEID" val="5C786B4A86DE48909B6DA5A8439176A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“Speedballing” is combining …?"/>
  <p:tag name="ANSWERSALIAS" val="Methamphetamine and alcohol|smicln|Marijuana and cocaine|smicln|Cocaine and heroin|smicln|Nicotine and caffeine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0"/>
  <p:tag name="FONTSIZE" val="32"/>
  <p:tag name="BULLETTYPE" val="ppBulletArabicPeriod"/>
  <p:tag name="ANSWERTEXT" val="Methamphetamine and alcohol&#10;Marijuana and cocaine&#10;Cocaine and heroin&#10;Nicotine and caffein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786B4A86DE48909B6DA5A8439176A1"/>
  <p:tag name="SLIDEID" val="5C786B4A86DE48909B6DA5A8439176A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“Speedballing” is combining …?"/>
  <p:tag name="ANSWERSALIAS" val="Methamphetamine and alcohol|smicln|Marijuana and cocaine|smicln|Cocaine and heroin|smicln|Nicotine and caffeine"/>
  <p:tag name="VALUES" val="No Value|smicln|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0"/>
  <p:tag name="FONTSIZE" val="32"/>
  <p:tag name="BULLETTYPE" val="ppBulletArabicPeriod"/>
  <p:tag name="ANSWERTEXT" val="Methamphetamine and alcohol&#10;Marijuana and cocaine&#10;Cocaine and heroin&#10;Nicotine and caffein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786B4A86DE48909B6DA5A8439176A1"/>
  <p:tag name="SLIDEID" val="5C786B4A86DE48909B6DA5A8439176A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“Speedballing” is combining …?"/>
  <p:tag name="ANSWERSALIAS" val="Methamphetamine and alcohol|smicln|Marijuana and cocaine|smicln|Cocaine and heroin|smicln|Nicotine and caffeine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0"/>
  <p:tag name="FONTSIZE" val="32"/>
  <p:tag name="BULLETTYPE" val="ppBulletArabicPeriod"/>
  <p:tag name="ANSWERTEXT" val="Methamphetamine and alcohol&#10;Marijuana and cocaine&#10;Cocaine and heroin&#10;Nicotine and caffein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NUMBERFORMAT" val="0"/>
  <p:tag name="LABELFORMAT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4E94EB0725624E2BBA6E413089B25C04&lt;/guid&gt;&#10;        &lt;description /&gt;&#10;        &lt;date&gt;10/10/2017 11:26:51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A2090D8ACD49CDBE9F8DAAB9B72C70&lt;/guid&gt;&#10;            &lt;repollguid&gt;94AE8A85DFA741B989E11A89E3BB8898&lt;/repollguid&gt;&#10;            &lt;sourceid&gt;6A77D6C2549A4B69845E637C909175E4&lt;/sourceid&gt;&#10;            &lt;questiontext&gt;There is good evidence that marijuana has medical benefit for the following, except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5B26DE4F74AC43439D61B0FB77167EE8&lt;/guid&gt;&#10;                    &lt;answertext&gt;Tourette’s tics&lt;/answertext&gt;&#10;                    &lt;valuetype&gt;0&lt;/valuetype&gt;&#10;                &lt;/answer&gt;&#10;                &lt;answer&gt;&#10;                    &lt;guid&gt;FAD74BED21794B86A6560BFE1CB8F741&lt;/guid&gt;&#10;                    &lt;answertext&gt;MS spasticity&lt;/answertext&gt;&#10;                    &lt;valuetype&gt;0&lt;/valuetype&gt;&#10;                &lt;/answer&gt;&#10;                &lt;answer&gt;&#10;                    &lt;guid&gt;2127C856373B4234B74B957AD6563246&lt;/guid&gt;&#10;                    &lt;answertext&gt;Stimulating hunger in cancer patients&lt;/answertext&gt;&#10;                    &lt;valuetype&gt;0&lt;/valuetype&gt;&#10;                &lt;/answer&gt;&#10;                &lt;answer&gt;&#10;                    &lt;guid&gt;5C1DA20CF1734B5B9C2054BEAB843920&lt;/guid&gt;&#10;                    &lt;answertext&gt;Long-term glaucoma treatment&lt;/answertext&gt;&#10;                    &lt;valuetype&gt;0&lt;/valuetype&gt;&#10;                &lt;/answer&gt;&#10;            &lt;/answers&gt;&#10;        &lt;/multichoice&gt;&#10;    &lt;/questions&gt;&#10;&lt;/questionlis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640</Words>
  <Application>Microsoft Office PowerPoint</Application>
  <PresentationFormat>On-screen Show (4:3)</PresentationFormat>
  <Paragraphs>133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Office Theme</vt:lpstr>
      <vt:lpstr>Chart</vt:lpstr>
      <vt:lpstr>Review for Exam 3</vt:lpstr>
      <vt:lpstr>1. Ecstasy may lead to the depletion of this NT?</vt:lpstr>
      <vt:lpstr>2. What is controversial about Steroids?</vt:lpstr>
      <vt:lpstr>3. Why does the use of steroids cause decreased sperm production?</vt:lpstr>
      <vt:lpstr>4. What is a side effect of steroids that can affect both women and men?</vt:lpstr>
      <vt:lpstr>5. Marijuana…?</vt:lpstr>
      <vt:lpstr>6. Marijuana…?</vt:lpstr>
      <vt:lpstr>7. Marijuana is classified as schedule ______ on the government’s drug classification schedule?</vt:lpstr>
      <vt:lpstr>8. Marijuana’s acute effects do not include…?</vt:lpstr>
      <vt:lpstr>9. What is a legitimate medical use for GHB?</vt:lpstr>
      <vt:lpstr>10. Which of the following is NOT an acute effect of Barbiturates?</vt:lpstr>
      <vt:lpstr>11. What is NOT true of both Barbiturates and Benzodiazepines?</vt:lpstr>
      <vt:lpstr>12. Which drug stays in your body the longest?</vt:lpstr>
      <vt:lpstr>13. Which of the following is a Barbiturate?</vt:lpstr>
      <vt:lpstr>14. Which of the following is a “date rape” drug?</vt:lpstr>
      <vt:lpstr>15. Which of the following is a plant that stimulant drugs are derived from?</vt:lpstr>
      <vt:lpstr>16. Which is a potential medical use of stimulant drugs?</vt:lpstr>
      <vt:lpstr>17. Which is NOT a likely effect of stimulant drugs?</vt:lpstr>
      <vt:lpstr>18. Which of the following is NOT a withdrawal effect of Barbiturates?</vt:lpstr>
      <vt:lpstr>19. Cocaine ________ of DA, NE, and E; while amphetamines ___________ of these neurotransmitters</vt:lpstr>
      <vt:lpstr>20. “Speedballing” is combining …?</vt:lpstr>
      <vt:lpstr>21. What drug may result in clenching/grinding of the teeth?</vt:lpstr>
      <vt:lpstr>22. What drug results in a combination of stimulant and hallucinogenic effects?</vt:lpstr>
      <vt:lpstr>23. Why don’t we have more medical research results on effects of steroids?</vt:lpstr>
      <vt:lpstr>24. Which of the following is NOT an anabolic steroid?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Exam 2</dc:title>
  <dc:creator>ltrench</dc:creator>
  <cp:lastModifiedBy>Trench, Lynne S.</cp:lastModifiedBy>
  <cp:revision>27</cp:revision>
  <dcterms:created xsi:type="dcterms:W3CDTF">2010-10-22T16:15:35Z</dcterms:created>
  <dcterms:modified xsi:type="dcterms:W3CDTF">2022-11-03T18:21:34Z</dcterms:modified>
</cp:coreProperties>
</file>