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sldIdLst>
    <p:sldId id="259" r:id="rId2"/>
    <p:sldId id="256" r:id="rId3"/>
    <p:sldId id="257" r:id="rId4"/>
    <p:sldId id="258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55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04DB13E-F722-4ED6-BB00-556651E9528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26428D7-C6F3-473D-A360-A3F5C3E8728C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9103" y="2244830"/>
            <a:ext cx="8933796" cy="2437232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3000"/>
              </a:lnSpc>
              <a:defRPr lang="en-US" sz="68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9101" y="4682062"/>
            <a:ext cx="8936846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6"/>
            <a:ext cx="1554480" cy="485546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EA0C0817-A112-4847-8014-A94B7D2A4EA3}" type="datetime1">
              <a:rPr lang="en-US" smtClean="0"/>
              <a:t>11/7/2022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629100" y="5177408"/>
            <a:ext cx="5730295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20" y="5177408"/>
            <a:ext cx="1955980" cy="22860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5748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F40B7-36AB-4376-BE14-EF7004D79BB9}" type="datetime1">
              <a:rPr lang="en-US" smtClean="0"/>
              <a:t>11/7/2022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571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CAB8-DCAE-46A5-AADA-B3FAD11A54E0}" type="datetime1">
              <a:rPr lang="en-US" smtClean="0"/>
              <a:t>11/7/2022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7676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2B432-ACDA-4023-A761-2BAB76577B62}" type="datetime1">
              <a:rPr lang="en-US" smtClean="0"/>
              <a:t>11/7/2022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312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0A4A1889-E37C-4EC3-9E41-9DAD221CF38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9156" y="2275165"/>
            <a:ext cx="8933688" cy="2406895"/>
          </a:xfrm>
        </p:spPr>
        <p:txBody>
          <a:bodyPr anchor="ctr">
            <a:normAutofit/>
          </a:bodyPr>
          <a:lstStyle>
            <a:lvl1pPr algn="ctr">
              <a:lnSpc>
                <a:spcPct val="83000"/>
              </a:lnSpc>
              <a:defRPr lang="en-US" sz="68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683EB04-C23E-490C-A1A6-030CF79D23C8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F8A84C03-E1CA-4A4E-81D6-9BB0C335B7A0}"/>
                </a:ext>
              </a:extLst>
            </p:cNvPr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4A26FB5A-D5D1-4DAB-AC43-7F51A7F2D197}"/>
                </a:ext>
              </a:extLst>
            </p:cNvPr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9303F14-E560-4C02-94F4-B4695FE26813}"/>
                </a:ext>
              </a:extLst>
            </p:cNvPr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9156" y="4682062"/>
            <a:ext cx="8939784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800">
                <a:solidFill>
                  <a:schemeClr val="tx1">
                    <a:lumMod val="95000"/>
                    <a:lumOff val="5000"/>
                  </a:schemeClr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18760" y="1344502"/>
            <a:ext cx="1554480" cy="498781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D9C646AA-F36E-4540-911D-FFFC0A0EF24A}" type="datetime1">
              <a:rPr lang="en-US" smtClean="0"/>
              <a:t>11/7/2022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29157" y="5177408"/>
            <a:ext cx="5660134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177408"/>
            <a:ext cx="1958339" cy="22860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2711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66344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61760" y="2103120"/>
            <a:ext cx="466344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86D26-FA5F-4637-B602-B7C2DC34CFD4}" type="datetime1">
              <a:rPr lang="en-US" smtClean="0"/>
              <a:t>11/7/2022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5189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663440" cy="640080"/>
          </a:xfrm>
        </p:spPr>
        <p:txBody>
          <a:bodyPr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 i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92472"/>
            <a:ext cx="4663440" cy="3163825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8712" y="2074334"/>
            <a:ext cx="4663440" cy="640080"/>
          </a:xfrm>
        </p:spPr>
        <p:txBody>
          <a:bodyPr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>
                <a:solidFill>
                  <a:schemeClr val="tx1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8712" y="2792471"/>
            <a:ext cx="4663440" cy="3164509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15D8-96D1-4781-BC50-CA8A088B2FE4}" type="datetime1">
              <a:rPr lang="en-US" smtClean="0"/>
              <a:t>11/7/2022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4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96C99-B8F8-4528-BD05-0E16E943DC09}" type="datetime1">
              <a:rPr lang="en-US" smtClean="0"/>
              <a:t>11/7/2022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6728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36942-C211-4B28-8DBD-C953E00AF71B}" type="datetime1">
              <a:rPr lang="en-US" smtClean="0"/>
              <a:t>11/7/2022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797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D5E1BBF9-8BEF-4353-BA68-30AAF9EBD8D8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B941C21-2A5D-4912-AB06-1BB0C0EB6AE1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58200" y="607392"/>
            <a:ext cx="3161963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32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6858000" cy="53340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58200" y="2336800"/>
            <a:ext cx="3161963" cy="3606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88000" y="6035040"/>
            <a:ext cx="1955800" cy="36576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7E8D12A6-918A-48BD-8CB9-CA713993B0EA}" type="datetime1">
              <a:rPr lang="en-US" smtClean="0"/>
              <a:t>11/7/2022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685801" y="6035040"/>
            <a:ext cx="4584700" cy="36576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3435" cy="36576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923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E687CA98-D9C7-497F-A1DA-7D22F8753BCE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7696201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662337" y="6035040"/>
            <a:ext cx="2071963" cy="365760"/>
          </a:xfrm>
        </p:spPr>
        <p:txBody>
          <a:bodyPr/>
          <a:lstStyle>
            <a:lvl1pPr>
              <a:defRPr b="1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778CE86-875F-4587-BCF6-FA054AFC0D53}" type="datetime1">
              <a:rPr lang="en-US" smtClean="0"/>
              <a:pPr/>
              <a:t>11/7/2022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2648" y="6035040"/>
            <a:ext cx="4588002" cy="365760"/>
          </a:xfrm>
        </p:spPr>
        <p:txBody>
          <a:bodyPr/>
          <a:lstStyle>
            <a:lvl1pPr marL="0" algn="r" defTabSz="914400" rtl="0" eaLnBrk="1" latinLnBrk="0" hangingPunct="1">
              <a:defRPr lang="en-US" sz="1000" b="1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5296" cy="365760"/>
          </a:xfrm>
        </p:spPr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8B3D8CC-BB13-41A5-8F34-B8E84A4F9534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7250" y="603504"/>
            <a:ext cx="3144774" cy="1645920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32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7250" y="2386584"/>
            <a:ext cx="3144774" cy="3511296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25091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E94681D-2A4C-4A8D-B9B5-31D440D0328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8496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56794" y="6035040"/>
            <a:ext cx="2893045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F6FA2B21-3FCD-4721-B95C-427943F61125}" type="datetime1">
              <a:rPr lang="en-US" smtClean="0"/>
              <a:t>11/7/2022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6800" y="6035040"/>
            <a:ext cx="58166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87000" y="6035040"/>
            <a:ext cx="8382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680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19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20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400" i="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QijH4UAqGD8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bsc.campuslabs.com/engage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B542DC37-04FC-7A48-14D1-2B7FB0A00DD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9687"/>
          <a:stretch/>
        </p:blipFill>
        <p:spPr>
          <a:xfrm>
            <a:off x="20" y="-839"/>
            <a:ext cx="12191980" cy="6858000"/>
          </a:xfrm>
          <a:prstGeom prst="rect">
            <a:avLst/>
          </a:prstGeom>
        </p:spPr>
      </p:pic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BF9FFE17-DE95-4821-ACC1-B90C954492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3CF76AF-FF72-4430-A772-0584032902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BA01F58-9336-E602-3519-E8AC5BEB24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71132" y="2091263"/>
            <a:ext cx="8649738" cy="2590800"/>
          </a:xfrm>
        </p:spPr>
        <p:txBody>
          <a:bodyPr>
            <a:normAutofit/>
          </a:bodyPr>
          <a:lstStyle/>
          <a:p>
            <a:r>
              <a:rPr lang="en-US" sz="6300" dirty="0"/>
              <a:t>Embrace the Uncomfortable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B1C8180-2FDD-4202-8C45-4057CB1AB2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6E86CC6-13EA-4A88-86AD-CF27BF52CC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250180" y="1267730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F80B441-4F7D-4B40-8A13-FED03A1F3A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941820" y="1267730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0C7FD1A-44B1-4E4C-B0C9-A8103DCCDC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250180" y="1913025"/>
            <a:ext cx="1691640" cy="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hlinkClick r:id="rId3"/>
            <a:extLst>
              <a:ext uri="{FF2B5EF4-FFF2-40B4-BE49-F238E27FC236}">
                <a16:creationId xmlns:a16="http://schemas.microsoft.com/office/drawing/2014/main" id="{6E8643E0-DCE1-5918-1E6A-B617FC21B7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87637" y="4124724"/>
            <a:ext cx="2814488" cy="1128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2382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B542DC37-04FC-7A48-14D1-2B7FB0A00DD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9687"/>
          <a:stretch/>
        </p:blipFill>
        <p:spPr>
          <a:xfrm>
            <a:off x="20" y="-839"/>
            <a:ext cx="12191980" cy="6858000"/>
          </a:xfrm>
          <a:prstGeom prst="rect">
            <a:avLst/>
          </a:prstGeom>
        </p:spPr>
      </p:pic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BF9FFE17-DE95-4821-ACC1-B90C954492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3CF76AF-FF72-4430-A772-0584032902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BA01F58-9336-E602-3519-E8AC5BEB24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71132" y="2091263"/>
            <a:ext cx="8649738" cy="2590800"/>
          </a:xfrm>
        </p:spPr>
        <p:txBody>
          <a:bodyPr>
            <a:normAutofit/>
          </a:bodyPr>
          <a:lstStyle/>
          <a:p>
            <a:r>
              <a:rPr lang="en-US" sz="6300" dirty="0"/>
              <a:t>What groups have you been a part of in the past?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B1C8180-2FDD-4202-8C45-4057CB1AB2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6E86CC6-13EA-4A88-86AD-CF27BF52CC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250180" y="1267730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F80B441-4F7D-4B40-8A13-FED03A1F3A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941820" y="1267730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0C7FD1A-44B1-4E4C-B0C9-A8103DCCDC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250180" y="1913025"/>
            <a:ext cx="1691640" cy="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06404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B542DC37-04FC-7A48-14D1-2B7FB0A00DD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9687"/>
          <a:stretch/>
        </p:blipFill>
        <p:spPr>
          <a:xfrm>
            <a:off x="20" y="-839"/>
            <a:ext cx="12191980" cy="6858000"/>
          </a:xfrm>
          <a:prstGeom prst="rect">
            <a:avLst/>
          </a:prstGeom>
        </p:spPr>
      </p:pic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BF9FFE17-DE95-4821-ACC1-B90C954492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3CF76AF-FF72-4430-A772-0584032902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BA01F58-9336-E602-3519-E8AC5BEB24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71132" y="2091263"/>
            <a:ext cx="8649738" cy="2590800"/>
          </a:xfrm>
        </p:spPr>
        <p:txBody>
          <a:bodyPr>
            <a:normAutofit/>
          </a:bodyPr>
          <a:lstStyle/>
          <a:p>
            <a:r>
              <a:rPr lang="en-US" sz="6300" dirty="0"/>
              <a:t>What groups have you joined at BSC?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B1C8180-2FDD-4202-8C45-4057CB1AB2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6E86CC6-13EA-4A88-86AD-CF27BF52CC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250180" y="1267730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F80B441-4F7D-4B40-8A13-FED03A1F3A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941820" y="1267730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0C7FD1A-44B1-4E4C-B0C9-A8103DCCDC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250180" y="1913025"/>
            <a:ext cx="1691640" cy="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16548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AA1926A6-49C3-42C5-9543-EAE0BE8F77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04D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BA01F58-9336-E602-3519-E8AC5BEB24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60024" y="966774"/>
            <a:ext cx="3238829" cy="3728374"/>
          </a:xfrm>
        </p:spPr>
        <p:txBody>
          <a:bodyPr>
            <a:normAutofit/>
          </a:bodyPr>
          <a:lstStyle/>
          <a:p>
            <a:r>
              <a:rPr lang="en-US" sz="4800" dirty="0">
                <a:solidFill>
                  <a:srgbClr val="FFFFFF"/>
                </a:solidFill>
              </a:rPr>
              <a:t>What groups are there on campus?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FF34CB2-D9B0-473A-A23C-7BC24AC8A7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867" y="0"/>
            <a:ext cx="8168743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DF89D79-C6EA-4CE4-8BC8-871F9F1334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337" y="643464"/>
            <a:ext cx="6909241" cy="5571072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B542DC37-04FC-7A48-14D1-2B7FB0A00DD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887" r="-5" b="-5"/>
          <a:stretch/>
        </p:blipFill>
        <p:spPr>
          <a:xfrm>
            <a:off x="858416" y="839755"/>
            <a:ext cx="3490503" cy="3031500"/>
          </a:xfrm>
          <a:prstGeom prst="rect">
            <a:avLst/>
          </a:prstGeom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3A6F9FDE-2540-4153-BE5F-1AB555084C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89695" y="839756"/>
            <a:ext cx="2847804" cy="1988834"/>
          </a:xfrm>
          <a:prstGeom prst="rect">
            <a:avLst/>
          </a:prstGeom>
          <a:solidFill>
            <a:srgbClr val="404D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0DDD238-0384-4D05-B5F8-1925F56B72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58416" y="4031070"/>
            <a:ext cx="3490503" cy="1972279"/>
          </a:xfrm>
          <a:prstGeom prst="rect">
            <a:avLst/>
          </a:prstGeom>
          <a:solidFill>
            <a:srgbClr val="404D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hlinkClick r:id="rId3"/>
            <a:extLst>
              <a:ext uri="{FF2B5EF4-FFF2-40B4-BE49-F238E27FC236}">
                <a16:creationId xmlns:a16="http://schemas.microsoft.com/office/drawing/2014/main" id="{E2EBCD4E-FAB9-CF8B-9554-D5C362D4C9B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7368" r="-2" b="6388"/>
          <a:stretch/>
        </p:blipFill>
        <p:spPr>
          <a:xfrm>
            <a:off x="5025198" y="3429000"/>
            <a:ext cx="1869572" cy="1987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14068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VTI">
  <a:themeElements>
    <a:clrScheme name="Office">
      <a:dk1>
        <a:srgbClr val="000000"/>
      </a:dk1>
      <a:lt1>
        <a:srgbClr val="FFFFFF"/>
      </a:lt1>
      <a:dk2>
        <a:srgbClr val="1D242E"/>
      </a:dk2>
      <a:lt2>
        <a:srgbClr val="F2F1F1"/>
      </a:lt2>
      <a:accent1>
        <a:srgbClr val="4472C4"/>
      </a:accent1>
      <a:accent2>
        <a:srgbClr val="ED7D31"/>
      </a:accent2>
      <a:accent3>
        <a:srgbClr val="A3A3A3"/>
      </a:accent3>
      <a:accent4>
        <a:srgbClr val="CF9B00"/>
      </a:accent4>
      <a:accent5>
        <a:srgbClr val="5B9BD5"/>
      </a:accent5>
      <a:accent6>
        <a:srgbClr val="70AD47"/>
      </a:accent6>
      <a:hlink>
        <a:srgbClr val="D26012"/>
      </a:hlink>
      <a:folHlink>
        <a:srgbClr val="9A5879"/>
      </a:folHlink>
    </a:clrScheme>
    <a:fontScheme name="Savon">
      <a:majorFont>
        <a:latin typeface="Gill Sans MT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VTI" id="{A72E8C35-66DD-49F8-AF66-813F19B983AE}" vid="{93CCBC76-B7A1-4C3D-93EA-5CE34C4670F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30</Words>
  <Application>Microsoft Office PowerPoint</Application>
  <PresentationFormat>Widescreen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Garamond</vt:lpstr>
      <vt:lpstr>Gill Sans MT</vt:lpstr>
      <vt:lpstr>SavonVTI</vt:lpstr>
      <vt:lpstr>Embrace the Uncomfortable</vt:lpstr>
      <vt:lpstr>What groups have you been a part of in the past?</vt:lpstr>
      <vt:lpstr>What groups have you joined at BSC?</vt:lpstr>
      <vt:lpstr>What groups are there on campus?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Embrace the Uncomfortable</dc:title>
  <dc:creator>Russell, Kelly A.</dc:creator>
  <cp:lastModifiedBy>Russell, Kelly A.</cp:lastModifiedBy>
  <cp:revision>1</cp:revision>
  <dcterms:created xsi:type="dcterms:W3CDTF">2022-11-07T18:04:17Z</dcterms:created>
  <dcterms:modified xsi:type="dcterms:W3CDTF">2022-11-07T18:13:41Z</dcterms:modified>
</cp:coreProperties>
</file>