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51206400" cy="32918400"/>
  <p:notesSz cx="49523650" cy="32099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61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399FF"/>
    <a:srgbClr val="FF0000"/>
    <a:srgbClr val="FFFFE9"/>
    <a:srgbClr val="BADFF8"/>
    <a:srgbClr val="B8D3FA"/>
    <a:srgbClr val="B9EA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660" autoAdjust="0"/>
  </p:normalViewPr>
  <p:slideViewPr>
    <p:cSldViewPr>
      <p:cViewPr varScale="1">
        <p:scale>
          <a:sx n="24" d="100"/>
          <a:sy n="24" d="100"/>
        </p:scale>
        <p:origin x="1482" y="96"/>
      </p:cViewPr>
      <p:guideLst>
        <p:guide orient="horz" pos="10368"/>
        <p:guide pos="161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1458238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66353" tIns="233179" rIns="466353" bIns="233179" numCol="1" anchor="t" anchorCtr="0" compatLnSpc="1">
            <a:prstTxWarp prst="textNoShape">
              <a:avLst/>
            </a:prstTxWarp>
          </a:bodyPr>
          <a:lstStyle>
            <a:lvl1pPr defTabSz="4665663">
              <a:defRPr sz="5900"/>
            </a:lvl1pPr>
          </a:lstStyle>
          <a:p>
            <a:endParaRPr lang="en-US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8065413" y="0"/>
            <a:ext cx="21458237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66353" tIns="233179" rIns="466353" bIns="233179" numCol="1" anchor="t" anchorCtr="0" compatLnSpc="1">
            <a:prstTxWarp prst="textNoShape">
              <a:avLst/>
            </a:prstTxWarp>
          </a:bodyPr>
          <a:lstStyle>
            <a:lvl1pPr algn="r" defTabSz="4665663">
              <a:defRPr sz="5900"/>
            </a:lvl1pPr>
          </a:lstStyle>
          <a:p>
            <a:endParaRPr lang="en-US"/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30494288"/>
            <a:ext cx="21458238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66353" tIns="233179" rIns="466353" bIns="233179" numCol="1" anchor="b" anchorCtr="0" compatLnSpc="1">
            <a:prstTxWarp prst="textNoShape">
              <a:avLst/>
            </a:prstTxWarp>
          </a:bodyPr>
          <a:lstStyle>
            <a:lvl1pPr defTabSz="4665663">
              <a:defRPr sz="5900"/>
            </a:lvl1pPr>
          </a:lstStyle>
          <a:p>
            <a:endParaRPr lang="en-US"/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28065413" y="30494288"/>
            <a:ext cx="21458237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66353" tIns="233179" rIns="466353" bIns="233179" numCol="1" anchor="b" anchorCtr="0" compatLnSpc="1">
            <a:prstTxWarp prst="textNoShape">
              <a:avLst/>
            </a:prstTxWarp>
          </a:bodyPr>
          <a:lstStyle>
            <a:lvl1pPr algn="r" defTabSz="4665663">
              <a:defRPr sz="5900"/>
            </a:lvl1pPr>
          </a:lstStyle>
          <a:p>
            <a:fld id="{336DFC15-AB7A-49FB-8155-E3134D6D11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093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163" y="10226675"/>
            <a:ext cx="43526075" cy="70548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80325" y="18653125"/>
            <a:ext cx="35845750" cy="84137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44E17-7FF1-4C5A-8E51-79E7CE81BE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A51446-7D1F-400B-A1A9-9DA72CEF3B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485513" y="2925763"/>
            <a:ext cx="10880725" cy="263350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0163" y="2925763"/>
            <a:ext cx="32492950" cy="263350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21498-A02A-4C9E-A9A3-B04CC26409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FF880-FD41-41F6-A0B0-84D5852D83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4950" y="21153438"/>
            <a:ext cx="43526075" cy="65373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4950" y="13952538"/>
            <a:ext cx="43526075" cy="72009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73EC82-F9AA-4CBF-AF4D-B304C9B30E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0163" y="9510713"/>
            <a:ext cx="21686837" cy="19750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79400" y="9510713"/>
            <a:ext cx="21686838" cy="19750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710B7-9FA9-4179-AAA7-C23FCB255E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38" y="1317625"/>
            <a:ext cx="46085125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638" y="7369175"/>
            <a:ext cx="22625050" cy="3070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0638" y="10439400"/>
            <a:ext cx="22625050" cy="18965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12775" y="7369175"/>
            <a:ext cx="22632988" cy="3070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12775" y="10439400"/>
            <a:ext cx="22632988" cy="18965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BDD64-C0F3-45AF-8F77-7B82C151FF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2A9D75-AEE3-4A41-88EB-1DB88248CA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A182D4-9240-4A07-A950-BAD8EFE35A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38" y="1311275"/>
            <a:ext cx="16846550" cy="55768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19963" y="1311275"/>
            <a:ext cx="28625800" cy="280939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638" y="6888163"/>
            <a:ext cx="16846550" cy="225171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EE749-2366-49B1-A8D1-E59DDC5455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6175" y="23042563"/>
            <a:ext cx="30724475" cy="27209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36175" y="2941638"/>
            <a:ext cx="30724475" cy="197500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36175" y="25763538"/>
            <a:ext cx="30724475" cy="3862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18A920-16D9-4DEA-A973-A553CF2594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40163" y="2925763"/>
            <a:ext cx="43526075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2064" tIns="256032" rIns="512064" bIns="25603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0163" y="9510713"/>
            <a:ext cx="43526075" cy="1975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2064" tIns="256032" rIns="512064" bIns="2560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40163" y="29992638"/>
            <a:ext cx="1066800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2064" tIns="256032" rIns="512064" bIns="256032" numCol="1" anchor="t" anchorCtr="0" compatLnSpc="1">
            <a:prstTxWarp prst="textNoShape">
              <a:avLst/>
            </a:prstTxWarp>
          </a:bodyPr>
          <a:lstStyle>
            <a:lvl1pPr defTabSz="5121275">
              <a:defRPr sz="7800" b="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495838" y="29992638"/>
            <a:ext cx="16214725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2064" tIns="256032" rIns="512064" bIns="256032" numCol="1" anchor="t" anchorCtr="0" compatLnSpc="1">
            <a:prstTxWarp prst="textNoShape">
              <a:avLst/>
            </a:prstTxWarp>
          </a:bodyPr>
          <a:lstStyle>
            <a:lvl1pPr algn="ctr" defTabSz="5121275">
              <a:defRPr sz="7800" b="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698238" y="29992638"/>
            <a:ext cx="1066800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2064" tIns="256032" rIns="512064" bIns="256032" numCol="1" anchor="t" anchorCtr="0" compatLnSpc="1">
            <a:prstTxWarp prst="textNoShape">
              <a:avLst/>
            </a:prstTxWarp>
          </a:bodyPr>
          <a:lstStyle>
            <a:lvl1pPr algn="r" defTabSz="5121275">
              <a:defRPr sz="7800" b="0"/>
            </a:lvl1pPr>
          </a:lstStyle>
          <a:p>
            <a:fld id="{B0B00F5B-13FB-4279-8294-C80CB496BA6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21275" rtl="0" fontAlgn="base">
        <a:spcBef>
          <a:spcPct val="0"/>
        </a:spcBef>
        <a:spcAft>
          <a:spcPct val="0"/>
        </a:spcAft>
        <a:defRPr sz="24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121275" rtl="0" fontAlgn="base">
        <a:spcBef>
          <a:spcPct val="0"/>
        </a:spcBef>
        <a:spcAft>
          <a:spcPct val="0"/>
        </a:spcAft>
        <a:defRPr sz="24600">
          <a:solidFill>
            <a:schemeClr val="tx2"/>
          </a:solidFill>
          <a:latin typeface="Times New Roman" pitchFamily="18" charset="0"/>
        </a:defRPr>
      </a:lvl2pPr>
      <a:lvl3pPr algn="ctr" defTabSz="5121275" rtl="0" fontAlgn="base">
        <a:spcBef>
          <a:spcPct val="0"/>
        </a:spcBef>
        <a:spcAft>
          <a:spcPct val="0"/>
        </a:spcAft>
        <a:defRPr sz="24600">
          <a:solidFill>
            <a:schemeClr val="tx2"/>
          </a:solidFill>
          <a:latin typeface="Times New Roman" pitchFamily="18" charset="0"/>
        </a:defRPr>
      </a:lvl3pPr>
      <a:lvl4pPr algn="ctr" defTabSz="5121275" rtl="0" fontAlgn="base">
        <a:spcBef>
          <a:spcPct val="0"/>
        </a:spcBef>
        <a:spcAft>
          <a:spcPct val="0"/>
        </a:spcAft>
        <a:defRPr sz="24600">
          <a:solidFill>
            <a:schemeClr val="tx2"/>
          </a:solidFill>
          <a:latin typeface="Times New Roman" pitchFamily="18" charset="0"/>
        </a:defRPr>
      </a:lvl4pPr>
      <a:lvl5pPr algn="ctr" defTabSz="5121275" rtl="0" fontAlgn="base">
        <a:spcBef>
          <a:spcPct val="0"/>
        </a:spcBef>
        <a:spcAft>
          <a:spcPct val="0"/>
        </a:spcAft>
        <a:defRPr sz="24600">
          <a:solidFill>
            <a:schemeClr val="tx2"/>
          </a:solidFill>
          <a:latin typeface="Times New Roman" pitchFamily="18" charset="0"/>
        </a:defRPr>
      </a:lvl5pPr>
      <a:lvl6pPr marL="457200" algn="ctr" defTabSz="5121275" rtl="0" fontAlgn="base">
        <a:spcBef>
          <a:spcPct val="0"/>
        </a:spcBef>
        <a:spcAft>
          <a:spcPct val="0"/>
        </a:spcAft>
        <a:defRPr sz="24600">
          <a:solidFill>
            <a:schemeClr val="tx2"/>
          </a:solidFill>
          <a:latin typeface="Times New Roman" pitchFamily="18" charset="0"/>
        </a:defRPr>
      </a:lvl6pPr>
      <a:lvl7pPr marL="914400" algn="ctr" defTabSz="5121275" rtl="0" fontAlgn="base">
        <a:spcBef>
          <a:spcPct val="0"/>
        </a:spcBef>
        <a:spcAft>
          <a:spcPct val="0"/>
        </a:spcAft>
        <a:defRPr sz="24600">
          <a:solidFill>
            <a:schemeClr val="tx2"/>
          </a:solidFill>
          <a:latin typeface="Times New Roman" pitchFamily="18" charset="0"/>
        </a:defRPr>
      </a:lvl7pPr>
      <a:lvl8pPr marL="1371600" algn="ctr" defTabSz="5121275" rtl="0" fontAlgn="base">
        <a:spcBef>
          <a:spcPct val="0"/>
        </a:spcBef>
        <a:spcAft>
          <a:spcPct val="0"/>
        </a:spcAft>
        <a:defRPr sz="24600">
          <a:solidFill>
            <a:schemeClr val="tx2"/>
          </a:solidFill>
          <a:latin typeface="Times New Roman" pitchFamily="18" charset="0"/>
        </a:defRPr>
      </a:lvl8pPr>
      <a:lvl9pPr marL="1828800" algn="ctr" defTabSz="5121275" rtl="0" fontAlgn="base">
        <a:spcBef>
          <a:spcPct val="0"/>
        </a:spcBef>
        <a:spcAft>
          <a:spcPct val="0"/>
        </a:spcAft>
        <a:defRPr sz="24600">
          <a:solidFill>
            <a:schemeClr val="tx2"/>
          </a:solidFill>
          <a:latin typeface="Times New Roman" pitchFamily="18" charset="0"/>
        </a:defRPr>
      </a:lvl9pPr>
    </p:titleStyle>
    <p:bodyStyle>
      <a:lvl1pPr marL="1920875" indent="-1920875" algn="l" defTabSz="5121275" rtl="0" fontAlgn="base">
        <a:spcBef>
          <a:spcPct val="20000"/>
        </a:spcBef>
        <a:spcAft>
          <a:spcPct val="0"/>
        </a:spcAft>
        <a:buChar char="•"/>
        <a:defRPr sz="17900">
          <a:solidFill>
            <a:schemeClr val="tx1"/>
          </a:solidFill>
          <a:latin typeface="+mn-lt"/>
          <a:ea typeface="+mn-ea"/>
          <a:cs typeface="+mn-cs"/>
        </a:defRPr>
      </a:lvl1pPr>
      <a:lvl2pPr marL="4160838" indent="-1600200" algn="l" defTabSz="5121275" rtl="0" fontAlgn="base">
        <a:spcBef>
          <a:spcPct val="20000"/>
        </a:spcBef>
        <a:spcAft>
          <a:spcPct val="0"/>
        </a:spcAft>
        <a:buChar char="–"/>
        <a:defRPr sz="15700">
          <a:solidFill>
            <a:schemeClr val="tx1"/>
          </a:solidFill>
          <a:latin typeface="+mn-lt"/>
        </a:defRPr>
      </a:lvl2pPr>
      <a:lvl3pPr marL="6400800" indent="-1279525" algn="l" defTabSz="5121275" rtl="0" fontAlgn="base">
        <a:spcBef>
          <a:spcPct val="20000"/>
        </a:spcBef>
        <a:spcAft>
          <a:spcPct val="0"/>
        </a:spcAft>
        <a:buChar char="•"/>
        <a:defRPr sz="13400">
          <a:solidFill>
            <a:schemeClr val="tx1"/>
          </a:solidFill>
          <a:latin typeface="+mn-lt"/>
        </a:defRPr>
      </a:lvl3pPr>
      <a:lvl4pPr marL="8961438" indent="-1281113" algn="l" defTabSz="5121275" rtl="0" fontAlgn="base">
        <a:spcBef>
          <a:spcPct val="20000"/>
        </a:spcBef>
        <a:spcAft>
          <a:spcPct val="0"/>
        </a:spcAft>
        <a:buChar char="–"/>
        <a:defRPr sz="11200">
          <a:solidFill>
            <a:schemeClr val="tx1"/>
          </a:solidFill>
          <a:latin typeface="+mn-lt"/>
        </a:defRPr>
      </a:lvl4pPr>
      <a:lvl5pPr marL="11522075" indent="-1281113" algn="l" defTabSz="5121275" rtl="0" fontAlgn="base">
        <a:spcBef>
          <a:spcPct val="20000"/>
        </a:spcBef>
        <a:spcAft>
          <a:spcPct val="0"/>
        </a:spcAft>
        <a:buChar char="»"/>
        <a:defRPr sz="11200">
          <a:solidFill>
            <a:schemeClr val="tx1"/>
          </a:solidFill>
          <a:latin typeface="+mn-lt"/>
        </a:defRPr>
      </a:lvl5pPr>
      <a:lvl6pPr marL="11979275" indent="-1281113" algn="l" defTabSz="5121275" rtl="0" fontAlgn="base">
        <a:spcBef>
          <a:spcPct val="20000"/>
        </a:spcBef>
        <a:spcAft>
          <a:spcPct val="0"/>
        </a:spcAft>
        <a:buChar char="»"/>
        <a:defRPr sz="11200">
          <a:solidFill>
            <a:schemeClr val="tx1"/>
          </a:solidFill>
          <a:latin typeface="+mn-lt"/>
        </a:defRPr>
      </a:lvl6pPr>
      <a:lvl7pPr marL="12436475" indent="-1281113" algn="l" defTabSz="5121275" rtl="0" fontAlgn="base">
        <a:spcBef>
          <a:spcPct val="20000"/>
        </a:spcBef>
        <a:spcAft>
          <a:spcPct val="0"/>
        </a:spcAft>
        <a:buChar char="»"/>
        <a:defRPr sz="11200">
          <a:solidFill>
            <a:schemeClr val="tx1"/>
          </a:solidFill>
          <a:latin typeface="+mn-lt"/>
        </a:defRPr>
      </a:lvl7pPr>
      <a:lvl8pPr marL="12893675" indent="-1281113" algn="l" defTabSz="5121275" rtl="0" fontAlgn="base">
        <a:spcBef>
          <a:spcPct val="20000"/>
        </a:spcBef>
        <a:spcAft>
          <a:spcPct val="0"/>
        </a:spcAft>
        <a:buChar char="»"/>
        <a:defRPr sz="11200">
          <a:solidFill>
            <a:schemeClr val="tx1"/>
          </a:solidFill>
          <a:latin typeface="+mn-lt"/>
        </a:defRPr>
      </a:lvl8pPr>
      <a:lvl9pPr marL="13350875" indent="-1281113" algn="l" defTabSz="5121275" rtl="0" fontAlgn="base">
        <a:spcBef>
          <a:spcPct val="20000"/>
        </a:spcBef>
        <a:spcAft>
          <a:spcPct val="0"/>
        </a:spcAft>
        <a:buChar char="»"/>
        <a:defRPr sz="1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914400" y="327025"/>
            <a:ext cx="49377600" cy="6269038"/>
          </a:xfrm>
          <a:prstGeom prst="rect">
            <a:avLst/>
          </a:prstGeom>
          <a:solidFill>
            <a:schemeClr val="bg1"/>
          </a:solidFill>
          <a:ln w="152400" cmpd="thickTh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143000" y="849313"/>
            <a:ext cx="49072800" cy="2616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7200" b="0" dirty="0">
                <a:latin typeface="Tahoma" pitchFamily="34" charset="0"/>
                <a:cs typeface="Tahoma" pitchFamily="34" charset="0"/>
              </a:rPr>
              <a:t>Your title and author information</a:t>
            </a:r>
          </a:p>
          <a:p>
            <a:pPr algn="ctr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7200" b="0" dirty="0">
                <a:latin typeface="Tahoma" pitchFamily="34" charset="0"/>
                <a:cs typeface="Tahoma" pitchFamily="34" charset="0"/>
              </a:rPr>
              <a:t>Use size 64-72 font</a:t>
            </a:r>
            <a:endParaRPr lang="en-US" sz="6000" b="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39395400" y="21183600"/>
            <a:ext cx="10744200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60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CONCLUSION</a:t>
            </a:r>
          </a:p>
        </p:txBody>
      </p:sp>
      <p:sp>
        <p:nvSpPr>
          <p:cNvPr id="2153" name="Rectangle 105"/>
          <p:cNvSpPr>
            <a:spLocks noChangeArrowheads="1"/>
          </p:cNvSpPr>
          <p:nvPr/>
        </p:nvSpPr>
        <p:spPr bwMode="auto">
          <a:xfrm>
            <a:off x="1143000" y="15011400"/>
            <a:ext cx="10972800" cy="163121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457200" rIns="457200">
            <a:spAutoFit/>
          </a:bodyPr>
          <a:lstStyle/>
          <a:p>
            <a:pPr algn="ctr" defTabSz="419100">
              <a:tabLst>
                <a:tab pos="419100" algn="l"/>
              </a:tabLst>
            </a:pPr>
            <a:r>
              <a:rPr lang="en-US" sz="6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INTRODUCTION</a:t>
            </a:r>
          </a:p>
          <a:p>
            <a:pPr defTabSz="419100">
              <a:tabLst>
                <a:tab pos="419100" algn="l"/>
              </a:tabLst>
            </a:pPr>
            <a:endParaRPr lang="en-US" sz="4000" b="0" dirty="0" smtClean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5" name="Rectangle 107"/>
          <p:cNvSpPr>
            <a:spLocks noChangeArrowheads="1"/>
          </p:cNvSpPr>
          <p:nvPr/>
        </p:nvSpPr>
        <p:spPr bwMode="auto">
          <a:xfrm>
            <a:off x="24155400" y="15463838"/>
            <a:ext cx="512064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157" name="Rectangle 109"/>
          <p:cNvSpPr>
            <a:spLocks noChangeArrowheads="1"/>
          </p:cNvSpPr>
          <p:nvPr/>
        </p:nvSpPr>
        <p:spPr bwMode="auto">
          <a:xfrm>
            <a:off x="24099838" y="15451138"/>
            <a:ext cx="512064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159" name="Rectangle 111"/>
          <p:cNvSpPr>
            <a:spLocks noChangeArrowheads="1"/>
          </p:cNvSpPr>
          <p:nvPr/>
        </p:nvSpPr>
        <p:spPr bwMode="auto">
          <a:xfrm>
            <a:off x="24233188" y="15463838"/>
            <a:ext cx="512064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83" name="Rectangle 335"/>
          <p:cNvSpPr>
            <a:spLocks noChangeArrowheads="1"/>
          </p:cNvSpPr>
          <p:nvPr/>
        </p:nvSpPr>
        <p:spPr bwMode="auto">
          <a:xfrm>
            <a:off x="6440488" y="24369713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/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12725400" y="6781800"/>
            <a:ext cx="25984200" cy="252992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65760" tIns="0" rIns="365760" bIns="0">
            <a:spAutoFit/>
          </a:bodyPr>
          <a:lstStyle/>
          <a:p>
            <a:pPr marL="1257300" indent="-800100" algn="ctr"/>
            <a:endParaRPr lang="en-US" b="0" dirty="0" smtClean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marL="1257300" indent="-800100" algn="ctr">
              <a:lnSpc>
                <a:spcPct val="130000"/>
              </a:lnSpc>
            </a:pPr>
            <a:r>
              <a:rPr lang="en-US" sz="6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EXPERIMENTAL PROCEDURE</a:t>
            </a:r>
          </a:p>
          <a:p>
            <a:pPr marL="1257300" indent="-800100">
              <a:lnSpc>
                <a:spcPct val="120000"/>
              </a:lnSpc>
            </a:pPr>
            <a:endParaRPr lang="en-US" sz="4000" b="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marL="1257300" indent="-800100" algn="ctr">
              <a:lnSpc>
                <a:spcPct val="120000"/>
              </a:lnSpc>
            </a:pPr>
            <a:endParaRPr lang="en-US" sz="120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2511" name="Rectangle 463"/>
          <p:cNvSpPr>
            <a:spLocks noChangeArrowheads="1"/>
          </p:cNvSpPr>
          <p:nvPr/>
        </p:nvSpPr>
        <p:spPr bwMode="auto">
          <a:xfrm>
            <a:off x="12801600" y="17830800"/>
            <a:ext cx="25527000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457200" rIns="457200">
            <a:spAutoFit/>
          </a:bodyPr>
          <a:lstStyle/>
          <a:p>
            <a:pPr marL="288925" indent="-58738" algn="ctr">
              <a:tabLst>
                <a:tab pos="228600" algn="l"/>
              </a:tabLst>
            </a:pPr>
            <a:r>
              <a:rPr lang="en-US" sz="60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RESULTS</a:t>
            </a:r>
          </a:p>
        </p:txBody>
      </p:sp>
      <p:sp>
        <p:nvSpPr>
          <p:cNvPr id="2521" name="Text Box 473"/>
          <p:cNvSpPr txBox="1">
            <a:spLocks noChangeArrowheads="1"/>
          </p:cNvSpPr>
          <p:nvPr/>
        </p:nvSpPr>
        <p:spPr bwMode="auto">
          <a:xfrm>
            <a:off x="15527338" y="8656638"/>
            <a:ext cx="5045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523" name="Text Box 475"/>
          <p:cNvSpPr txBox="1">
            <a:spLocks noChangeArrowheads="1"/>
          </p:cNvSpPr>
          <p:nvPr/>
        </p:nvSpPr>
        <p:spPr bwMode="auto">
          <a:xfrm>
            <a:off x="16900525" y="11661774"/>
            <a:ext cx="55022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528" name="Text Box 480"/>
          <p:cNvSpPr txBox="1">
            <a:spLocks noChangeArrowheads="1"/>
          </p:cNvSpPr>
          <p:nvPr/>
        </p:nvSpPr>
        <p:spPr bwMode="auto">
          <a:xfrm>
            <a:off x="18295938" y="12053887"/>
            <a:ext cx="1841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/>
          </a:p>
        </p:txBody>
      </p:sp>
      <p:pic>
        <p:nvPicPr>
          <p:cNvPr id="2544" name="Picture 496" descr="schematicdiagra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73000" y="20421600"/>
            <a:ext cx="13563600" cy="8670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556" name="Text Box 508"/>
          <p:cNvSpPr txBox="1">
            <a:spLocks noChangeArrowheads="1"/>
          </p:cNvSpPr>
          <p:nvPr/>
        </p:nvSpPr>
        <p:spPr bwMode="auto">
          <a:xfrm>
            <a:off x="990600" y="6858000"/>
            <a:ext cx="10972800" cy="224676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6000" dirty="0" smtClean="0">
                <a:latin typeface="Tahoma" pitchFamily="34" charset="0"/>
                <a:cs typeface="Tahoma" pitchFamily="34" charset="0"/>
              </a:rPr>
              <a:t>ABSTRACT</a:t>
            </a:r>
            <a:endParaRPr lang="en-US" sz="6000" dirty="0">
              <a:latin typeface="Tahoma" pitchFamily="34" charset="0"/>
              <a:cs typeface="Tahoma" pitchFamily="34" charset="0"/>
            </a:endParaRPr>
          </a:p>
          <a:p>
            <a:r>
              <a:rPr lang="en-US" sz="4000" b="0" dirty="0" smtClean="0">
                <a:latin typeface="Arial Unicode MS" pitchFamily="34" charset="-128"/>
              </a:rPr>
              <a:t>	</a:t>
            </a:r>
            <a:r>
              <a:rPr lang="en-US" sz="4000" b="0" dirty="0" smtClean="0">
                <a:latin typeface="Tahoma" pitchFamily="34" charset="0"/>
                <a:cs typeface="Tahoma" pitchFamily="34" charset="0"/>
              </a:rPr>
              <a:t>Use size 40 font  for each section unless specified. (Tahoma)</a:t>
            </a:r>
          </a:p>
        </p:txBody>
      </p:sp>
      <p:graphicFrame>
        <p:nvGraphicFramePr>
          <p:cNvPr id="2557" name="Object 509"/>
          <p:cNvGraphicFramePr>
            <a:graphicFrameLocks noChangeAspect="1"/>
          </p:cNvGraphicFramePr>
          <p:nvPr/>
        </p:nvGraphicFramePr>
        <p:xfrm>
          <a:off x="26593800" y="20421600"/>
          <a:ext cx="11691938" cy="850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9" name="Chart" r:id="rId4" imgW="3743554" imgH="2724607" progId="Excel.Chart.8">
                  <p:embed/>
                </p:oleObj>
              </mc:Choice>
              <mc:Fallback>
                <p:oleObj name="Chart" r:id="rId4" imgW="3743554" imgH="2724607" progId="Excel.Chart.8">
                  <p:embed/>
                  <p:pic>
                    <p:nvPicPr>
                      <p:cNvPr id="0" name="Picture 5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93800" y="20421600"/>
                        <a:ext cx="11691938" cy="850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59" name="Text Box 511"/>
          <p:cNvSpPr txBox="1">
            <a:spLocks noChangeArrowheads="1"/>
          </p:cNvSpPr>
          <p:nvPr/>
        </p:nvSpPr>
        <p:spPr bwMode="auto">
          <a:xfrm>
            <a:off x="26441400" y="29489400"/>
            <a:ext cx="12344400" cy="5847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 dirty="0">
                <a:latin typeface="Tahoma" pitchFamily="34" charset="0"/>
                <a:cs typeface="Tahoma" pitchFamily="34" charset="0"/>
              </a:rPr>
              <a:t>Figure 2: </a:t>
            </a:r>
            <a:r>
              <a:rPr lang="en-US" sz="3200" b="0" dirty="0" smtClean="0">
                <a:latin typeface="Tahoma" pitchFamily="34" charset="0"/>
                <a:cs typeface="Tahoma" pitchFamily="34" charset="0"/>
              </a:rPr>
              <a:t>Use size 32 font.</a:t>
            </a:r>
            <a:endParaRPr lang="en-US" sz="3200" b="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563" name="Text Box 515"/>
          <p:cNvSpPr txBox="1">
            <a:spLocks noChangeArrowheads="1"/>
          </p:cNvSpPr>
          <p:nvPr/>
        </p:nvSpPr>
        <p:spPr bwMode="auto">
          <a:xfrm>
            <a:off x="12725400" y="29565600"/>
            <a:ext cx="12801600" cy="588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>
                <a:latin typeface="Tahoma" pitchFamily="34" charset="0"/>
                <a:cs typeface="Tahoma" pitchFamily="34" charset="0"/>
              </a:rPr>
              <a:t>Figure 3:</a:t>
            </a:r>
          </a:p>
        </p:txBody>
      </p:sp>
      <p:sp>
        <p:nvSpPr>
          <p:cNvPr id="2566" name="Text Box 518"/>
          <p:cNvSpPr txBox="1">
            <a:spLocks noChangeArrowheads="1"/>
          </p:cNvSpPr>
          <p:nvPr/>
        </p:nvSpPr>
        <p:spPr bwMode="auto">
          <a:xfrm>
            <a:off x="39319200" y="6858000"/>
            <a:ext cx="10588625" cy="5170646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DISCUSSION</a:t>
            </a:r>
          </a:p>
          <a:p>
            <a:pPr algn="ctr">
              <a:spcBef>
                <a:spcPct val="50000"/>
              </a:spcBef>
            </a:pPr>
            <a:endParaRPr lang="en-US" sz="600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ctr">
              <a:spcBef>
                <a:spcPct val="50000"/>
              </a:spcBef>
            </a:pPr>
            <a:endParaRPr lang="en-US" sz="6000" dirty="0" smtClean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ctr">
              <a:spcBef>
                <a:spcPct val="50000"/>
              </a:spcBef>
            </a:pPr>
            <a:endParaRPr lang="en-US" sz="600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568" name="Picture 520" descr="bsc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6400" y="1143000"/>
            <a:ext cx="7772400" cy="4400550"/>
          </a:xfrm>
          <a:prstGeom prst="rect">
            <a:avLst/>
          </a:prstGeom>
          <a:noFill/>
        </p:spPr>
      </p:pic>
      <p:pic>
        <p:nvPicPr>
          <p:cNvPr id="2570" name="Picture 522" descr="Sea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577000" y="1066800"/>
            <a:ext cx="4994275" cy="5029200"/>
          </a:xfrm>
          <a:prstGeom prst="rect">
            <a:avLst/>
          </a:prstGeom>
          <a:noFill/>
        </p:spPr>
      </p:pic>
      <p:sp>
        <p:nvSpPr>
          <p:cNvPr id="28" name="Text Box 42"/>
          <p:cNvSpPr txBox="1">
            <a:spLocks noChangeArrowheads="1"/>
          </p:cNvSpPr>
          <p:nvPr/>
        </p:nvSpPr>
        <p:spPr bwMode="auto">
          <a:xfrm>
            <a:off x="39395400" y="27355800"/>
            <a:ext cx="10744200" cy="150810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6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REFERENCES</a:t>
            </a:r>
          </a:p>
          <a:p>
            <a:pPr algn="ctr"/>
            <a:r>
              <a:rPr lang="en-US" sz="3200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Use size 32 font (Tahoma)</a:t>
            </a:r>
            <a:endParaRPr lang="en-US" sz="3200" b="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3081</TotalTime>
  <Words>35</Words>
  <Application>Microsoft Office PowerPoint</Application>
  <PresentationFormat>Custom</PresentationFormat>
  <Paragraphs>15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 Unicode MS</vt:lpstr>
      <vt:lpstr>Tahoma</vt:lpstr>
      <vt:lpstr>Times New Roman</vt:lpstr>
      <vt:lpstr>Default Design</vt:lpstr>
      <vt:lpstr>Chart</vt:lpstr>
      <vt:lpstr>PowerPoint Presentation</vt:lpstr>
    </vt:vector>
  </TitlesOfParts>
  <Company>Earlham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Nathan Trueblood</dc:creator>
  <cp:lastModifiedBy>Dorman, Scott</cp:lastModifiedBy>
  <cp:revision>75</cp:revision>
  <dcterms:created xsi:type="dcterms:W3CDTF">2002-04-04T01:10:15Z</dcterms:created>
  <dcterms:modified xsi:type="dcterms:W3CDTF">2021-11-08T21:26:39Z</dcterms:modified>
</cp:coreProperties>
</file>