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3"/>
  </p:handoutMasterIdLst>
  <p:sldIdLst>
    <p:sldId id="256" r:id="rId2"/>
  </p:sldIdLst>
  <p:sldSz cx="51206400" cy="32918400"/>
  <p:notesSz cx="47694850" cy="32099250"/>
  <p:defaultTextStyle>
    <a:defPPr>
      <a:defRPr lang="en-US"/>
    </a:defPPr>
    <a:lvl1pPr algn="l" rtl="0" fontAlgn="base">
      <a:spcBef>
        <a:spcPct val="0"/>
      </a:spcBef>
      <a:spcAft>
        <a:spcPct val="0"/>
      </a:spcAft>
      <a:defRPr sz="2400" b="1" kern="1200">
        <a:solidFill>
          <a:schemeClr val="tx1"/>
        </a:solidFill>
        <a:latin typeface="Times New Roman" pitchFamily="18" charset="0"/>
        <a:ea typeface="MS PGothic" pitchFamily="34" charset="-128"/>
        <a:cs typeface="+mn-cs"/>
      </a:defRPr>
    </a:lvl1pPr>
    <a:lvl2pPr marL="457200" algn="l" rtl="0" fontAlgn="base">
      <a:spcBef>
        <a:spcPct val="0"/>
      </a:spcBef>
      <a:spcAft>
        <a:spcPct val="0"/>
      </a:spcAft>
      <a:defRPr sz="2400" b="1" kern="1200">
        <a:solidFill>
          <a:schemeClr val="tx1"/>
        </a:solidFill>
        <a:latin typeface="Times New Roman" pitchFamily="18" charset="0"/>
        <a:ea typeface="MS PGothic" pitchFamily="34" charset="-128"/>
        <a:cs typeface="+mn-cs"/>
      </a:defRPr>
    </a:lvl2pPr>
    <a:lvl3pPr marL="914400" algn="l" rtl="0" fontAlgn="base">
      <a:spcBef>
        <a:spcPct val="0"/>
      </a:spcBef>
      <a:spcAft>
        <a:spcPct val="0"/>
      </a:spcAft>
      <a:defRPr sz="2400" b="1" kern="1200">
        <a:solidFill>
          <a:schemeClr val="tx1"/>
        </a:solidFill>
        <a:latin typeface="Times New Roman" pitchFamily="18" charset="0"/>
        <a:ea typeface="MS PGothic" pitchFamily="34" charset="-128"/>
        <a:cs typeface="+mn-cs"/>
      </a:defRPr>
    </a:lvl3pPr>
    <a:lvl4pPr marL="1371600" algn="l" rtl="0" fontAlgn="base">
      <a:spcBef>
        <a:spcPct val="0"/>
      </a:spcBef>
      <a:spcAft>
        <a:spcPct val="0"/>
      </a:spcAft>
      <a:defRPr sz="2400" b="1" kern="1200">
        <a:solidFill>
          <a:schemeClr val="tx1"/>
        </a:solidFill>
        <a:latin typeface="Times New Roman" pitchFamily="18" charset="0"/>
        <a:ea typeface="MS PGothic" pitchFamily="34" charset="-128"/>
        <a:cs typeface="+mn-cs"/>
      </a:defRPr>
    </a:lvl4pPr>
    <a:lvl5pPr marL="1828800" algn="l" rtl="0" fontAlgn="base">
      <a:spcBef>
        <a:spcPct val="0"/>
      </a:spcBef>
      <a:spcAft>
        <a:spcPct val="0"/>
      </a:spcAft>
      <a:defRPr sz="2400" b="1" kern="1200">
        <a:solidFill>
          <a:schemeClr val="tx1"/>
        </a:solidFill>
        <a:latin typeface="Times New Roman" pitchFamily="18" charset="0"/>
        <a:ea typeface="MS PGothic" pitchFamily="34" charset="-128"/>
        <a:cs typeface="+mn-cs"/>
      </a:defRPr>
    </a:lvl5pPr>
    <a:lvl6pPr marL="2286000" algn="l" defTabSz="914400" rtl="0" eaLnBrk="1" latinLnBrk="0" hangingPunct="1">
      <a:defRPr sz="2400" b="1" kern="1200">
        <a:solidFill>
          <a:schemeClr val="tx1"/>
        </a:solidFill>
        <a:latin typeface="Times New Roman" pitchFamily="18" charset="0"/>
        <a:ea typeface="MS PGothic" pitchFamily="34" charset="-128"/>
        <a:cs typeface="+mn-cs"/>
      </a:defRPr>
    </a:lvl6pPr>
    <a:lvl7pPr marL="2743200" algn="l" defTabSz="914400" rtl="0" eaLnBrk="1" latinLnBrk="0" hangingPunct="1">
      <a:defRPr sz="2400" b="1" kern="1200">
        <a:solidFill>
          <a:schemeClr val="tx1"/>
        </a:solidFill>
        <a:latin typeface="Times New Roman" pitchFamily="18" charset="0"/>
        <a:ea typeface="MS PGothic" pitchFamily="34" charset="-128"/>
        <a:cs typeface="+mn-cs"/>
      </a:defRPr>
    </a:lvl7pPr>
    <a:lvl8pPr marL="3200400" algn="l" defTabSz="914400" rtl="0" eaLnBrk="1" latinLnBrk="0" hangingPunct="1">
      <a:defRPr sz="2400" b="1" kern="1200">
        <a:solidFill>
          <a:schemeClr val="tx1"/>
        </a:solidFill>
        <a:latin typeface="Times New Roman" pitchFamily="18" charset="0"/>
        <a:ea typeface="MS PGothic" pitchFamily="34" charset="-128"/>
        <a:cs typeface="+mn-cs"/>
      </a:defRPr>
    </a:lvl8pPr>
    <a:lvl9pPr marL="3657600" algn="l" defTabSz="914400" rtl="0" eaLnBrk="1" latinLnBrk="0" hangingPunct="1">
      <a:defRPr sz="2400" b="1" kern="1200">
        <a:solidFill>
          <a:schemeClr val="tx1"/>
        </a:solidFill>
        <a:latin typeface="Times New Roman" pitchFamily="18" charset="0"/>
        <a:ea typeface="MS PGothic" pitchFamily="34" charset="-128"/>
        <a:cs typeface="+mn-cs"/>
      </a:defRPr>
    </a:lvl9pPr>
  </p:defaultTextStyle>
  <p:extLst>
    <p:ext uri="{EFAFB233-063F-42B5-8137-9DF3F51BA10A}">
      <p15:sldGuideLst xmlns:p15="http://schemas.microsoft.com/office/powerpoint/2012/main">
        <p15:guide id="1" orient="horz" pos="10368">
          <p15:clr>
            <a:srgbClr val="A4A3A4"/>
          </p15:clr>
        </p15:guide>
        <p15:guide id="2" pos="1612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3399FF"/>
    <a:srgbClr val="FF0000"/>
    <a:srgbClr val="FFFFE9"/>
    <a:srgbClr val="BADFF8"/>
    <a:srgbClr val="B8D3FA"/>
    <a:srgbClr val="B9EAF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799" autoAdjust="0"/>
  </p:normalViewPr>
  <p:slideViewPr>
    <p:cSldViewPr>
      <p:cViewPr varScale="1">
        <p:scale>
          <a:sx n="22" d="100"/>
          <a:sy n="22" d="100"/>
        </p:scale>
        <p:origin x="1266" y="18"/>
      </p:cViewPr>
      <p:guideLst>
        <p:guide orient="horz" pos="10368"/>
        <p:guide pos="1612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handoutMaster" Target="handoutMasters/handout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1026"/>
          <p:cNvSpPr>
            <a:spLocks noGrp="1" noChangeArrowheads="1"/>
          </p:cNvSpPr>
          <p:nvPr>
            <p:ph type="hdr" sz="quarter"/>
          </p:nvPr>
        </p:nvSpPr>
        <p:spPr bwMode="auto">
          <a:xfrm>
            <a:off x="0" y="0"/>
            <a:ext cx="20666075" cy="1604963"/>
          </a:xfrm>
          <a:prstGeom prst="rect">
            <a:avLst/>
          </a:prstGeom>
          <a:noFill/>
          <a:ln w="9525">
            <a:noFill/>
            <a:miter lim="800000"/>
            <a:headEnd/>
            <a:tailEnd/>
          </a:ln>
          <a:effectLst/>
        </p:spPr>
        <p:txBody>
          <a:bodyPr vert="horz" wrap="square" lIns="424549" tIns="212277" rIns="424549" bIns="212277" numCol="1" anchor="t" anchorCtr="0" compatLnSpc="1">
            <a:prstTxWarp prst="textNoShape">
              <a:avLst/>
            </a:prstTxWarp>
          </a:bodyPr>
          <a:lstStyle>
            <a:lvl1pPr defTabSz="4247438">
              <a:defRPr sz="5300">
                <a:latin typeface="Times New Roman" pitchFamily="18" charset="0"/>
                <a:ea typeface="+mn-ea"/>
                <a:cs typeface="+mn-cs"/>
              </a:defRPr>
            </a:lvl1pPr>
          </a:lstStyle>
          <a:p>
            <a:pPr>
              <a:defRPr/>
            </a:pPr>
            <a:endParaRPr lang="en-US"/>
          </a:p>
        </p:txBody>
      </p:sp>
      <p:sp>
        <p:nvSpPr>
          <p:cNvPr id="4099" name="Rectangle 1027"/>
          <p:cNvSpPr>
            <a:spLocks noGrp="1" noChangeArrowheads="1"/>
          </p:cNvSpPr>
          <p:nvPr>
            <p:ph type="dt" sz="quarter" idx="1"/>
          </p:nvPr>
        </p:nvSpPr>
        <p:spPr bwMode="auto">
          <a:xfrm>
            <a:off x="27028775" y="0"/>
            <a:ext cx="20666075" cy="1604963"/>
          </a:xfrm>
          <a:prstGeom prst="rect">
            <a:avLst/>
          </a:prstGeom>
          <a:noFill/>
          <a:ln w="9525">
            <a:noFill/>
            <a:miter lim="800000"/>
            <a:headEnd/>
            <a:tailEnd/>
          </a:ln>
          <a:effectLst/>
        </p:spPr>
        <p:txBody>
          <a:bodyPr vert="horz" wrap="square" lIns="424549" tIns="212277" rIns="424549" bIns="212277" numCol="1" anchor="t" anchorCtr="0" compatLnSpc="1">
            <a:prstTxWarp prst="textNoShape">
              <a:avLst/>
            </a:prstTxWarp>
          </a:bodyPr>
          <a:lstStyle>
            <a:lvl1pPr algn="r" defTabSz="4247438">
              <a:defRPr sz="5300">
                <a:latin typeface="Times New Roman" pitchFamily="18" charset="0"/>
                <a:ea typeface="+mn-ea"/>
                <a:cs typeface="+mn-cs"/>
              </a:defRPr>
            </a:lvl1pPr>
          </a:lstStyle>
          <a:p>
            <a:pPr>
              <a:defRPr/>
            </a:pPr>
            <a:endParaRPr lang="en-US"/>
          </a:p>
        </p:txBody>
      </p:sp>
      <p:sp>
        <p:nvSpPr>
          <p:cNvPr id="4100" name="Rectangle 1028"/>
          <p:cNvSpPr>
            <a:spLocks noGrp="1" noChangeArrowheads="1"/>
          </p:cNvSpPr>
          <p:nvPr>
            <p:ph type="ftr" sz="quarter" idx="2"/>
          </p:nvPr>
        </p:nvSpPr>
        <p:spPr bwMode="auto">
          <a:xfrm>
            <a:off x="0" y="30494288"/>
            <a:ext cx="20666075" cy="1604962"/>
          </a:xfrm>
          <a:prstGeom prst="rect">
            <a:avLst/>
          </a:prstGeom>
          <a:noFill/>
          <a:ln w="9525">
            <a:noFill/>
            <a:miter lim="800000"/>
            <a:headEnd/>
            <a:tailEnd/>
          </a:ln>
          <a:effectLst/>
        </p:spPr>
        <p:txBody>
          <a:bodyPr vert="horz" wrap="square" lIns="424549" tIns="212277" rIns="424549" bIns="212277" numCol="1" anchor="b" anchorCtr="0" compatLnSpc="1">
            <a:prstTxWarp prst="textNoShape">
              <a:avLst/>
            </a:prstTxWarp>
          </a:bodyPr>
          <a:lstStyle>
            <a:lvl1pPr defTabSz="4247438">
              <a:defRPr sz="5300">
                <a:latin typeface="Times New Roman" pitchFamily="18" charset="0"/>
                <a:ea typeface="+mn-ea"/>
                <a:cs typeface="+mn-cs"/>
              </a:defRPr>
            </a:lvl1pPr>
          </a:lstStyle>
          <a:p>
            <a:pPr>
              <a:defRPr/>
            </a:pPr>
            <a:endParaRPr lang="en-US"/>
          </a:p>
        </p:txBody>
      </p:sp>
      <p:sp>
        <p:nvSpPr>
          <p:cNvPr id="4101" name="Rectangle 1029"/>
          <p:cNvSpPr>
            <a:spLocks noGrp="1" noChangeArrowheads="1"/>
          </p:cNvSpPr>
          <p:nvPr>
            <p:ph type="sldNum" sz="quarter" idx="3"/>
          </p:nvPr>
        </p:nvSpPr>
        <p:spPr bwMode="auto">
          <a:xfrm>
            <a:off x="27028775" y="30494288"/>
            <a:ext cx="20666075" cy="1604962"/>
          </a:xfrm>
          <a:prstGeom prst="rect">
            <a:avLst/>
          </a:prstGeom>
          <a:noFill/>
          <a:ln w="9525">
            <a:noFill/>
            <a:miter lim="800000"/>
            <a:headEnd/>
            <a:tailEnd/>
          </a:ln>
          <a:effectLst/>
        </p:spPr>
        <p:txBody>
          <a:bodyPr vert="horz" wrap="square" lIns="424549" tIns="212277" rIns="424549" bIns="212277" numCol="1" anchor="b" anchorCtr="0" compatLnSpc="1">
            <a:prstTxWarp prst="textNoShape">
              <a:avLst/>
            </a:prstTxWarp>
          </a:bodyPr>
          <a:lstStyle>
            <a:lvl1pPr algn="r" defTabSz="4246563">
              <a:defRPr sz="5300" smtClean="0">
                <a:cs typeface="Arial" pitchFamily="34" charset="0"/>
              </a:defRPr>
            </a:lvl1pPr>
          </a:lstStyle>
          <a:p>
            <a:pPr>
              <a:defRPr/>
            </a:pPr>
            <a:fld id="{A29C91D3-56AB-462D-A4A7-77D29DC7B49E}" type="slidenum">
              <a:rPr lang="en-US" altLang="en-US"/>
              <a:pPr>
                <a:defRPr/>
              </a:pPr>
              <a:t>‹#›</a:t>
            </a:fld>
            <a:endParaRPr lang="en-US" altLang="en-US"/>
          </a:p>
        </p:txBody>
      </p:sp>
    </p:spTree>
    <p:extLst>
      <p:ext uri="{BB962C8B-B14F-4D97-AF65-F5344CB8AC3E}">
        <p14:creationId xmlns:p14="http://schemas.microsoft.com/office/powerpoint/2010/main" val="1245672072"/>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840163" y="10226675"/>
            <a:ext cx="43526075" cy="7054850"/>
          </a:xfrm>
        </p:spPr>
        <p:txBody>
          <a:bodyPr/>
          <a:lstStyle/>
          <a:p>
            <a:r>
              <a:rPr lang="en-US" smtClean="0"/>
              <a:t>Click to edit Master title style</a:t>
            </a:r>
            <a:endParaRPr lang="en-US"/>
          </a:p>
        </p:txBody>
      </p:sp>
      <p:sp>
        <p:nvSpPr>
          <p:cNvPr id="3" name="Subtitle 2"/>
          <p:cNvSpPr>
            <a:spLocks noGrp="1"/>
          </p:cNvSpPr>
          <p:nvPr>
            <p:ph type="subTitle" idx="1"/>
          </p:nvPr>
        </p:nvSpPr>
        <p:spPr>
          <a:xfrm>
            <a:off x="7680325" y="18653125"/>
            <a:ext cx="35845750" cy="84137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FE881A6-F933-47DB-AE44-7AB9818B9089}" type="slidenum">
              <a:rPr lang="en-US" altLang="en-US"/>
              <a:pPr>
                <a:defRPr/>
              </a:pPr>
              <a:t>‹#›</a:t>
            </a:fld>
            <a:endParaRPr lang="en-US" altLang="en-US"/>
          </a:p>
        </p:txBody>
      </p:sp>
    </p:spTree>
    <p:extLst>
      <p:ext uri="{BB962C8B-B14F-4D97-AF65-F5344CB8AC3E}">
        <p14:creationId xmlns:p14="http://schemas.microsoft.com/office/powerpoint/2010/main" val="34940884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CF60A23-13C7-4127-8E05-C151449A601E}" type="slidenum">
              <a:rPr lang="en-US" altLang="en-US"/>
              <a:pPr>
                <a:defRPr/>
              </a:pPr>
              <a:t>‹#›</a:t>
            </a:fld>
            <a:endParaRPr lang="en-US" altLang="en-US"/>
          </a:p>
        </p:txBody>
      </p:sp>
    </p:spTree>
    <p:extLst>
      <p:ext uri="{BB962C8B-B14F-4D97-AF65-F5344CB8AC3E}">
        <p14:creationId xmlns:p14="http://schemas.microsoft.com/office/powerpoint/2010/main" val="21547584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6485513" y="2925763"/>
            <a:ext cx="10880725" cy="2633503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40163" y="2925763"/>
            <a:ext cx="32492950" cy="263350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2006411-78AD-4319-B871-D8E12F252AE1}" type="slidenum">
              <a:rPr lang="en-US" altLang="en-US"/>
              <a:pPr>
                <a:defRPr/>
              </a:pPr>
              <a:t>‹#›</a:t>
            </a:fld>
            <a:endParaRPr lang="en-US" altLang="en-US"/>
          </a:p>
        </p:txBody>
      </p:sp>
    </p:spTree>
    <p:extLst>
      <p:ext uri="{BB962C8B-B14F-4D97-AF65-F5344CB8AC3E}">
        <p14:creationId xmlns:p14="http://schemas.microsoft.com/office/powerpoint/2010/main" val="37432654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3AC434E-5D66-44D5-9BAE-FFB9FC57C376}" type="slidenum">
              <a:rPr lang="en-US" altLang="en-US"/>
              <a:pPr>
                <a:defRPr/>
              </a:pPr>
              <a:t>‹#›</a:t>
            </a:fld>
            <a:endParaRPr lang="en-US" altLang="en-US"/>
          </a:p>
        </p:txBody>
      </p:sp>
    </p:spTree>
    <p:extLst>
      <p:ext uri="{BB962C8B-B14F-4D97-AF65-F5344CB8AC3E}">
        <p14:creationId xmlns:p14="http://schemas.microsoft.com/office/powerpoint/2010/main" val="32812174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044950" y="21153438"/>
            <a:ext cx="43526075" cy="653732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4044950" y="13952538"/>
            <a:ext cx="43526075" cy="72009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11D81DE-CCF7-49AC-8DD6-BCCAEB1EA396}" type="slidenum">
              <a:rPr lang="en-US" altLang="en-US"/>
              <a:pPr>
                <a:defRPr/>
              </a:pPr>
              <a:t>‹#›</a:t>
            </a:fld>
            <a:endParaRPr lang="en-US" altLang="en-US"/>
          </a:p>
        </p:txBody>
      </p:sp>
    </p:spTree>
    <p:extLst>
      <p:ext uri="{BB962C8B-B14F-4D97-AF65-F5344CB8AC3E}">
        <p14:creationId xmlns:p14="http://schemas.microsoft.com/office/powerpoint/2010/main" val="15209997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40163" y="9510713"/>
            <a:ext cx="21686837" cy="197500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5679400" y="9510713"/>
            <a:ext cx="21686838" cy="197500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058DE33-CDF0-4D8C-AD4E-3A3987A2FA08}" type="slidenum">
              <a:rPr lang="en-US" altLang="en-US"/>
              <a:pPr>
                <a:defRPr/>
              </a:pPr>
              <a:t>‹#›</a:t>
            </a:fld>
            <a:endParaRPr lang="en-US" altLang="en-US"/>
          </a:p>
        </p:txBody>
      </p:sp>
    </p:spTree>
    <p:extLst>
      <p:ext uri="{BB962C8B-B14F-4D97-AF65-F5344CB8AC3E}">
        <p14:creationId xmlns:p14="http://schemas.microsoft.com/office/powerpoint/2010/main" val="21924940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560638" y="1317625"/>
            <a:ext cx="46085125" cy="548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560638" y="7369175"/>
            <a:ext cx="22625050" cy="30702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60638" y="10439400"/>
            <a:ext cx="22625050" cy="189658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6012775" y="7369175"/>
            <a:ext cx="22632988" cy="30702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26012775" y="10439400"/>
            <a:ext cx="22632988" cy="189658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077D4823-05F6-415A-A5D5-98078B4BA569}" type="slidenum">
              <a:rPr lang="en-US" altLang="en-US"/>
              <a:pPr>
                <a:defRPr/>
              </a:pPr>
              <a:t>‹#›</a:t>
            </a:fld>
            <a:endParaRPr lang="en-US" altLang="en-US"/>
          </a:p>
        </p:txBody>
      </p:sp>
    </p:spTree>
    <p:extLst>
      <p:ext uri="{BB962C8B-B14F-4D97-AF65-F5344CB8AC3E}">
        <p14:creationId xmlns:p14="http://schemas.microsoft.com/office/powerpoint/2010/main" val="32376329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697F683-A02C-4B03-ADC3-E2A45C59C2DF}" type="slidenum">
              <a:rPr lang="en-US" altLang="en-US"/>
              <a:pPr>
                <a:defRPr/>
              </a:pPr>
              <a:t>‹#›</a:t>
            </a:fld>
            <a:endParaRPr lang="en-US" altLang="en-US"/>
          </a:p>
        </p:txBody>
      </p:sp>
    </p:spTree>
    <p:extLst>
      <p:ext uri="{BB962C8B-B14F-4D97-AF65-F5344CB8AC3E}">
        <p14:creationId xmlns:p14="http://schemas.microsoft.com/office/powerpoint/2010/main" val="26561774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D1854225-904B-4DB9-8019-CC5C535CDD08}" type="slidenum">
              <a:rPr lang="en-US" altLang="en-US"/>
              <a:pPr>
                <a:defRPr/>
              </a:pPr>
              <a:t>‹#›</a:t>
            </a:fld>
            <a:endParaRPr lang="en-US" altLang="en-US"/>
          </a:p>
        </p:txBody>
      </p:sp>
    </p:spTree>
    <p:extLst>
      <p:ext uri="{BB962C8B-B14F-4D97-AF65-F5344CB8AC3E}">
        <p14:creationId xmlns:p14="http://schemas.microsoft.com/office/powerpoint/2010/main" val="19375243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638" y="1311275"/>
            <a:ext cx="16846550" cy="557688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0019963" y="1311275"/>
            <a:ext cx="28625800" cy="2809398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560638" y="6888163"/>
            <a:ext cx="16846550" cy="225171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6105008-8690-4BB9-A7D8-AB9DC01D7D43}" type="slidenum">
              <a:rPr lang="en-US" altLang="en-US"/>
              <a:pPr>
                <a:defRPr/>
              </a:pPr>
              <a:t>‹#›</a:t>
            </a:fld>
            <a:endParaRPr lang="en-US" altLang="en-US"/>
          </a:p>
        </p:txBody>
      </p:sp>
    </p:spTree>
    <p:extLst>
      <p:ext uri="{BB962C8B-B14F-4D97-AF65-F5344CB8AC3E}">
        <p14:creationId xmlns:p14="http://schemas.microsoft.com/office/powerpoint/2010/main" val="22454319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36175" y="23042563"/>
            <a:ext cx="30724475" cy="2720975"/>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0036175" y="2941638"/>
            <a:ext cx="30724475" cy="1975008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0036175" y="25763538"/>
            <a:ext cx="30724475" cy="38623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6A73AEF-F0CC-472B-8D82-C4AE455A7EF5}" type="slidenum">
              <a:rPr lang="en-US" altLang="en-US"/>
              <a:pPr>
                <a:defRPr/>
              </a:pPr>
              <a:t>‹#›</a:t>
            </a:fld>
            <a:endParaRPr lang="en-US" altLang="en-US"/>
          </a:p>
        </p:txBody>
      </p:sp>
    </p:spTree>
    <p:extLst>
      <p:ext uri="{BB962C8B-B14F-4D97-AF65-F5344CB8AC3E}">
        <p14:creationId xmlns:p14="http://schemas.microsoft.com/office/powerpoint/2010/main" val="22454581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840163" y="2925763"/>
            <a:ext cx="43526075"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2064" tIns="256032" rIns="512064" bIns="256032"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3840163" y="9510713"/>
            <a:ext cx="43526075" cy="1975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2064" tIns="256032" rIns="512064" bIns="256032"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3840163" y="29992638"/>
            <a:ext cx="10668000" cy="2193925"/>
          </a:xfrm>
          <a:prstGeom prst="rect">
            <a:avLst/>
          </a:prstGeom>
          <a:noFill/>
          <a:ln w="9525">
            <a:noFill/>
            <a:miter lim="800000"/>
            <a:headEnd/>
            <a:tailEnd/>
          </a:ln>
          <a:effectLst/>
        </p:spPr>
        <p:txBody>
          <a:bodyPr vert="horz" wrap="square" lIns="512064" tIns="256032" rIns="512064" bIns="256032" numCol="1" anchor="t" anchorCtr="0" compatLnSpc="1">
            <a:prstTxWarp prst="textNoShape">
              <a:avLst/>
            </a:prstTxWarp>
          </a:bodyPr>
          <a:lstStyle>
            <a:lvl1pPr defTabSz="5121275">
              <a:defRPr sz="7800" b="0">
                <a:latin typeface="Times New Roman" pitchFamily="18" charset="0"/>
                <a:ea typeface="+mn-ea"/>
                <a:cs typeface="+mn-cs"/>
              </a:defRPr>
            </a:lvl1pPr>
          </a:lstStyle>
          <a:p>
            <a:pPr>
              <a:defRPr/>
            </a:pPr>
            <a:endParaRPr lang="en-US"/>
          </a:p>
        </p:txBody>
      </p:sp>
      <p:sp>
        <p:nvSpPr>
          <p:cNvPr id="1029" name="Rectangle 5"/>
          <p:cNvSpPr>
            <a:spLocks noGrp="1" noChangeArrowheads="1"/>
          </p:cNvSpPr>
          <p:nvPr>
            <p:ph type="ftr" sz="quarter" idx="3"/>
          </p:nvPr>
        </p:nvSpPr>
        <p:spPr bwMode="auto">
          <a:xfrm>
            <a:off x="17495838" y="29992638"/>
            <a:ext cx="16214725" cy="2193925"/>
          </a:xfrm>
          <a:prstGeom prst="rect">
            <a:avLst/>
          </a:prstGeom>
          <a:noFill/>
          <a:ln w="9525">
            <a:noFill/>
            <a:miter lim="800000"/>
            <a:headEnd/>
            <a:tailEnd/>
          </a:ln>
          <a:effectLst/>
        </p:spPr>
        <p:txBody>
          <a:bodyPr vert="horz" wrap="square" lIns="512064" tIns="256032" rIns="512064" bIns="256032" numCol="1" anchor="t" anchorCtr="0" compatLnSpc="1">
            <a:prstTxWarp prst="textNoShape">
              <a:avLst/>
            </a:prstTxWarp>
          </a:bodyPr>
          <a:lstStyle>
            <a:lvl1pPr algn="ctr" defTabSz="5121275">
              <a:defRPr sz="7800" b="0">
                <a:latin typeface="Times New Roman" pitchFamily="18" charset="0"/>
                <a:ea typeface="+mn-ea"/>
                <a:cs typeface="+mn-cs"/>
              </a:defRPr>
            </a:lvl1pPr>
          </a:lstStyle>
          <a:p>
            <a:pPr>
              <a:defRPr/>
            </a:pPr>
            <a:endParaRPr lang="en-US"/>
          </a:p>
        </p:txBody>
      </p:sp>
      <p:sp>
        <p:nvSpPr>
          <p:cNvPr id="1030" name="Rectangle 6"/>
          <p:cNvSpPr>
            <a:spLocks noGrp="1" noChangeArrowheads="1"/>
          </p:cNvSpPr>
          <p:nvPr>
            <p:ph type="sldNum" sz="quarter" idx="4"/>
          </p:nvPr>
        </p:nvSpPr>
        <p:spPr bwMode="auto">
          <a:xfrm>
            <a:off x="36698238" y="29992638"/>
            <a:ext cx="10668000" cy="2193925"/>
          </a:xfrm>
          <a:prstGeom prst="rect">
            <a:avLst/>
          </a:prstGeom>
          <a:noFill/>
          <a:ln w="9525">
            <a:noFill/>
            <a:miter lim="800000"/>
            <a:headEnd/>
            <a:tailEnd/>
          </a:ln>
          <a:effectLst/>
        </p:spPr>
        <p:txBody>
          <a:bodyPr vert="horz" wrap="square" lIns="512064" tIns="256032" rIns="512064" bIns="256032" numCol="1" anchor="t" anchorCtr="0" compatLnSpc="1">
            <a:prstTxWarp prst="textNoShape">
              <a:avLst/>
            </a:prstTxWarp>
          </a:bodyPr>
          <a:lstStyle>
            <a:lvl1pPr algn="r" defTabSz="5121275">
              <a:defRPr sz="7800" b="0" smtClean="0">
                <a:cs typeface="Arial" pitchFamily="34" charset="0"/>
              </a:defRPr>
            </a:lvl1pPr>
          </a:lstStyle>
          <a:p>
            <a:pPr>
              <a:defRPr/>
            </a:pPr>
            <a:fld id="{E8E8D3C6-C219-4D78-AA0B-FBCD628552D0}"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5121275" rtl="0" eaLnBrk="0" fontAlgn="base" hangingPunct="0">
        <a:spcBef>
          <a:spcPct val="0"/>
        </a:spcBef>
        <a:spcAft>
          <a:spcPct val="0"/>
        </a:spcAft>
        <a:defRPr sz="24600">
          <a:solidFill>
            <a:schemeClr val="tx2"/>
          </a:solidFill>
          <a:latin typeface="+mj-lt"/>
          <a:ea typeface="MS PGothic" pitchFamily="34" charset="-128"/>
          <a:cs typeface="ＭＳ Ｐゴシック" charset="0"/>
        </a:defRPr>
      </a:lvl1pPr>
      <a:lvl2pPr algn="ctr" defTabSz="5121275" rtl="0" eaLnBrk="0" fontAlgn="base" hangingPunct="0">
        <a:spcBef>
          <a:spcPct val="0"/>
        </a:spcBef>
        <a:spcAft>
          <a:spcPct val="0"/>
        </a:spcAft>
        <a:defRPr sz="24600">
          <a:solidFill>
            <a:schemeClr val="tx2"/>
          </a:solidFill>
          <a:latin typeface="Times New Roman" pitchFamily="18" charset="0"/>
          <a:ea typeface="MS PGothic" pitchFamily="34" charset="-128"/>
          <a:cs typeface="ＭＳ Ｐゴシック" charset="0"/>
        </a:defRPr>
      </a:lvl2pPr>
      <a:lvl3pPr algn="ctr" defTabSz="5121275" rtl="0" eaLnBrk="0" fontAlgn="base" hangingPunct="0">
        <a:spcBef>
          <a:spcPct val="0"/>
        </a:spcBef>
        <a:spcAft>
          <a:spcPct val="0"/>
        </a:spcAft>
        <a:defRPr sz="24600">
          <a:solidFill>
            <a:schemeClr val="tx2"/>
          </a:solidFill>
          <a:latin typeface="Times New Roman" pitchFamily="18" charset="0"/>
          <a:ea typeface="MS PGothic" pitchFamily="34" charset="-128"/>
          <a:cs typeface="ＭＳ Ｐゴシック" charset="0"/>
        </a:defRPr>
      </a:lvl3pPr>
      <a:lvl4pPr algn="ctr" defTabSz="5121275" rtl="0" eaLnBrk="0" fontAlgn="base" hangingPunct="0">
        <a:spcBef>
          <a:spcPct val="0"/>
        </a:spcBef>
        <a:spcAft>
          <a:spcPct val="0"/>
        </a:spcAft>
        <a:defRPr sz="24600">
          <a:solidFill>
            <a:schemeClr val="tx2"/>
          </a:solidFill>
          <a:latin typeface="Times New Roman" pitchFamily="18" charset="0"/>
          <a:ea typeface="MS PGothic" pitchFamily="34" charset="-128"/>
          <a:cs typeface="ＭＳ Ｐゴシック" charset="0"/>
        </a:defRPr>
      </a:lvl4pPr>
      <a:lvl5pPr algn="ctr" defTabSz="5121275" rtl="0" eaLnBrk="0" fontAlgn="base" hangingPunct="0">
        <a:spcBef>
          <a:spcPct val="0"/>
        </a:spcBef>
        <a:spcAft>
          <a:spcPct val="0"/>
        </a:spcAft>
        <a:defRPr sz="24600">
          <a:solidFill>
            <a:schemeClr val="tx2"/>
          </a:solidFill>
          <a:latin typeface="Times New Roman" pitchFamily="18" charset="0"/>
          <a:ea typeface="MS PGothic" pitchFamily="34" charset="-128"/>
          <a:cs typeface="ＭＳ Ｐゴシック" charset="0"/>
        </a:defRPr>
      </a:lvl5pPr>
      <a:lvl6pPr marL="457200" algn="ctr" defTabSz="5121275" rtl="0" fontAlgn="base">
        <a:spcBef>
          <a:spcPct val="0"/>
        </a:spcBef>
        <a:spcAft>
          <a:spcPct val="0"/>
        </a:spcAft>
        <a:defRPr sz="24600">
          <a:solidFill>
            <a:schemeClr val="tx2"/>
          </a:solidFill>
          <a:latin typeface="Times New Roman" pitchFamily="18" charset="0"/>
        </a:defRPr>
      </a:lvl6pPr>
      <a:lvl7pPr marL="914400" algn="ctr" defTabSz="5121275" rtl="0" fontAlgn="base">
        <a:spcBef>
          <a:spcPct val="0"/>
        </a:spcBef>
        <a:spcAft>
          <a:spcPct val="0"/>
        </a:spcAft>
        <a:defRPr sz="24600">
          <a:solidFill>
            <a:schemeClr val="tx2"/>
          </a:solidFill>
          <a:latin typeface="Times New Roman" pitchFamily="18" charset="0"/>
        </a:defRPr>
      </a:lvl7pPr>
      <a:lvl8pPr marL="1371600" algn="ctr" defTabSz="5121275" rtl="0" fontAlgn="base">
        <a:spcBef>
          <a:spcPct val="0"/>
        </a:spcBef>
        <a:spcAft>
          <a:spcPct val="0"/>
        </a:spcAft>
        <a:defRPr sz="24600">
          <a:solidFill>
            <a:schemeClr val="tx2"/>
          </a:solidFill>
          <a:latin typeface="Times New Roman" pitchFamily="18" charset="0"/>
        </a:defRPr>
      </a:lvl8pPr>
      <a:lvl9pPr marL="1828800" algn="ctr" defTabSz="5121275" rtl="0" fontAlgn="base">
        <a:spcBef>
          <a:spcPct val="0"/>
        </a:spcBef>
        <a:spcAft>
          <a:spcPct val="0"/>
        </a:spcAft>
        <a:defRPr sz="24600">
          <a:solidFill>
            <a:schemeClr val="tx2"/>
          </a:solidFill>
          <a:latin typeface="Times New Roman" pitchFamily="18" charset="0"/>
        </a:defRPr>
      </a:lvl9pPr>
    </p:titleStyle>
    <p:bodyStyle>
      <a:lvl1pPr marL="1920875" indent="-1920875" algn="l" defTabSz="5121275" rtl="0" eaLnBrk="0" fontAlgn="base" hangingPunct="0">
        <a:spcBef>
          <a:spcPct val="20000"/>
        </a:spcBef>
        <a:spcAft>
          <a:spcPct val="0"/>
        </a:spcAft>
        <a:buChar char="•"/>
        <a:defRPr sz="17900">
          <a:solidFill>
            <a:schemeClr val="tx1"/>
          </a:solidFill>
          <a:latin typeface="+mn-lt"/>
          <a:ea typeface="MS PGothic" pitchFamily="34" charset="-128"/>
          <a:cs typeface="ＭＳ Ｐゴシック" charset="0"/>
        </a:defRPr>
      </a:lvl1pPr>
      <a:lvl2pPr marL="4160838" indent="-1600200" algn="l" defTabSz="5121275" rtl="0" eaLnBrk="0" fontAlgn="base" hangingPunct="0">
        <a:spcBef>
          <a:spcPct val="20000"/>
        </a:spcBef>
        <a:spcAft>
          <a:spcPct val="0"/>
        </a:spcAft>
        <a:buChar char="–"/>
        <a:defRPr sz="15700">
          <a:solidFill>
            <a:schemeClr val="tx1"/>
          </a:solidFill>
          <a:latin typeface="+mn-lt"/>
          <a:ea typeface="MS PGothic" pitchFamily="34" charset="-128"/>
        </a:defRPr>
      </a:lvl2pPr>
      <a:lvl3pPr marL="6400800" indent="-1279525" algn="l" defTabSz="5121275" rtl="0" eaLnBrk="0" fontAlgn="base" hangingPunct="0">
        <a:spcBef>
          <a:spcPct val="20000"/>
        </a:spcBef>
        <a:spcAft>
          <a:spcPct val="0"/>
        </a:spcAft>
        <a:buChar char="•"/>
        <a:defRPr sz="13400">
          <a:solidFill>
            <a:schemeClr val="tx1"/>
          </a:solidFill>
          <a:latin typeface="+mn-lt"/>
          <a:ea typeface="MS PGothic" pitchFamily="34" charset="-128"/>
        </a:defRPr>
      </a:lvl3pPr>
      <a:lvl4pPr marL="8961438" indent="-1281113" algn="l" defTabSz="5121275" rtl="0" eaLnBrk="0" fontAlgn="base" hangingPunct="0">
        <a:spcBef>
          <a:spcPct val="20000"/>
        </a:spcBef>
        <a:spcAft>
          <a:spcPct val="0"/>
        </a:spcAft>
        <a:buChar char="–"/>
        <a:defRPr sz="11200">
          <a:solidFill>
            <a:schemeClr val="tx1"/>
          </a:solidFill>
          <a:latin typeface="+mn-lt"/>
          <a:ea typeface="MS PGothic" pitchFamily="34" charset="-128"/>
        </a:defRPr>
      </a:lvl4pPr>
      <a:lvl5pPr marL="11522075" indent="-1281113" algn="l" defTabSz="5121275" rtl="0" eaLnBrk="0" fontAlgn="base" hangingPunct="0">
        <a:spcBef>
          <a:spcPct val="20000"/>
        </a:spcBef>
        <a:spcAft>
          <a:spcPct val="0"/>
        </a:spcAft>
        <a:buChar char="»"/>
        <a:defRPr sz="11200">
          <a:solidFill>
            <a:schemeClr val="tx1"/>
          </a:solidFill>
          <a:latin typeface="+mn-lt"/>
          <a:ea typeface="MS PGothic" pitchFamily="34" charset="-128"/>
        </a:defRPr>
      </a:lvl5pPr>
      <a:lvl6pPr marL="11979275" indent="-1281113" algn="l" defTabSz="5121275" rtl="0" fontAlgn="base">
        <a:spcBef>
          <a:spcPct val="20000"/>
        </a:spcBef>
        <a:spcAft>
          <a:spcPct val="0"/>
        </a:spcAft>
        <a:buChar char="»"/>
        <a:defRPr sz="11200">
          <a:solidFill>
            <a:schemeClr val="tx1"/>
          </a:solidFill>
          <a:latin typeface="+mn-lt"/>
        </a:defRPr>
      </a:lvl6pPr>
      <a:lvl7pPr marL="12436475" indent="-1281113" algn="l" defTabSz="5121275" rtl="0" fontAlgn="base">
        <a:spcBef>
          <a:spcPct val="20000"/>
        </a:spcBef>
        <a:spcAft>
          <a:spcPct val="0"/>
        </a:spcAft>
        <a:buChar char="»"/>
        <a:defRPr sz="11200">
          <a:solidFill>
            <a:schemeClr val="tx1"/>
          </a:solidFill>
          <a:latin typeface="+mn-lt"/>
        </a:defRPr>
      </a:lvl7pPr>
      <a:lvl8pPr marL="12893675" indent="-1281113" algn="l" defTabSz="5121275" rtl="0" fontAlgn="base">
        <a:spcBef>
          <a:spcPct val="20000"/>
        </a:spcBef>
        <a:spcAft>
          <a:spcPct val="0"/>
        </a:spcAft>
        <a:buChar char="»"/>
        <a:defRPr sz="11200">
          <a:solidFill>
            <a:schemeClr val="tx1"/>
          </a:solidFill>
          <a:latin typeface="+mn-lt"/>
        </a:defRPr>
      </a:lvl8pPr>
      <a:lvl9pPr marL="13350875" indent="-1281113" algn="l" defTabSz="5121275" rtl="0" fontAlgn="base">
        <a:spcBef>
          <a:spcPct val="20000"/>
        </a:spcBef>
        <a:spcAft>
          <a:spcPct val="0"/>
        </a:spcAft>
        <a:buChar char="»"/>
        <a:defRPr sz="11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6.jpeg"/><Relationship Id="rId12" Type="http://schemas.openxmlformats.org/officeDocument/2006/relationships/image" Target="../media/image11.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jpeg"/><Relationship Id="rId11" Type="http://schemas.openxmlformats.org/officeDocument/2006/relationships/image" Target="../media/image10.png"/><Relationship Id="rId5" Type="http://schemas.openxmlformats.org/officeDocument/2006/relationships/image" Target="../media/image4.jpeg"/><Relationship Id="rId10" Type="http://schemas.openxmlformats.org/officeDocument/2006/relationships/image" Target="../media/image9.jpeg"/><Relationship Id="rId4" Type="http://schemas.openxmlformats.org/officeDocument/2006/relationships/image" Target="../media/image3.jpeg"/><Relationship Id="rId9" Type="http://schemas.openxmlformats.org/officeDocument/2006/relationships/image" Target="../media/image8.jpeg"/><Relationship Id="rId1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2050" name="Rectangle 5"/>
          <p:cNvSpPr>
            <a:spLocks noChangeArrowheads="1"/>
          </p:cNvSpPr>
          <p:nvPr/>
        </p:nvSpPr>
        <p:spPr bwMode="auto">
          <a:xfrm>
            <a:off x="914400" y="327025"/>
            <a:ext cx="49377600" cy="5616575"/>
          </a:xfrm>
          <a:prstGeom prst="rect">
            <a:avLst/>
          </a:prstGeom>
          <a:solidFill>
            <a:schemeClr val="bg1"/>
          </a:solidFill>
          <a:ln w="152400" cmpd="thickThin">
            <a:solidFill>
              <a:schemeClr val="tx1"/>
            </a:solidFill>
            <a:miter lim="800000"/>
            <a:headEnd/>
            <a:tailEnd/>
          </a:ln>
        </p:spPr>
        <p:txBody>
          <a:bodyPr wrap="none" anchor="ctr"/>
          <a:lstStyle>
            <a:lvl1pPr eaLnBrk="0" hangingPunct="0">
              <a:spcBef>
                <a:spcPct val="20000"/>
              </a:spcBef>
              <a:buChar char="•"/>
              <a:defRPr sz="17900">
                <a:solidFill>
                  <a:schemeClr val="tx1"/>
                </a:solidFill>
                <a:latin typeface="Times New Roman" pitchFamily="18" charset="0"/>
                <a:ea typeface="MS PGothic" pitchFamily="34" charset="-128"/>
              </a:defRPr>
            </a:lvl1pPr>
            <a:lvl2pPr marL="742950" indent="-285750" eaLnBrk="0" hangingPunct="0">
              <a:spcBef>
                <a:spcPct val="20000"/>
              </a:spcBef>
              <a:buChar char="–"/>
              <a:defRPr sz="15700">
                <a:solidFill>
                  <a:schemeClr val="tx1"/>
                </a:solidFill>
                <a:latin typeface="Times New Roman" pitchFamily="18" charset="0"/>
                <a:ea typeface="MS PGothic" pitchFamily="34" charset="-128"/>
              </a:defRPr>
            </a:lvl2pPr>
            <a:lvl3pPr marL="1143000" indent="-228600" eaLnBrk="0" hangingPunct="0">
              <a:spcBef>
                <a:spcPct val="20000"/>
              </a:spcBef>
              <a:buChar char="•"/>
              <a:defRPr sz="13400">
                <a:solidFill>
                  <a:schemeClr val="tx1"/>
                </a:solidFill>
                <a:latin typeface="Times New Roman" pitchFamily="18" charset="0"/>
                <a:ea typeface="MS PGothic" pitchFamily="34" charset="-128"/>
              </a:defRPr>
            </a:lvl3pPr>
            <a:lvl4pPr marL="1600200" indent="-228600" eaLnBrk="0" hangingPunct="0">
              <a:spcBef>
                <a:spcPct val="20000"/>
              </a:spcBef>
              <a:buChar char="–"/>
              <a:defRPr sz="11200">
                <a:solidFill>
                  <a:schemeClr val="tx1"/>
                </a:solidFill>
                <a:latin typeface="Times New Roman" pitchFamily="18" charset="0"/>
                <a:ea typeface="MS PGothic" pitchFamily="34" charset="-128"/>
              </a:defRPr>
            </a:lvl4pPr>
            <a:lvl5pPr marL="2057400" indent="-228600" eaLnBrk="0" hangingPunct="0">
              <a:spcBef>
                <a:spcPct val="20000"/>
              </a:spcBef>
              <a:buChar char="»"/>
              <a:defRPr sz="11200">
                <a:solidFill>
                  <a:schemeClr val="tx1"/>
                </a:solidFill>
                <a:latin typeface="Times New Roman" pitchFamily="18" charset="0"/>
                <a:ea typeface="MS PGothic" pitchFamily="34" charset="-128"/>
              </a:defRPr>
            </a:lvl5pPr>
            <a:lvl6pPr marL="25146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6pPr>
            <a:lvl7pPr marL="29718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7pPr>
            <a:lvl8pPr marL="34290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8pPr>
            <a:lvl9pPr marL="38862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9pPr>
          </a:lstStyle>
          <a:p>
            <a:pPr eaLnBrk="1" hangingPunct="1">
              <a:spcBef>
                <a:spcPct val="0"/>
              </a:spcBef>
              <a:buFontTx/>
              <a:buNone/>
            </a:pPr>
            <a:endParaRPr lang="en-US" altLang="en-US" sz="2400"/>
          </a:p>
        </p:txBody>
      </p:sp>
      <p:sp>
        <p:nvSpPr>
          <p:cNvPr id="2051" name="Rectangle 4"/>
          <p:cNvSpPr>
            <a:spLocks noChangeArrowheads="1"/>
          </p:cNvSpPr>
          <p:nvPr/>
        </p:nvSpPr>
        <p:spPr bwMode="auto">
          <a:xfrm>
            <a:off x="1143000" y="849313"/>
            <a:ext cx="49072800" cy="421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17900">
                <a:solidFill>
                  <a:schemeClr val="tx1"/>
                </a:solidFill>
                <a:latin typeface="Times New Roman" pitchFamily="18" charset="0"/>
                <a:ea typeface="MS PGothic" pitchFamily="34" charset="-128"/>
              </a:defRPr>
            </a:lvl1pPr>
            <a:lvl2pPr marL="742950" indent="-285750" eaLnBrk="0" hangingPunct="0">
              <a:spcBef>
                <a:spcPct val="20000"/>
              </a:spcBef>
              <a:buChar char="–"/>
              <a:defRPr sz="15700">
                <a:solidFill>
                  <a:schemeClr val="tx1"/>
                </a:solidFill>
                <a:latin typeface="Times New Roman" pitchFamily="18" charset="0"/>
                <a:ea typeface="MS PGothic" pitchFamily="34" charset="-128"/>
              </a:defRPr>
            </a:lvl2pPr>
            <a:lvl3pPr marL="1143000" indent="-228600" eaLnBrk="0" hangingPunct="0">
              <a:spcBef>
                <a:spcPct val="20000"/>
              </a:spcBef>
              <a:buChar char="•"/>
              <a:defRPr sz="13400">
                <a:solidFill>
                  <a:schemeClr val="tx1"/>
                </a:solidFill>
                <a:latin typeface="Times New Roman" pitchFamily="18" charset="0"/>
                <a:ea typeface="MS PGothic" pitchFamily="34" charset="-128"/>
              </a:defRPr>
            </a:lvl3pPr>
            <a:lvl4pPr marL="1600200" indent="-228600" eaLnBrk="0" hangingPunct="0">
              <a:spcBef>
                <a:spcPct val="20000"/>
              </a:spcBef>
              <a:buChar char="–"/>
              <a:defRPr sz="11200">
                <a:solidFill>
                  <a:schemeClr val="tx1"/>
                </a:solidFill>
                <a:latin typeface="Times New Roman" pitchFamily="18" charset="0"/>
                <a:ea typeface="MS PGothic" pitchFamily="34" charset="-128"/>
              </a:defRPr>
            </a:lvl4pPr>
            <a:lvl5pPr marL="2057400" indent="-228600" eaLnBrk="0" hangingPunct="0">
              <a:spcBef>
                <a:spcPct val="20000"/>
              </a:spcBef>
              <a:buChar char="»"/>
              <a:defRPr sz="11200">
                <a:solidFill>
                  <a:schemeClr val="tx1"/>
                </a:solidFill>
                <a:latin typeface="Times New Roman" pitchFamily="18" charset="0"/>
                <a:ea typeface="MS PGothic" pitchFamily="34" charset="-128"/>
              </a:defRPr>
            </a:lvl5pPr>
            <a:lvl6pPr marL="25146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6pPr>
            <a:lvl7pPr marL="29718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7pPr>
            <a:lvl8pPr marL="34290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8pPr>
            <a:lvl9pPr marL="38862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9pPr>
          </a:lstStyle>
          <a:p>
            <a:pPr algn="ctr">
              <a:lnSpc>
                <a:spcPct val="90000"/>
              </a:lnSpc>
              <a:spcBef>
                <a:spcPct val="50000"/>
              </a:spcBef>
              <a:buFontTx/>
              <a:buNone/>
            </a:pPr>
            <a:r>
              <a:rPr lang="en-US" altLang="en-US" sz="7200" b="0">
                <a:latin typeface="Tahoma" pitchFamily="34" charset="0"/>
                <a:cs typeface="Tahoma" pitchFamily="34" charset="0"/>
              </a:rPr>
              <a:t>Optimizing Carbon Dioxide Levels Emitted During Leaf Decomposition </a:t>
            </a:r>
          </a:p>
          <a:p>
            <a:pPr algn="ctr">
              <a:lnSpc>
                <a:spcPct val="90000"/>
              </a:lnSpc>
              <a:spcBef>
                <a:spcPct val="50000"/>
              </a:spcBef>
              <a:buFontTx/>
              <a:buNone/>
            </a:pPr>
            <a:endParaRPr lang="en-US" altLang="en-US" sz="7200" b="0">
              <a:latin typeface="Tahoma" pitchFamily="34" charset="0"/>
              <a:cs typeface="Tahoma" pitchFamily="34" charset="0"/>
            </a:endParaRPr>
          </a:p>
          <a:p>
            <a:pPr algn="ctr">
              <a:lnSpc>
                <a:spcPct val="90000"/>
              </a:lnSpc>
              <a:spcBef>
                <a:spcPct val="50000"/>
              </a:spcBef>
              <a:buFontTx/>
              <a:buNone/>
            </a:pPr>
            <a:r>
              <a:rPr lang="en-US" altLang="en-US" sz="7200" b="0">
                <a:latin typeface="Tahoma" pitchFamily="34" charset="0"/>
                <a:cs typeface="Tahoma" pitchFamily="34" charset="0"/>
              </a:rPr>
              <a:t>Markia Robinson, Dr. Stultz</a:t>
            </a:r>
            <a:endParaRPr lang="en-US" altLang="en-US" sz="6000" b="0">
              <a:latin typeface="Tahoma" pitchFamily="34" charset="0"/>
              <a:cs typeface="Tahoma" pitchFamily="34" charset="0"/>
            </a:endParaRPr>
          </a:p>
        </p:txBody>
      </p:sp>
      <p:sp>
        <p:nvSpPr>
          <p:cNvPr id="2090" name="Text Box 42"/>
          <p:cNvSpPr txBox="1">
            <a:spLocks noChangeArrowheads="1"/>
          </p:cNvSpPr>
          <p:nvPr/>
        </p:nvSpPr>
        <p:spPr bwMode="auto">
          <a:xfrm>
            <a:off x="39395400" y="18364200"/>
            <a:ext cx="10744200" cy="1016000"/>
          </a:xfrm>
          <a:prstGeom prst="rect">
            <a:avLst/>
          </a:prstGeom>
          <a:solidFill>
            <a:schemeClr val="bg1"/>
          </a:solidFill>
          <a:ln w="9525">
            <a:solidFill>
              <a:schemeClr val="tx1"/>
            </a:solidFill>
            <a:miter lim="800000"/>
            <a:headEnd/>
            <a:tailEnd/>
          </a:ln>
          <a:effectLst/>
        </p:spPr>
        <p:txBody>
          <a:bodyPr>
            <a:spAutoFit/>
          </a:bodyPr>
          <a:lstStyle>
            <a:lvl1pPr eaLnBrk="0" hangingPunct="0">
              <a:defRPr sz="2400" b="1">
                <a:solidFill>
                  <a:schemeClr val="tx1"/>
                </a:solidFill>
                <a:latin typeface="Times New Roman" pitchFamily="18" charset="0"/>
                <a:ea typeface="MS PGothic" pitchFamily="34" charset="-128"/>
              </a:defRPr>
            </a:lvl1pPr>
            <a:lvl2pPr marL="742950" indent="-285750" eaLnBrk="0" hangingPunct="0">
              <a:defRPr sz="2400" b="1">
                <a:solidFill>
                  <a:schemeClr val="tx1"/>
                </a:solidFill>
                <a:latin typeface="Times New Roman" pitchFamily="18" charset="0"/>
                <a:ea typeface="MS PGothic" pitchFamily="34" charset="-128"/>
              </a:defRPr>
            </a:lvl2pPr>
            <a:lvl3pPr marL="1143000" indent="-228600" eaLnBrk="0" hangingPunct="0">
              <a:defRPr sz="2400" b="1">
                <a:solidFill>
                  <a:schemeClr val="tx1"/>
                </a:solidFill>
                <a:latin typeface="Times New Roman" pitchFamily="18" charset="0"/>
                <a:ea typeface="MS PGothic" pitchFamily="34" charset="-128"/>
              </a:defRPr>
            </a:lvl3pPr>
            <a:lvl4pPr marL="1600200" indent="-228600" eaLnBrk="0" hangingPunct="0">
              <a:defRPr sz="2400" b="1">
                <a:solidFill>
                  <a:schemeClr val="tx1"/>
                </a:solidFill>
                <a:latin typeface="Times New Roman" pitchFamily="18" charset="0"/>
                <a:ea typeface="MS PGothic" pitchFamily="34" charset="-128"/>
              </a:defRPr>
            </a:lvl4pPr>
            <a:lvl5pPr marL="2057400" indent="-228600" eaLnBrk="0" hangingPunct="0">
              <a:defRPr sz="2400" b="1">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b="1">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b="1">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b="1">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b="1">
                <a:solidFill>
                  <a:schemeClr val="tx1"/>
                </a:solidFill>
                <a:latin typeface="Times New Roman" pitchFamily="18" charset="0"/>
                <a:ea typeface="MS PGothic" pitchFamily="34" charset="-128"/>
              </a:defRPr>
            </a:lvl9pPr>
          </a:lstStyle>
          <a:p>
            <a:pPr algn="ctr" eaLnBrk="1" hangingPunct="1">
              <a:defRPr/>
            </a:pPr>
            <a:r>
              <a:rPr lang="en-US" altLang="en-US" sz="6000" smtClean="0">
                <a:effectLst>
                  <a:outerShdw blurRad="38100" dist="38100" dir="2700000" algn="tl">
                    <a:srgbClr val="C0C0C0"/>
                  </a:outerShdw>
                </a:effectLst>
                <a:latin typeface="Tahoma" pitchFamily="34" charset="0"/>
                <a:cs typeface="Tahoma" pitchFamily="34" charset="0"/>
              </a:rPr>
              <a:t>CONCLUSION</a:t>
            </a:r>
          </a:p>
        </p:txBody>
      </p:sp>
      <p:sp>
        <p:nvSpPr>
          <p:cNvPr id="2153" name="Rectangle 105"/>
          <p:cNvSpPr>
            <a:spLocks noChangeArrowheads="1"/>
          </p:cNvSpPr>
          <p:nvPr/>
        </p:nvSpPr>
        <p:spPr bwMode="auto">
          <a:xfrm>
            <a:off x="954088" y="13784263"/>
            <a:ext cx="10972800" cy="1630362"/>
          </a:xfrm>
          <a:prstGeom prst="rect">
            <a:avLst/>
          </a:prstGeom>
          <a:solidFill>
            <a:schemeClr val="bg1"/>
          </a:solidFill>
          <a:ln w="9525">
            <a:solidFill>
              <a:schemeClr val="tx1"/>
            </a:solidFill>
            <a:miter lim="800000"/>
            <a:headEnd/>
            <a:tailEnd/>
          </a:ln>
          <a:effectLst/>
        </p:spPr>
        <p:txBody>
          <a:bodyPr lIns="457200" rIns="457200">
            <a:spAutoFit/>
          </a:bodyPr>
          <a:lstStyle/>
          <a:p>
            <a:pPr algn="ctr" defTabSz="419100">
              <a:tabLst>
                <a:tab pos="419100" algn="l"/>
              </a:tabLst>
              <a:defRPr/>
            </a:pPr>
            <a:r>
              <a:rPr lang="en-US" sz="6000" dirty="0">
                <a:effectLst>
                  <a:outerShdw blurRad="38100" dist="38100" dir="2700000" algn="tl">
                    <a:srgbClr val="C0C0C0"/>
                  </a:outerShdw>
                </a:effectLst>
                <a:latin typeface="Tahoma" pitchFamily="34" charset="0"/>
                <a:ea typeface="+mn-ea"/>
                <a:cs typeface="Tahoma" pitchFamily="34" charset="0"/>
              </a:rPr>
              <a:t>INTRODUCTION</a:t>
            </a:r>
          </a:p>
          <a:p>
            <a:pPr defTabSz="419100">
              <a:tabLst>
                <a:tab pos="419100" algn="l"/>
              </a:tabLst>
              <a:defRPr/>
            </a:pPr>
            <a:endParaRPr lang="en-US" sz="4000" b="0" dirty="0">
              <a:effectLst>
                <a:outerShdw blurRad="38100" dist="38100" dir="2700000" algn="tl">
                  <a:srgbClr val="C0C0C0"/>
                </a:outerShdw>
              </a:effectLst>
              <a:latin typeface="Tahoma" pitchFamily="34" charset="0"/>
              <a:ea typeface="+mn-ea"/>
              <a:cs typeface="Tahoma" pitchFamily="34" charset="0"/>
            </a:endParaRPr>
          </a:p>
        </p:txBody>
      </p:sp>
      <p:sp>
        <p:nvSpPr>
          <p:cNvPr id="2054" name="Rectangle 107"/>
          <p:cNvSpPr>
            <a:spLocks noChangeArrowheads="1"/>
          </p:cNvSpPr>
          <p:nvPr/>
        </p:nvSpPr>
        <p:spPr bwMode="auto">
          <a:xfrm>
            <a:off x="24155400" y="15463838"/>
            <a:ext cx="512064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17900">
                <a:solidFill>
                  <a:schemeClr val="tx1"/>
                </a:solidFill>
                <a:latin typeface="Times New Roman" pitchFamily="18" charset="0"/>
                <a:ea typeface="MS PGothic" pitchFamily="34" charset="-128"/>
              </a:defRPr>
            </a:lvl1pPr>
            <a:lvl2pPr marL="742950" indent="-285750" eaLnBrk="0" hangingPunct="0">
              <a:spcBef>
                <a:spcPct val="20000"/>
              </a:spcBef>
              <a:buChar char="–"/>
              <a:defRPr sz="15700">
                <a:solidFill>
                  <a:schemeClr val="tx1"/>
                </a:solidFill>
                <a:latin typeface="Times New Roman" pitchFamily="18" charset="0"/>
                <a:ea typeface="MS PGothic" pitchFamily="34" charset="-128"/>
              </a:defRPr>
            </a:lvl2pPr>
            <a:lvl3pPr marL="1143000" indent="-228600" eaLnBrk="0" hangingPunct="0">
              <a:spcBef>
                <a:spcPct val="20000"/>
              </a:spcBef>
              <a:buChar char="•"/>
              <a:defRPr sz="13400">
                <a:solidFill>
                  <a:schemeClr val="tx1"/>
                </a:solidFill>
                <a:latin typeface="Times New Roman" pitchFamily="18" charset="0"/>
                <a:ea typeface="MS PGothic" pitchFamily="34" charset="-128"/>
              </a:defRPr>
            </a:lvl3pPr>
            <a:lvl4pPr marL="1600200" indent="-228600" eaLnBrk="0" hangingPunct="0">
              <a:spcBef>
                <a:spcPct val="20000"/>
              </a:spcBef>
              <a:buChar char="–"/>
              <a:defRPr sz="11200">
                <a:solidFill>
                  <a:schemeClr val="tx1"/>
                </a:solidFill>
                <a:latin typeface="Times New Roman" pitchFamily="18" charset="0"/>
                <a:ea typeface="MS PGothic" pitchFamily="34" charset="-128"/>
              </a:defRPr>
            </a:lvl4pPr>
            <a:lvl5pPr marL="2057400" indent="-228600" eaLnBrk="0" hangingPunct="0">
              <a:spcBef>
                <a:spcPct val="20000"/>
              </a:spcBef>
              <a:buChar char="»"/>
              <a:defRPr sz="11200">
                <a:solidFill>
                  <a:schemeClr val="tx1"/>
                </a:solidFill>
                <a:latin typeface="Times New Roman" pitchFamily="18" charset="0"/>
                <a:ea typeface="MS PGothic" pitchFamily="34" charset="-128"/>
              </a:defRPr>
            </a:lvl5pPr>
            <a:lvl6pPr marL="25146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6pPr>
            <a:lvl7pPr marL="29718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7pPr>
            <a:lvl8pPr marL="34290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8pPr>
            <a:lvl9pPr marL="38862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9pPr>
          </a:lstStyle>
          <a:p>
            <a:pPr eaLnBrk="1" hangingPunct="1">
              <a:spcBef>
                <a:spcPct val="0"/>
              </a:spcBef>
              <a:buFontTx/>
              <a:buNone/>
            </a:pPr>
            <a:endParaRPr lang="en-US" altLang="en-US" sz="2400"/>
          </a:p>
        </p:txBody>
      </p:sp>
      <p:sp>
        <p:nvSpPr>
          <p:cNvPr id="2055" name="Rectangle 109"/>
          <p:cNvSpPr>
            <a:spLocks noChangeArrowheads="1"/>
          </p:cNvSpPr>
          <p:nvPr/>
        </p:nvSpPr>
        <p:spPr bwMode="auto">
          <a:xfrm>
            <a:off x="24099838" y="15451138"/>
            <a:ext cx="512064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17900">
                <a:solidFill>
                  <a:schemeClr val="tx1"/>
                </a:solidFill>
                <a:latin typeface="Times New Roman" pitchFamily="18" charset="0"/>
                <a:ea typeface="MS PGothic" pitchFamily="34" charset="-128"/>
              </a:defRPr>
            </a:lvl1pPr>
            <a:lvl2pPr marL="742950" indent="-285750" eaLnBrk="0" hangingPunct="0">
              <a:spcBef>
                <a:spcPct val="20000"/>
              </a:spcBef>
              <a:buChar char="–"/>
              <a:defRPr sz="15700">
                <a:solidFill>
                  <a:schemeClr val="tx1"/>
                </a:solidFill>
                <a:latin typeface="Times New Roman" pitchFamily="18" charset="0"/>
                <a:ea typeface="MS PGothic" pitchFamily="34" charset="-128"/>
              </a:defRPr>
            </a:lvl2pPr>
            <a:lvl3pPr marL="1143000" indent="-228600" eaLnBrk="0" hangingPunct="0">
              <a:spcBef>
                <a:spcPct val="20000"/>
              </a:spcBef>
              <a:buChar char="•"/>
              <a:defRPr sz="13400">
                <a:solidFill>
                  <a:schemeClr val="tx1"/>
                </a:solidFill>
                <a:latin typeface="Times New Roman" pitchFamily="18" charset="0"/>
                <a:ea typeface="MS PGothic" pitchFamily="34" charset="-128"/>
              </a:defRPr>
            </a:lvl3pPr>
            <a:lvl4pPr marL="1600200" indent="-228600" eaLnBrk="0" hangingPunct="0">
              <a:spcBef>
                <a:spcPct val="20000"/>
              </a:spcBef>
              <a:buChar char="–"/>
              <a:defRPr sz="11200">
                <a:solidFill>
                  <a:schemeClr val="tx1"/>
                </a:solidFill>
                <a:latin typeface="Times New Roman" pitchFamily="18" charset="0"/>
                <a:ea typeface="MS PGothic" pitchFamily="34" charset="-128"/>
              </a:defRPr>
            </a:lvl4pPr>
            <a:lvl5pPr marL="2057400" indent="-228600" eaLnBrk="0" hangingPunct="0">
              <a:spcBef>
                <a:spcPct val="20000"/>
              </a:spcBef>
              <a:buChar char="»"/>
              <a:defRPr sz="11200">
                <a:solidFill>
                  <a:schemeClr val="tx1"/>
                </a:solidFill>
                <a:latin typeface="Times New Roman" pitchFamily="18" charset="0"/>
                <a:ea typeface="MS PGothic" pitchFamily="34" charset="-128"/>
              </a:defRPr>
            </a:lvl5pPr>
            <a:lvl6pPr marL="25146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6pPr>
            <a:lvl7pPr marL="29718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7pPr>
            <a:lvl8pPr marL="34290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8pPr>
            <a:lvl9pPr marL="38862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9pPr>
          </a:lstStyle>
          <a:p>
            <a:pPr eaLnBrk="1" hangingPunct="1">
              <a:spcBef>
                <a:spcPct val="0"/>
              </a:spcBef>
              <a:buFontTx/>
              <a:buNone/>
            </a:pPr>
            <a:endParaRPr lang="en-US" altLang="en-US" sz="2400"/>
          </a:p>
        </p:txBody>
      </p:sp>
      <p:sp>
        <p:nvSpPr>
          <p:cNvPr id="2056" name="Rectangle 111"/>
          <p:cNvSpPr>
            <a:spLocks noChangeArrowheads="1"/>
          </p:cNvSpPr>
          <p:nvPr/>
        </p:nvSpPr>
        <p:spPr bwMode="auto">
          <a:xfrm>
            <a:off x="24233188" y="15463838"/>
            <a:ext cx="512064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17900">
                <a:solidFill>
                  <a:schemeClr val="tx1"/>
                </a:solidFill>
                <a:latin typeface="Times New Roman" pitchFamily="18" charset="0"/>
                <a:ea typeface="MS PGothic" pitchFamily="34" charset="-128"/>
              </a:defRPr>
            </a:lvl1pPr>
            <a:lvl2pPr marL="742950" indent="-285750" eaLnBrk="0" hangingPunct="0">
              <a:spcBef>
                <a:spcPct val="20000"/>
              </a:spcBef>
              <a:buChar char="–"/>
              <a:defRPr sz="15700">
                <a:solidFill>
                  <a:schemeClr val="tx1"/>
                </a:solidFill>
                <a:latin typeface="Times New Roman" pitchFamily="18" charset="0"/>
                <a:ea typeface="MS PGothic" pitchFamily="34" charset="-128"/>
              </a:defRPr>
            </a:lvl2pPr>
            <a:lvl3pPr marL="1143000" indent="-228600" eaLnBrk="0" hangingPunct="0">
              <a:spcBef>
                <a:spcPct val="20000"/>
              </a:spcBef>
              <a:buChar char="•"/>
              <a:defRPr sz="13400">
                <a:solidFill>
                  <a:schemeClr val="tx1"/>
                </a:solidFill>
                <a:latin typeface="Times New Roman" pitchFamily="18" charset="0"/>
                <a:ea typeface="MS PGothic" pitchFamily="34" charset="-128"/>
              </a:defRPr>
            </a:lvl3pPr>
            <a:lvl4pPr marL="1600200" indent="-228600" eaLnBrk="0" hangingPunct="0">
              <a:spcBef>
                <a:spcPct val="20000"/>
              </a:spcBef>
              <a:buChar char="–"/>
              <a:defRPr sz="11200">
                <a:solidFill>
                  <a:schemeClr val="tx1"/>
                </a:solidFill>
                <a:latin typeface="Times New Roman" pitchFamily="18" charset="0"/>
                <a:ea typeface="MS PGothic" pitchFamily="34" charset="-128"/>
              </a:defRPr>
            </a:lvl4pPr>
            <a:lvl5pPr marL="2057400" indent="-228600" eaLnBrk="0" hangingPunct="0">
              <a:spcBef>
                <a:spcPct val="20000"/>
              </a:spcBef>
              <a:buChar char="»"/>
              <a:defRPr sz="11200">
                <a:solidFill>
                  <a:schemeClr val="tx1"/>
                </a:solidFill>
                <a:latin typeface="Times New Roman" pitchFamily="18" charset="0"/>
                <a:ea typeface="MS PGothic" pitchFamily="34" charset="-128"/>
              </a:defRPr>
            </a:lvl5pPr>
            <a:lvl6pPr marL="25146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6pPr>
            <a:lvl7pPr marL="29718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7pPr>
            <a:lvl8pPr marL="34290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8pPr>
            <a:lvl9pPr marL="38862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9pPr>
          </a:lstStyle>
          <a:p>
            <a:pPr eaLnBrk="1" hangingPunct="1">
              <a:spcBef>
                <a:spcPct val="0"/>
              </a:spcBef>
              <a:buFontTx/>
              <a:buNone/>
            </a:pPr>
            <a:endParaRPr lang="en-US" altLang="en-US" sz="2400"/>
          </a:p>
        </p:txBody>
      </p:sp>
      <p:sp>
        <p:nvSpPr>
          <p:cNvPr id="2057" name="Rectangle 335"/>
          <p:cNvSpPr>
            <a:spLocks noChangeArrowheads="1"/>
          </p:cNvSpPr>
          <p:nvPr/>
        </p:nvSpPr>
        <p:spPr bwMode="auto">
          <a:xfrm>
            <a:off x="6440488" y="24369713"/>
            <a:ext cx="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sz="17900">
                <a:solidFill>
                  <a:schemeClr val="tx1"/>
                </a:solidFill>
                <a:latin typeface="Times New Roman" pitchFamily="18" charset="0"/>
                <a:ea typeface="MS PGothic" pitchFamily="34" charset="-128"/>
              </a:defRPr>
            </a:lvl1pPr>
            <a:lvl2pPr marL="742950" indent="-285750" eaLnBrk="0" hangingPunct="0">
              <a:spcBef>
                <a:spcPct val="20000"/>
              </a:spcBef>
              <a:buChar char="–"/>
              <a:defRPr sz="15700">
                <a:solidFill>
                  <a:schemeClr val="tx1"/>
                </a:solidFill>
                <a:latin typeface="Times New Roman" pitchFamily="18" charset="0"/>
                <a:ea typeface="MS PGothic" pitchFamily="34" charset="-128"/>
              </a:defRPr>
            </a:lvl2pPr>
            <a:lvl3pPr marL="1143000" indent="-228600" eaLnBrk="0" hangingPunct="0">
              <a:spcBef>
                <a:spcPct val="20000"/>
              </a:spcBef>
              <a:buChar char="•"/>
              <a:defRPr sz="13400">
                <a:solidFill>
                  <a:schemeClr val="tx1"/>
                </a:solidFill>
                <a:latin typeface="Times New Roman" pitchFamily="18" charset="0"/>
                <a:ea typeface="MS PGothic" pitchFamily="34" charset="-128"/>
              </a:defRPr>
            </a:lvl3pPr>
            <a:lvl4pPr marL="1600200" indent="-228600" eaLnBrk="0" hangingPunct="0">
              <a:spcBef>
                <a:spcPct val="20000"/>
              </a:spcBef>
              <a:buChar char="–"/>
              <a:defRPr sz="11200">
                <a:solidFill>
                  <a:schemeClr val="tx1"/>
                </a:solidFill>
                <a:latin typeface="Times New Roman" pitchFamily="18" charset="0"/>
                <a:ea typeface="MS PGothic" pitchFamily="34" charset="-128"/>
              </a:defRPr>
            </a:lvl4pPr>
            <a:lvl5pPr marL="2057400" indent="-228600" eaLnBrk="0" hangingPunct="0">
              <a:spcBef>
                <a:spcPct val="20000"/>
              </a:spcBef>
              <a:buChar char="»"/>
              <a:defRPr sz="11200">
                <a:solidFill>
                  <a:schemeClr val="tx1"/>
                </a:solidFill>
                <a:latin typeface="Times New Roman" pitchFamily="18" charset="0"/>
                <a:ea typeface="MS PGothic" pitchFamily="34" charset="-128"/>
              </a:defRPr>
            </a:lvl5pPr>
            <a:lvl6pPr marL="25146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6pPr>
            <a:lvl7pPr marL="29718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7pPr>
            <a:lvl8pPr marL="34290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8pPr>
            <a:lvl9pPr marL="38862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9pPr>
          </a:lstStyle>
          <a:p>
            <a:pPr eaLnBrk="1" hangingPunct="1">
              <a:spcBef>
                <a:spcPct val="0"/>
              </a:spcBef>
              <a:buFontTx/>
              <a:buNone/>
            </a:pPr>
            <a:endParaRPr lang="en-US" altLang="en-US" sz="2400"/>
          </a:p>
        </p:txBody>
      </p:sp>
      <p:sp>
        <p:nvSpPr>
          <p:cNvPr id="2072" name="Rectangle 24"/>
          <p:cNvSpPr>
            <a:spLocks noChangeArrowheads="1"/>
          </p:cNvSpPr>
          <p:nvPr/>
        </p:nvSpPr>
        <p:spPr bwMode="auto">
          <a:xfrm>
            <a:off x="13106400" y="6019800"/>
            <a:ext cx="25984200" cy="2530475"/>
          </a:xfrm>
          <a:prstGeom prst="rect">
            <a:avLst/>
          </a:prstGeom>
          <a:solidFill>
            <a:schemeClr val="bg1"/>
          </a:solidFill>
          <a:ln w="9525">
            <a:solidFill>
              <a:schemeClr val="tx1"/>
            </a:solidFill>
            <a:miter lim="800000"/>
            <a:headEnd/>
            <a:tailEnd/>
          </a:ln>
          <a:effectLst/>
        </p:spPr>
        <p:txBody>
          <a:bodyPr lIns="365760" tIns="0" rIns="365760" bIns="0">
            <a:spAutoFit/>
          </a:bodyPr>
          <a:lstStyle/>
          <a:p>
            <a:pPr marL="1257300" indent="-800100" algn="ctr">
              <a:defRPr/>
            </a:pPr>
            <a:endParaRPr lang="en-US" b="0" dirty="0">
              <a:effectLst>
                <a:outerShdw blurRad="38100" dist="38100" dir="2700000" algn="tl">
                  <a:srgbClr val="C0C0C0"/>
                </a:outerShdw>
              </a:effectLst>
              <a:latin typeface="Tahoma" pitchFamily="34" charset="0"/>
              <a:ea typeface="+mn-ea"/>
              <a:cs typeface="Tahoma" pitchFamily="34" charset="0"/>
            </a:endParaRPr>
          </a:p>
          <a:p>
            <a:pPr marL="1257300" indent="-800100" algn="ctr">
              <a:lnSpc>
                <a:spcPct val="130000"/>
              </a:lnSpc>
              <a:defRPr/>
            </a:pPr>
            <a:r>
              <a:rPr lang="en-US" sz="6000" dirty="0">
                <a:effectLst>
                  <a:outerShdw blurRad="38100" dist="38100" dir="2700000" algn="tl">
                    <a:srgbClr val="C0C0C0"/>
                  </a:outerShdw>
                </a:effectLst>
                <a:latin typeface="Tahoma" pitchFamily="34" charset="0"/>
                <a:ea typeface="+mn-ea"/>
                <a:cs typeface="Tahoma" pitchFamily="34" charset="0"/>
              </a:rPr>
              <a:t>EXPERIMENTAL PROCEDURE</a:t>
            </a:r>
          </a:p>
          <a:p>
            <a:pPr marL="1257300" indent="-800100">
              <a:lnSpc>
                <a:spcPct val="120000"/>
              </a:lnSpc>
              <a:defRPr/>
            </a:pPr>
            <a:endParaRPr lang="en-US" sz="4000" b="0" dirty="0">
              <a:effectLst>
                <a:outerShdw blurRad="38100" dist="38100" dir="2700000" algn="tl">
                  <a:srgbClr val="C0C0C0"/>
                </a:outerShdw>
              </a:effectLst>
              <a:latin typeface="Tahoma" pitchFamily="34" charset="0"/>
              <a:ea typeface="+mn-ea"/>
              <a:cs typeface="Tahoma" pitchFamily="34" charset="0"/>
            </a:endParaRPr>
          </a:p>
          <a:p>
            <a:pPr marL="1257300" indent="-800100" algn="ctr">
              <a:lnSpc>
                <a:spcPct val="120000"/>
              </a:lnSpc>
              <a:defRPr/>
            </a:pPr>
            <a:endParaRPr lang="en-US" sz="1200" dirty="0">
              <a:effectLst>
                <a:outerShdw blurRad="38100" dist="38100" dir="2700000" algn="tl">
                  <a:srgbClr val="C0C0C0"/>
                </a:outerShdw>
              </a:effectLst>
              <a:latin typeface="Tahoma" pitchFamily="34" charset="0"/>
              <a:ea typeface="+mn-ea"/>
              <a:cs typeface="Tahoma" pitchFamily="34" charset="0"/>
            </a:endParaRPr>
          </a:p>
        </p:txBody>
      </p:sp>
      <p:sp>
        <p:nvSpPr>
          <p:cNvPr id="2511" name="Rectangle 463"/>
          <p:cNvSpPr>
            <a:spLocks noChangeArrowheads="1"/>
          </p:cNvSpPr>
          <p:nvPr/>
        </p:nvSpPr>
        <p:spPr bwMode="auto">
          <a:xfrm>
            <a:off x="13030200" y="16535400"/>
            <a:ext cx="25527000" cy="1016000"/>
          </a:xfrm>
          <a:prstGeom prst="rect">
            <a:avLst/>
          </a:prstGeom>
          <a:solidFill>
            <a:schemeClr val="bg1"/>
          </a:solidFill>
          <a:ln w="9525">
            <a:solidFill>
              <a:schemeClr val="tx1"/>
            </a:solidFill>
            <a:miter lim="800000"/>
            <a:headEnd/>
            <a:tailEnd/>
          </a:ln>
          <a:effectLst/>
        </p:spPr>
        <p:txBody>
          <a:bodyPr lIns="457200" rIns="457200">
            <a:spAutoFit/>
          </a:bodyPr>
          <a:lstStyle>
            <a:lvl1pPr marL="288925" indent="-58738" eaLnBrk="0" hangingPunct="0">
              <a:tabLst>
                <a:tab pos="228600" algn="l"/>
              </a:tabLst>
              <a:defRPr sz="2400" b="1">
                <a:solidFill>
                  <a:schemeClr val="tx1"/>
                </a:solidFill>
                <a:latin typeface="Times New Roman" pitchFamily="18" charset="0"/>
                <a:ea typeface="MS PGothic" pitchFamily="34" charset="-128"/>
              </a:defRPr>
            </a:lvl1pPr>
            <a:lvl2pPr marL="742950" indent="-285750" eaLnBrk="0" hangingPunct="0">
              <a:tabLst>
                <a:tab pos="228600" algn="l"/>
              </a:tabLst>
              <a:defRPr sz="2400" b="1">
                <a:solidFill>
                  <a:schemeClr val="tx1"/>
                </a:solidFill>
                <a:latin typeface="Times New Roman" pitchFamily="18" charset="0"/>
                <a:ea typeface="MS PGothic" pitchFamily="34" charset="-128"/>
              </a:defRPr>
            </a:lvl2pPr>
            <a:lvl3pPr marL="1143000" indent="-228600" eaLnBrk="0" hangingPunct="0">
              <a:tabLst>
                <a:tab pos="228600" algn="l"/>
              </a:tabLst>
              <a:defRPr sz="2400" b="1">
                <a:solidFill>
                  <a:schemeClr val="tx1"/>
                </a:solidFill>
                <a:latin typeface="Times New Roman" pitchFamily="18" charset="0"/>
                <a:ea typeface="MS PGothic" pitchFamily="34" charset="-128"/>
              </a:defRPr>
            </a:lvl3pPr>
            <a:lvl4pPr marL="1600200" indent="-228600" eaLnBrk="0" hangingPunct="0">
              <a:tabLst>
                <a:tab pos="228600" algn="l"/>
              </a:tabLst>
              <a:defRPr sz="2400" b="1">
                <a:solidFill>
                  <a:schemeClr val="tx1"/>
                </a:solidFill>
                <a:latin typeface="Times New Roman" pitchFamily="18" charset="0"/>
                <a:ea typeface="MS PGothic" pitchFamily="34" charset="-128"/>
              </a:defRPr>
            </a:lvl4pPr>
            <a:lvl5pPr marL="2057400" indent="-228600" eaLnBrk="0" hangingPunct="0">
              <a:tabLst>
                <a:tab pos="228600" algn="l"/>
              </a:tabLst>
              <a:defRPr sz="2400" b="1">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tabLst>
                <a:tab pos="228600" algn="l"/>
              </a:tabLst>
              <a:defRPr sz="2400" b="1">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tabLst>
                <a:tab pos="228600" algn="l"/>
              </a:tabLst>
              <a:defRPr sz="2400" b="1">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tabLst>
                <a:tab pos="228600" algn="l"/>
              </a:tabLst>
              <a:defRPr sz="2400" b="1">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tabLst>
                <a:tab pos="228600" algn="l"/>
              </a:tabLst>
              <a:defRPr sz="2400" b="1">
                <a:solidFill>
                  <a:schemeClr val="tx1"/>
                </a:solidFill>
                <a:latin typeface="Times New Roman" pitchFamily="18" charset="0"/>
                <a:ea typeface="MS PGothic" pitchFamily="34" charset="-128"/>
              </a:defRPr>
            </a:lvl9pPr>
          </a:lstStyle>
          <a:p>
            <a:pPr algn="ctr" eaLnBrk="1" hangingPunct="1">
              <a:defRPr/>
            </a:pPr>
            <a:r>
              <a:rPr lang="en-US" altLang="en-US" sz="6000" smtClean="0">
                <a:effectLst>
                  <a:outerShdw blurRad="38100" dist="38100" dir="2700000" algn="tl">
                    <a:srgbClr val="C0C0C0"/>
                  </a:outerShdw>
                </a:effectLst>
                <a:latin typeface="Tahoma" pitchFamily="34" charset="0"/>
                <a:cs typeface="Tahoma" pitchFamily="34" charset="0"/>
              </a:rPr>
              <a:t>RESULTS</a:t>
            </a:r>
          </a:p>
        </p:txBody>
      </p:sp>
      <p:sp>
        <p:nvSpPr>
          <p:cNvPr id="2060" name="Text Box 473"/>
          <p:cNvSpPr txBox="1">
            <a:spLocks noChangeArrowheads="1"/>
          </p:cNvSpPr>
          <p:nvPr/>
        </p:nvSpPr>
        <p:spPr bwMode="auto">
          <a:xfrm>
            <a:off x="15527338" y="8656638"/>
            <a:ext cx="50450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17900">
                <a:solidFill>
                  <a:schemeClr val="tx1"/>
                </a:solidFill>
                <a:latin typeface="Times New Roman" pitchFamily="18" charset="0"/>
                <a:ea typeface="MS PGothic" pitchFamily="34" charset="-128"/>
              </a:defRPr>
            </a:lvl1pPr>
            <a:lvl2pPr marL="742950" indent="-285750" eaLnBrk="0" hangingPunct="0">
              <a:spcBef>
                <a:spcPct val="20000"/>
              </a:spcBef>
              <a:buChar char="–"/>
              <a:defRPr sz="15700">
                <a:solidFill>
                  <a:schemeClr val="tx1"/>
                </a:solidFill>
                <a:latin typeface="Times New Roman" pitchFamily="18" charset="0"/>
                <a:ea typeface="MS PGothic" pitchFamily="34" charset="-128"/>
              </a:defRPr>
            </a:lvl2pPr>
            <a:lvl3pPr marL="1143000" indent="-228600" eaLnBrk="0" hangingPunct="0">
              <a:spcBef>
                <a:spcPct val="20000"/>
              </a:spcBef>
              <a:buChar char="•"/>
              <a:defRPr sz="13400">
                <a:solidFill>
                  <a:schemeClr val="tx1"/>
                </a:solidFill>
                <a:latin typeface="Times New Roman" pitchFamily="18" charset="0"/>
                <a:ea typeface="MS PGothic" pitchFamily="34" charset="-128"/>
              </a:defRPr>
            </a:lvl3pPr>
            <a:lvl4pPr marL="1600200" indent="-228600" eaLnBrk="0" hangingPunct="0">
              <a:spcBef>
                <a:spcPct val="20000"/>
              </a:spcBef>
              <a:buChar char="–"/>
              <a:defRPr sz="11200">
                <a:solidFill>
                  <a:schemeClr val="tx1"/>
                </a:solidFill>
                <a:latin typeface="Times New Roman" pitchFamily="18" charset="0"/>
                <a:ea typeface="MS PGothic" pitchFamily="34" charset="-128"/>
              </a:defRPr>
            </a:lvl4pPr>
            <a:lvl5pPr marL="2057400" indent="-228600" eaLnBrk="0" hangingPunct="0">
              <a:spcBef>
                <a:spcPct val="20000"/>
              </a:spcBef>
              <a:buChar char="»"/>
              <a:defRPr sz="11200">
                <a:solidFill>
                  <a:schemeClr val="tx1"/>
                </a:solidFill>
                <a:latin typeface="Times New Roman" pitchFamily="18" charset="0"/>
                <a:ea typeface="MS PGothic" pitchFamily="34" charset="-128"/>
              </a:defRPr>
            </a:lvl5pPr>
            <a:lvl6pPr marL="25146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6pPr>
            <a:lvl7pPr marL="29718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7pPr>
            <a:lvl8pPr marL="34290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8pPr>
            <a:lvl9pPr marL="38862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9pPr>
          </a:lstStyle>
          <a:p>
            <a:pPr eaLnBrk="1" hangingPunct="1">
              <a:spcBef>
                <a:spcPct val="0"/>
              </a:spcBef>
              <a:buFontTx/>
              <a:buNone/>
            </a:pPr>
            <a:endParaRPr lang="en-US" altLang="en-US" sz="2400"/>
          </a:p>
        </p:txBody>
      </p:sp>
      <p:sp>
        <p:nvSpPr>
          <p:cNvPr id="2061" name="Text Box 480"/>
          <p:cNvSpPr txBox="1">
            <a:spLocks noChangeArrowheads="1"/>
          </p:cNvSpPr>
          <p:nvPr/>
        </p:nvSpPr>
        <p:spPr bwMode="auto">
          <a:xfrm>
            <a:off x="18295938" y="12053888"/>
            <a:ext cx="1841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17900">
                <a:solidFill>
                  <a:schemeClr val="tx1"/>
                </a:solidFill>
                <a:latin typeface="Times New Roman" pitchFamily="18" charset="0"/>
                <a:ea typeface="MS PGothic" pitchFamily="34" charset="-128"/>
              </a:defRPr>
            </a:lvl1pPr>
            <a:lvl2pPr marL="742950" indent="-285750" eaLnBrk="0" hangingPunct="0">
              <a:spcBef>
                <a:spcPct val="20000"/>
              </a:spcBef>
              <a:buChar char="–"/>
              <a:defRPr sz="15700">
                <a:solidFill>
                  <a:schemeClr val="tx1"/>
                </a:solidFill>
                <a:latin typeface="Times New Roman" pitchFamily="18" charset="0"/>
                <a:ea typeface="MS PGothic" pitchFamily="34" charset="-128"/>
              </a:defRPr>
            </a:lvl2pPr>
            <a:lvl3pPr marL="1143000" indent="-228600" eaLnBrk="0" hangingPunct="0">
              <a:spcBef>
                <a:spcPct val="20000"/>
              </a:spcBef>
              <a:buChar char="•"/>
              <a:defRPr sz="13400">
                <a:solidFill>
                  <a:schemeClr val="tx1"/>
                </a:solidFill>
                <a:latin typeface="Times New Roman" pitchFamily="18" charset="0"/>
                <a:ea typeface="MS PGothic" pitchFamily="34" charset="-128"/>
              </a:defRPr>
            </a:lvl3pPr>
            <a:lvl4pPr marL="1600200" indent="-228600" eaLnBrk="0" hangingPunct="0">
              <a:spcBef>
                <a:spcPct val="20000"/>
              </a:spcBef>
              <a:buChar char="–"/>
              <a:defRPr sz="11200">
                <a:solidFill>
                  <a:schemeClr val="tx1"/>
                </a:solidFill>
                <a:latin typeface="Times New Roman" pitchFamily="18" charset="0"/>
                <a:ea typeface="MS PGothic" pitchFamily="34" charset="-128"/>
              </a:defRPr>
            </a:lvl4pPr>
            <a:lvl5pPr marL="2057400" indent="-228600" eaLnBrk="0" hangingPunct="0">
              <a:spcBef>
                <a:spcPct val="20000"/>
              </a:spcBef>
              <a:buChar char="»"/>
              <a:defRPr sz="11200">
                <a:solidFill>
                  <a:schemeClr val="tx1"/>
                </a:solidFill>
                <a:latin typeface="Times New Roman" pitchFamily="18" charset="0"/>
                <a:ea typeface="MS PGothic" pitchFamily="34" charset="-128"/>
              </a:defRPr>
            </a:lvl5pPr>
            <a:lvl6pPr marL="25146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6pPr>
            <a:lvl7pPr marL="29718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7pPr>
            <a:lvl8pPr marL="34290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8pPr>
            <a:lvl9pPr marL="38862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9pPr>
          </a:lstStyle>
          <a:p>
            <a:pPr eaLnBrk="1" hangingPunct="1">
              <a:spcBef>
                <a:spcPct val="0"/>
              </a:spcBef>
              <a:buFontTx/>
              <a:buNone/>
            </a:pPr>
            <a:endParaRPr lang="en-US" altLang="en-US" sz="2400"/>
          </a:p>
        </p:txBody>
      </p:sp>
      <p:sp>
        <p:nvSpPr>
          <p:cNvPr id="2062" name="Text Box 508"/>
          <p:cNvSpPr txBox="1">
            <a:spLocks noChangeArrowheads="1"/>
          </p:cNvSpPr>
          <p:nvPr/>
        </p:nvSpPr>
        <p:spPr bwMode="auto">
          <a:xfrm>
            <a:off x="1066800" y="6162675"/>
            <a:ext cx="10972800" cy="1631950"/>
          </a:xfrm>
          <a:prstGeom prst="rect">
            <a:avLst/>
          </a:prstGeom>
          <a:solidFill>
            <a:schemeClr val="bg1"/>
          </a:solidFill>
          <a:ln w="9525">
            <a:solidFill>
              <a:schemeClr val="tx1"/>
            </a:solidFill>
            <a:miter lim="800000"/>
            <a:headEnd/>
            <a:tailEnd/>
          </a:ln>
        </p:spPr>
        <p:txBody>
          <a:bodyPr>
            <a:spAutoFit/>
          </a:bodyPr>
          <a:lstStyle>
            <a:lvl1pPr eaLnBrk="0" hangingPunct="0">
              <a:spcBef>
                <a:spcPct val="20000"/>
              </a:spcBef>
              <a:buChar char="•"/>
              <a:defRPr sz="17900">
                <a:solidFill>
                  <a:schemeClr val="tx1"/>
                </a:solidFill>
                <a:latin typeface="Times New Roman" pitchFamily="18" charset="0"/>
                <a:ea typeface="MS PGothic" pitchFamily="34" charset="-128"/>
              </a:defRPr>
            </a:lvl1pPr>
            <a:lvl2pPr marL="742950" indent="-285750" eaLnBrk="0" hangingPunct="0">
              <a:spcBef>
                <a:spcPct val="20000"/>
              </a:spcBef>
              <a:buChar char="–"/>
              <a:defRPr sz="15700">
                <a:solidFill>
                  <a:schemeClr val="tx1"/>
                </a:solidFill>
                <a:latin typeface="Times New Roman" pitchFamily="18" charset="0"/>
                <a:ea typeface="MS PGothic" pitchFamily="34" charset="-128"/>
              </a:defRPr>
            </a:lvl2pPr>
            <a:lvl3pPr marL="1143000" indent="-228600" eaLnBrk="0" hangingPunct="0">
              <a:spcBef>
                <a:spcPct val="20000"/>
              </a:spcBef>
              <a:buChar char="•"/>
              <a:defRPr sz="13400">
                <a:solidFill>
                  <a:schemeClr val="tx1"/>
                </a:solidFill>
                <a:latin typeface="Times New Roman" pitchFamily="18" charset="0"/>
                <a:ea typeface="MS PGothic" pitchFamily="34" charset="-128"/>
              </a:defRPr>
            </a:lvl3pPr>
            <a:lvl4pPr marL="1600200" indent="-228600" eaLnBrk="0" hangingPunct="0">
              <a:spcBef>
                <a:spcPct val="20000"/>
              </a:spcBef>
              <a:buChar char="–"/>
              <a:defRPr sz="11200">
                <a:solidFill>
                  <a:schemeClr val="tx1"/>
                </a:solidFill>
                <a:latin typeface="Times New Roman" pitchFamily="18" charset="0"/>
                <a:ea typeface="MS PGothic" pitchFamily="34" charset="-128"/>
              </a:defRPr>
            </a:lvl4pPr>
            <a:lvl5pPr marL="2057400" indent="-228600" eaLnBrk="0" hangingPunct="0">
              <a:spcBef>
                <a:spcPct val="20000"/>
              </a:spcBef>
              <a:buChar char="»"/>
              <a:defRPr sz="11200">
                <a:solidFill>
                  <a:schemeClr val="tx1"/>
                </a:solidFill>
                <a:latin typeface="Times New Roman" pitchFamily="18" charset="0"/>
                <a:ea typeface="MS PGothic" pitchFamily="34" charset="-128"/>
              </a:defRPr>
            </a:lvl5pPr>
            <a:lvl6pPr marL="25146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6pPr>
            <a:lvl7pPr marL="29718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7pPr>
            <a:lvl8pPr marL="34290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8pPr>
            <a:lvl9pPr marL="38862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9pPr>
          </a:lstStyle>
          <a:p>
            <a:pPr algn="ctr" eaLnBrk="1" hangingPunct="1">
              <a:spcBef>
                <a:spcPct val="0"/>
              </a:spcBef>
              <a:buFontTx/>
              <a:buNone/>
            </a:pPr>
            <a:r>
              <a:rPr lang="en-US" altLang="en-US" sz="6000">
                <a:latin typeface="Tahoma" pitchFamily="34" charset="0"/>
                <a:cs typeface="Tahoma" pitchFamily="34" charset="0"/>
              </a:rPr>
              <a:t>ABSTRACT</a:t>
            </a:r>
          </a:p>
          <a:p>
            <a:pPr eaLnBrk="1" hangingPunct="1">
              <a:spcBef>
                <a:spcPct val="0"/>
              </a:spcBef>
              <a:buFontTx/>
              <a:buNone/>
            </a:pPr>
            <a:r>
              <a:rPr lang="en-US" altLang="en-US" sz="4000" b="0">
                <a:latin typeface="Arial Unicode MS" pitchFamily="34" charset="-128"/>
                <a:cs typeface="Tahoma" pitchFamily="34" charset="0"/>
              </a:rPr>
              <a:t>	</a:t>
            </a:r>
            <a:endParaRPr lang="en-US" altLang="en-US" sz="4000" b="0">
              <a:latin typeface="Tahoma" pitchFamily="34" charset="0"/>
              <a:cs typeface="Tahoma" pitchFamily="34" charset="0"/>
            </a:endParaRPr>
          </a:p>
        </p:txBody>
      </p:sp>
      <p:sp>
        <p:nvSpPr>
          <p:cNvPr id="2063" name="Text Box 511"/>
          <p:cNvSpPr txBox="1">
            <a:spLocks noChangeArrowheads="1"/>
          </p:cNvSpPr>
          <p:nvPr/>
        </p:nvSpPr>
        <p:spPr bwMode="auto">
          <a:xfrm>
            <a:off x="26366788" y="29027438"/>
            <a:ext cx="12344400" cy="1568450"/>
          </a:xfrm>
          <a:prstGeom prst="rect">
            <a:avLst/>
          </a:prstGeom>
          <a:solidFill>
            <a:schemeClr val="bg1"/>
          </a:solidFill>
          <a:ln w="9525">
            <a:solidFill>
              <a:schemeClr val="tx1"/>
            </a:solidFill>
            <a:miter lim="800000"/>
            <a:headEnd/>
            <a:tailEnd/>
          </a:ln>
        </p:spPr>
        <p:txBody>
          <a:bodyPr>
            <a:spAutoFit/>
          </a:bodyPr>
          <a:lstStyle>
            <a:lvl1pPr eaLnBrk="0" hangingPunct="0">
              <a:spcBef>
                <a:spcPct val="20000"/>
              </a:spcBef>
              <a:buChar char="•"/>
              <a:defRPr sz="17900">
                <a:solidFill>
                  <a:schemeClr val="tx1"/>
                </a:solidFill>
                <a:latin typeface="Times New Roman" pitchFamily="18" charset="0"/>
                <a:ea typeface="MS PGothic" pitchFamily="34" charset="-128"/>
              </a:defRPr>
            </a:lvl1pPr>
            <a:lvl2pPr marL="742950" indent="-285750" eaLnBrk="0" hangingPunct="0">
              <a:spcBef>
                <a:spcPct val="20000"/>
              </a:spcBef>
              <a:buChar char="–"/>
              <a:defRPr sz="15700">
                <a:solidFill>
                  <a:schemeClr val="tx1"/>
                </a:solidFill>
                <a:latin typeface="Times New Roman" pitchFamily="18" charset="0"/>
                <a:ea typeface="MS PGothic" pitchFamily="34" charset="-128"/>
              </a:defRPr>
            </a:lvl2pPr>
            <a:lvl3pPr marL="1143000" indent="-228600" eaLnBrk="0" hangingPunct="0">
              <a:spcBef>
                <a:spcPct val="20000"/>
              </a:spcBef>
              <a:buChar char="•"/>
              <a:defRPr sz="13400">
                <a:solidFill>
                  <a:schemeClr val="tx1"/>
                </a:solidFill>
                <a:latin typeface="Times New Roman" pitchFamily="18" charset="0"/>
                <a:ea typeface="MS PGothic" pitchFamily="34" charset="-128"/>
              </a:defRPr>
            </a:lvl3pPr>
            <a:lvl4pPr marL="1600200" indent="-228600" eaLnBrk="0" hangingPunct="0">
              <a:spcBef>
                <a:spcPct val="20000"/>
              </a:spcBef>
              <a:buChar char="–"/>
              <a:defRPr sz="11200">
                <a:solidFill>
                  <a:schemeClr val="tx1"/>
                </a:solidFill>
                <a:latin typeface="Times New Roman" pitchFamily="18" charset="0"/>
                <a:ea typeface="MS PGothic" pitchFamily="34" charset="-128"/>
              </a:defRPr>
            </a:lvl4pPr>
            <a:lvl5pPr marL="2057400" indent="-228600" eaLnBrk="0" hangingPunct="0">
              <a:spcBef>
                <a:spcPct val="20000"/>
              </a:spcBef>
              <a:buChar char="»"/>
              <a:defRPr sz="11200">
                <a:solidFill>
                  <a:schemeClr val="tx1"/>
                </a:solidFill>
                <a:latin typeface="Times New Roman" pitchFamily="18" charset="0"/>
                <a:ea typeface="MS PGothic" pitchFamily="34" charset="-128"/>
              </a:defRPr>
            </a:lvl5pPr>
            <a:lvl6pPr marL="25146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6pPr>
            <a:lvl7pPr marL="29718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7pPr>
            <a:lvl8pPr marL="34290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8pPr>
            <a:lvl9pPr marL="38862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9pPr>
          </a:lstStyle>
          <a:p>
            <a:pPr algn="ctr" eaLnBrk="1" hangingPunct="1">
              <a:spcBef>
                <a:spcPct val="0"/>
              </a:spcBef>
              <a:buFontTx/>
              <a:buNone/>
            </a:pPr>
            <a:r>
              <a:rPr lang="en-US" altLang="en-US" sz="3200">
                <a:latin typeface="Tahoma" pitchFamily="34" charset="0"/>
                <a:cs typeface="Tahoma" pitchFamily="34" charset="0"/>
              </a:rPr>
              <a:t>Figure 1: </a:t>
            </a:r>
            <a:r>
              <a:rPr lang="en-US" altLang="en-US" sz="3200" b="0">
                <a:latin typeface="Tahoma" pitchFamily="34" charset="0"/>
                <a:cs typeface="Tahoma" pitchFamily="34" charset="0"/>
              </a:rPr>
              <a:t>Titrations of each leaf species and fertilizer solution with strontium nitrate included</a:t>
            </a:r>
          </a:p>
          <a:p>
            <a:pPr algn="ctr" eaLnBrk="1" hangingPunct="1">
              <a:spcBef>
                <a:spcPct val="0"/>
              </a:spcBef>
              <a:buFontTx/>
              <a:buNone/>
            </a:pPr>
            <a:endParaRPr lang="en-US" altLang="en-US" sz="3200" b="0">
              <a:latin typeface="Tahoma" pitchFamily="34" charset="0"/>
              <a:cs typeface="Tahoma" pitchFamily="34" charset="0"/>
            </a:endParaRPr>
          </a:p>
        </p:txBody>
      </p:sp>
      <p:sp>
        <p:nvSpPr>
          <p:cNvPr id="2064" name="Text Box 515"/>
          <p:cNvSpPr txBox="1">
            <a:spLocks noChangeArrowheads="1"/>
          </p:cNvSpPr>
          <p:nvPr/>
        </p:nvSpPr>
        <p:spPr bwMode="auto">
          <a:xfrm>
            <a:off x="12954000" y="17678400"/>
            <a:ext cx="12801600" cy="1077913"/>
          </a:xfrm>
          <a:prstGeom prst="rect">
            <a:avLst/>
          </a:prstGeom>
          <a:solidFill>
            <a:schemeClr val="bg1"/>
          </a:solidFill>
          <a:ln w="9525">
            <a:solidFill>
              <a:schemeClr val="tx1"/>
            </a:solidFill>
            <a:miter lim="800000"/>
            <a:headEnd/>
            <a:tailEnd/>
          </a:ln>
        </p:spPr>
        <p:txBody>
          <a:bodyPr>
            <a:spAutoFit/>
          </a:bodyPr>
          <a:lstStyle>
            <a:lvl1pPr eaLnBrk="0" hangingPunct="0">
              <a:spcBef>
                <a:spcPct val="20000"/>
              </a:spcBef>
              <a:buChar char="•"/>
              <a:defRPr sz="17900">
                <a:solidFill>
                  <a:schemeClr val="tx1"/>
                </a:solidFill>
                <a:latin typeface="Times New Roman" pitchFamily="18" charset="0"/>
                <a:ea typeface="MS PGothic" pitchFamily="34" charset="-128"/>
              </a:defRPr>
            </a:lvl1pPr>
            <a:lvl2pPr marL="742950" indent="-285750" eaLnBrk="0" hangingPunct="0">
              <a:spcBef>
                <a:spcPct val="20000"/>
              </a:spcBef>
              <a:buChar char="–"/>
              <a:defRPr sz="15700">
                <a:solidFill>
                  <a:schemeClr val="tx1"/>
                </a:solidFill>
                <a:latin typeface="Times New Roman" pitchFamily="18" charset="0"/>
                <a:ea typeface="MS PGothic" pitchFamily="34" charset="-128"/>
              </a:defRPr>
            </a:lvl2pPr>
            <a:lvl3pPr marL="1143000" indent="-228600" eaLnBrk="0" hangingPunct="0">
              <a:spcBef>
                <a:spcPct val="20000"/>
              </a:spcBef>
              <a:buChar char="•"/>
              <a:defRPr sz="13400">
                <a:solidFill>
                  <a:schemeClr val="tx1"/>
                </a:solidFill>
                <a:latin typeface="Times New Roman" pitchFamily="18" charset="0"/>
                <a:ea typeface="MS PGothic" pitchFamily="34" charset="-128"/>
              </a:defRPr>
            </a:lvl3pPr>
            <a:lvl4pPr marL="1600200" indent="-228600" eaLnBrk="0" hangingPunct="0">
              <a:spcBef>
                <a:spcPct val="20000"/>
              </a:spcBef>
              <a:buChar char="–"/>
              <a:defRPr sz="11200">
                <a:solidFill>
                  <a:schemeClr val="tx1"/>
                </a:solidFill>
                <a:latin typeface="Times New Roman" pitchFamily="18" charset="0"/>
                <a:ea typeface="MS PGothic" pitchFamily="34" charset="-128"/>
              </a:defRPr>
            </a:lvl4pPr>
            <a:lvl5pPr marL="2057400" indent="-228600" eaLnBrk="0" hangingPunct="0">
              <a:spcBef>
                <a:spcPct val="20000"/>
              </a:spcBef>
              <a:buChar char="»"/>
              <a:defRPr sz="11200">
                <a:solidFill>
                  <a:schemeClr val="tx1"/>
                </a:solidFill>
                <a:latin typeface="Times New Roman" pitchFamily="18" charset="0"/>
                <a:ea typeface="MS PGothic" pitchFamily="34" charset="-128"/>
              </a:defRPr>
            </a:lvl5pPr>
            <a:lvl6pPr marL="25146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6pPr>
            <a:lvl7pPr marL="29718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7pPr>
            <a:lvl8pPr marL="34290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8pPr>
            <a:lvl9pPr marL="38862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9pPr>
          </a:lstStyle>
          <a:p>
            <a:pPr algn="ctr" eaLnBrk="1" hangingPunct="1">
              <a:spcBef>
                <a:spcPct val="50000"/>
              </a:spcBef>
              <a:buFontTx/>
              <a:buNone/>
            </a:pPr>
            <a:r>
              <a:rPr lang="en-US" altLang="en-US" sz="3200">
                <a:latin typeface="Tahoma" pitchFamily="34" charset="0"/>
                <a:cs typeface="Tahoma" pitchFamily="34" charset="0"/>
              </a:rPr>
              <a:t>Table 1:Amount of carbon dioxide emitted from each leaf sample</a:t>
            </a:r>
          </a:p>
        </p:txBody>
      </p:sp>
      <p:sp>
        <p:nvSpPr>
          <p:cNvPr id="2566" name="Text Box 518"/>
          <p:cNvSpPr txBox="1">
            <a:spLocks noChangeArrowheads="1"/>
          </p:cNvSpPr>
          <p:nvPr/>
        </p:nvSpPr>
        <p:spPr bwMode="auto">
          <a:xfrm>
            <a:off x="39319200" y="6858000"/>
            <a:ext cx="10588625" cy="1016000"/>
          </a:xfrm>
          <a:prstGeom prst="rect">
            <a:avLst/>
          </a:prstGeom>
          <a:solidFill>
            <a:srgbClr val="FFFFFF"/>
          </a:solidFill>
          <a:ln w="9525">
            <a:solidFill>
              <a:schemeClr val="tx1"/>
            </a:solidFill>
            <a:miter lim="800000"/>
            <a:headEnd/>
            <a:tailEnd/>
          </a:ln>
          <a:effectLst/>
        </p:spPr>
        <p:txBody>
          <a:bodyPr>
            <a:spAutoFit/>
          </a:bodyPr>
          <a:lstStyle>
            <a:lvl1pPr eaLnBrk="0" hangingPunct="0">
              <a:defRPr sz="2400" b="1">
                <a:solidFill>
                  <a:schemeClr val="tx1"/>
                </a:solidFill>
                <a:latin typeface="Times New Roman" pitchFamily="18" charset="0"/>
                <a:ea typeface="MS PGothic" pitchFamily="34" charset="-128"/>
              </a:defRPr>
            </a:lvl1pPr>
            <a:lvl2pPr marL="742950" indent="-285750" eaLnBrk="0" hangingPunct="0">
              <a:defRPr sz="2400" b="1">
                <a:solidFill>
                  <a:schemeClr val="tx1"/>
                </a:solidFill>
                <a:latin typeface="Times New Roman" pitchFamily="18" charset="0"/>
                <a:ea typeface="MS PGothic" pitchFamily="34" charset="-128"/>
              </a:defRPr>
            </a:lvl2pPr>
            <a:lvl3pPr marL="1143000" indent="-228600" eaLnBrk="0" hangingPunct="0">
              <a:defRPr sz="2400" b="1">
                <a:solidFill>
                  <a:schemeClr val="tx1"/>
                </a:solidFill>
                <a:latin typeface="Times New Roman" pitchFamily="18" charset="0"/>
                <a:ea typeface="MS PGothic" pitchFamily="34" charset="-128"/>
              </a:defRPr>
            </a:lvl3pPr>
            <a:lvl4pPr marL="1600200" indent="-228600" eaLnBrk="0" hangingPunct="0">
              <a:defRPr sz="2400" b="1">
                <a:solidFill>
                  <a:schemeClr val="tx1"/>
                </a:solidFill>
                <a:latin typeface="Times New Roman" pitchFamily="18" charset="0"/>
                <a:ea typeface="MS PGothic" pitchFamily="34" charset="-128"/>
              </a:defRPr>
            </a:lvl4pPr>
            <a:lvl5pPr marL="2057400" indent="-228600" eaLnBrk="0" hangingPunct="0">
              <a:defRPr sz="2400" b="1">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b="1">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b="1">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b="1">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b="1">
                <a:solidFill>
                  <a:schemeClr val="tx1"/>
                </a:solidFill>
                <a:latin typeface="Times New Roman" pitchFamily="18" charset="0"/>
                <a:ea typeface="MS PGothic" pitchFamily="34" charset="-128"/>
              </a:defRPr>
            </a:lvl9pPr>
          </a:lstStyle>
          <a:p>
            <a:pPr algn="ctr" eaLnBrk="1" hangingPunct="1">
              <a:spcBef>
                <a:spcPct val="50000"/>
              </a:spcBef>
              <a:defRPr/>
            </a:pPr>
            <a:r>
              <a:rPr lang="en-US" altLang="en-US" sz="6000" smtClean="0">
                <a:effectLst>
                  <a:outerShdw blurRad="38100" dist="38100" dir="2700000" algn="tl">
                    <a:srgbClr val="C0C0C0"/>
                  </a:outerShdw>
                </a:effectLst>
                <a:latin typeface="Tahoma" pitchFamily="34" charset="0"/>
                <a:cs typeface="Tahoma" pitchFamily="34" charset="0"/>
              </a:rPr>
              <a:t>DISCUSSION</a:t>
            </a:r>
          </a:p>
        </p:txBody>
      </p:sp>
      <p:pic>
        <p:nvPicPr>
          <p:cNvPr id="2066" name="Picture 520" descr="bsc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1143000"/>
            <a:ext cx="7772400"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67" name="Picture 522" descr="Se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613513" y="439738"/>
            <a:ext cx="4994275"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Text Box 42"/>
          <p:cNvSpPr txBox="1">
            <a:spLocks noChangeArrowheads="1"/>
          </p:cNvSpPr>
          <p:nvPr/>
        </p:nvSpPr>
        <p:spPr bwMode="auto">
          <a:xfrm>
            <a:off x="39319200" y="25146000"/>
            <a:ext cx="10744200" cy="1508125"/>
          </a:xfrm>
          <a:prstGeom prst="rect">
            <a:avLst/>
          </a:prstGeom>
          <a:solidFill>
            <a:schemeClr val="bg1"/>
          </a:solidFill>
          <a:ln w="9525">
            <a:solidFill>
              <a:schemeClr val="tx1"/>
            </a:solidFill>
            <a:miter lim="800000"/>
            <a:headEnd/>
            <a:tailEnd/>
          </a:ln>
          <a:effectLst/>
        </p:spPr>
        <p:txBody>
          <a:bodyPr>
            <a:spAutoFit/>
          </a:bodyPr>
          <a:lstStyle/>
          <a:p>
            <a:pPr algn="ctr">
              <a:defRPr/>
            </a:pPr>
            <a:r>
              <a:rPr lang="en-US" sz="6000" dirty="0">
                <a:effectLst>
                  <a:outerShdw blurRad="38100" dist="38100" dir="2700000" algn="tl">
                    <a:srgbClr val="C0C0C0"/>
                  </a:outerShdw>
                </a:effectLst>
                <a:latin typeface="Tahoma" pitchFamily="34" charset="0"/>
                <a:ea typeface="+mn-ea"/>
                <a:cs typeface="Tahoma" pitchFamily="34" charset="0"/>
              </a:rPr>
              <a:t>REFERENCES</a:t>
            </a:r>
          </a:p>
          <a:p>
            <a:pPr algn="ctr">
              <a:defRPr/>
            </a:pPr>
            <a:endParaRPr lang="en-US" sz="3200" b="0" dirty="0">
              <a:effectLst>
                <a:outerShdw blurRad="38100" dist="38100" dir="2700000" algn="tl">
                  <a:srgbClr val="C0C0C0"/>
                </a:outerShdw>
              </a:effectLst>
              <a:latin typeface="Tahoma" pitchFamily="34" charset="0"/>
              <a:ea typeface="+mn-ea"/>
              <a:cs typeface="Tahoma" pitchFamily="34" charset="0"/>
            </a:endParaRPr>
          </a:p>
        </p:txBody>
      </p:sp>
      <p:sp>
        <p:nvSpPr>
          <p:cNvPr id="2069" name="Rectangle 3"/>
          <p:cNvSpPr>
            <a:spLocks noChangeArrowheads="1"/>
          </p:cNvSpPr>
          <p:nvPr/>
        </p:nvSpPr>
        <p:spPr bwMode="auto">
          <a:xfrm>
            <a:off x="685800" y="17145000"/>
            <a:ext cx="115824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17900">
                <a:solidFill>
                  <a:schemeClr val="tx1"/>
                </a:solidFill>
                <a:latin typeface="Times New Roman" pitchFamily="18" charset="0"/>
                <a:ea typeface="MS PGothic" pitchFamily="34" charset="-128"/>
              </a:defRPr>
            </a:lvl1pPr>
            <a:lvl2pPr marL="742950" indent="-285750" eaLnBrk="0" hangingPunct="0">
              <a:spcBef>
                <a:spcPct val="20000"/>
              </a:spcBef>
              <a:buChar char="–"/>
              <a:defRPr sz="15700">
                <a:solidFill>
                  <a:schemeClr val="tx1"/>
                </a:solidFill>
                <a:latin typeface="Times New Roman" pitchFamily="18" charset="0"/>
                <a:ea typeface="MS PGothic" pitchFamily="34" charset="-128"/>
              </a:defRPr>
            </a:lvl2pPr>
            <a:lvl3pPr marL="1143000" indent="-228600" eaLnBrk="0" hangingPunct="0">
              <a:spcBef>
                <a:spcPct val="20000"/>
              </a:spcBef>
              <a:buChar char="•"/>
              <a:defRPr sz="13400">
                <a:solidFill>
                  <a:schemeClr val="tx1"/>
                </a:solidFill>
                <a:latin typeface="Times New Roman" pitchFamily="18" charset="0"/>
                <a:ea typeface="MS PGothic" pitchFamily="34" charset="-128"/>
              </a:defRPr>
            </a:lvl3pPr>
            <a:lvl4pPr marL="1600200" indent="-228600" eaLnBrk="0" hangingPunct="0">
              <a:spcBef>
                <a:spcPct val="20000"/>
              </a:spcBef>
              <a:buChar char="–"/>
              <a:defRPr sz="11200">
                <a:solidFill>
                  <a:schemeClr val="tx1"/>
                </a:solidFill>
                <a:latin typeface="Times New Roman" pitchFamily="18" charset="0"/>
                <a:ea typeface="MS PGothic" pitchFamily="34" charset="-128"/>
              </a:defRPr>
            </a:lvl4pPr>
            <a:lvl5pPr marL="2057400" indent="-228600" eaLnBrk="0" hangingPunct="0">
              <a:spcBef>
                <a:spcPct val="20000"/>
              </a:spcBef>
              <a:buChar char="»"/>
              <a:defRPr sz="11200">
                <a:solidFill>
                  <a:schemeClr val="tx1"/>
                </a:solidFill>
                <a:latin typeface="Times New Roman" pitchFamily="18" charset="0"/>
                <a:ea typeface="MS PGothic" pitchFamily="34" charset="-128"/>
              </a:defRPr>
            </a:lvl5pPr>
            <a:lvl6pPr marL="25146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6pPr>
            <a:lvl7pPr marL="29718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7pPr>
            <a:lvl8pPr marL="34290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8pPr>
            <a:lvl9pPr marL="38862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9pPr>
          </a:lstStyle>
          <a:p>
            <a:pPr eaLnBrk="1" hangingPunct="1">
              <a:spcBef>
                <a:spcPct val="0"/>
              </a:spcBef>
              <a:buFontTx/>
              <a:buNone/>
            </a:pPr>
            <a:endParaRPr lang="en-US" altLang="en-US" sz="2400"/>
          </a:p>
        </p:txBody>
      </p:sp>
      <p:sp>
        <p:nvSpPr>
          <p:cNvPr id="2070" name="Rectangle 4"/>
          <p:cNvSpPr>
            <a:spLocks noChangeArrowheads="1"/>
          </p:cNvSpPr>
          <p:nvPr/>
        </p:nvSpPr>
        <p:spPr bwMode="auto">
          <a:xfrm>
            <a:off x="12496800" y="8534400"/>
            <a:ext cx="14630400" cy="895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17900">
                <a:solidFill>
                  <a:schemeClr val="tx1"/>
                </a:solidFill>
                <a:latin typeface="Times New Roman" pitchFamily="18" charset="0"/>
                <a:ea typeface="MS PGothic" pitchFamily="34" charset="-128"/>
              </a:defRPr>
            </a:lvl1pPr>
            <a:lvl2pPr marL="742950" indent="-285750" eaLnBrk="0" hangingPunct="0">
              <a:spcBef>
                <a:spcPct val="20000"/>
              </a:spcBef>
              <a:buChar char="–"/>
              <a:defRPr sz="15700">
                <a:solidFill>
                  <a:schemeClr val="tx1"/>
                </a:solidFill>
                <a:latin typeface="Times New Roman" pitchFamily="18" charset="0"/>
                <a:ea typeface="MS PGothic" pitchFamily="34" charset="-128"/>
              </a:defRPr>
            </a:lvl2pPr>
            <a:lvl3pPr marL="1143000" indent="-228600" eaLnBrk="0" hangingPunct="0">
              <a:spcBef>
                <a:spcPct val="20000"/>
              </a:spcBef>
              <a:buChar char="•"/>
              <a:defRPr sz="13400">
                <a:solidFill>
                  <a:schemeClr val="tx1"/>
                </a:solidFill>
                <a:latin typeface="Times New Roman" pitchFamily="18" charset="0"/>
                <a:ea typeface="MS PGothic" pitchFamily="34" charset="-128"/>
              </a:defRPr>
            </a:lvl3pPr>
            <a:lvl4pPr marL="1600200" indent="-228600" eaLnBrk="0" hangingPunct="0">
              <a:spcBef>
                <a:spcPct val="20000"/>
              </a:spcBef>
              <a:buChar char="–"/>
              <a:defRPr sz="11200">
                <a:solidFill>
                  <a:schemeClr val="tx1"/>
                </a:solidFill>
                <a:latin typeface="Times New Roman" pitchFamily="18" charset="0"/>
                <a:ea typeface="MS PGothic" pitchFamily="34" charset="-128"/>
              </a:defRPr>
            </a:lvl4pPr>
            <a:lvl5pPr marL="2057400" indent="-228600" eaLnBrk="0" hangingPunct="0">
              <a:spcBef>
                <a:spcPct val="20000"/>
              </a:spcBef>
              <a:buChar char="»"/>
              <a:defRPr sz="11200">
                <a:solidFill>
                  <a:schemeClr val="tx1"/>
                </a:solidFill>
                <a:latin typeface="Times New Roman" pitchFamily="18" charset="0"/>
                <a:ea typeface="MS PGothic" pitchFamily="34" charset="-128"/>
              </a:defRPr>
            </a:lvl5pPr>
            <a:lvl6pPr marL="25146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6pPr>
            <a:lvl7pPr marL="29718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7pPr>
            <a:lvl8pPr marL="34290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8pPr>
            <a:lvl9pPr marL="38862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9pPr>
          </a:lstStyle>
          <a:p>
            <a:pPr eaLnBrk="1" hangingPunct="1">
              <a:spcBef>
                <a:spcPct val="0"/>
              </a:spcBef>
              <a:buFontTx/>
              <a:buNone/>
            </a:pPr>
            <a:r>
              <a:rPr lang="en-US" altLang="en-US" sz="3200"/>
              <a:t>Part I: </a:t>
            </a:r>
          </a:p>
          <a:p>
            <a:pPr eaLnBrk="1" hangingPunct="1">
              <a:spcBef>
                <a:spcPct val="0"/>
              </a:spcBef>
            </a:pPr>
            <a:r>
              <a:rPr lang="en-US" altLang="en-US" sz="3200"/>
              <a:t>Obtained 3 different species of leaves. For this study we chose to use </a:t>
            </a:r>
            <a:r>
              <a:rPr lang="en-US" altLang="en-US" sz="3200" i="1"/>
              <a:t>salix madsudana </a:t>
            </a:r>
            <a:r>
              <a:rPr lang="en-US" altLang="en-US" sz="3200"/>
              <a:t>, </a:t>
            </a:r>
            <a:r>
              <a:rPr lang="en-US" altLang="en-US" sz="3200" i="1"/>
              <a:t>magnolia stellata</a:t>
            </a:r>
            <a:r>
              <a:rPr lang="en-US" altLang="en-US" sz="3200"/>
              <a:t>, and </a:t>
            </a:r>
            <a:r>
              <a:rPr lang="en-US" altLang="en-US" sz="3200" i="1"/>
              <a:t>acer sacharum </a:t>
            </a:r>
            <a:r>
              <a:rPr lang="en-US" altLang="en-US" sz="3200"/>
              <a:t>as our leaf samples species. </a:t>
            </a:r>
          </a:p>
          <a:p>
            <a:pPr eaLnBrk="1" hangingPunct="1">
              <a:spcBef>
                <a:spcPct val="0"/>
              </a:spcBef>
            </a:pPr>
            <a:r>
              <a:rPr lang="en-US" altLang="en-US" sz="3200"/>
              <a:t>Leaves were de-stemmed, massed , and put inside each of the labeled containers.</a:t>
            </a:r>
          </a:p>
          <a:p>
            <a:pPr eaLnBrk="1" hangingPunct="1">
              <a:spcBef>
                <a:spcPct val="0"/>
              </a:spcBef>
            </a:pPr>
            <a:r>
              <a:rPr lang="en-US" altLang="en-US" sz="3200"/>
              <a:t>Each sample of leaves was sprinkled with 5mL of fertilizer solution, ammonium nitrate, or water. A plastic beaker containing 25 mL of sodium hydroxide was put in each container and the containers were sealed.</a:t>
            </a:r>
          </a:p>
          <a:p>
            <a:pPr eaLnBrk="1" hangingPunct="1">
              <a:spcBef>
                <a:spcPct val="0"/>
              </a:spcBef>
            </a:pPr>
            <a:r>
              <a:rPr lang="en-US" altLang="en-US" sz="3200"/>
              <a:t>The sealed container were left in a fume hood for seven days</a:t>
            </a:r>
          </a:p>
          <a:p>
            <a:pPr eaLnBrk="1" hangingPunct="1">
              <a:spcBef>
                <a:spcPct val="0"/>
              </a:spcBef>
              <a:buFontTx/>
              <a:buNone/>
            </a:pPr>
            <a:r>
              <a:rPr lang="en-US" altLang="en-US" sz="3200"/>
              <a:t>    </a:t>
            </a:r>
          </a:p>
          <a:p>
            <a:pPr eaLnBrk="1" hangingPunct="1">
              <a:spcBef>
                <a:spcPct val="0"/>
              </a:spcBef>
              <a:buFontTx/>
              <a:buNone/>
            </a:pPr>
            <a:r>
              <a:rPr lang="en-US" altLang="en-US" sz="3200"/>
              <a:t>Part II:</a:t>
            </a:r>
          </a:p>
          <a:p>
            <a:pPr eaLnBrk="1" hangingPunct="1">
              <a:spcBef>
                <a:spcPct val="0"/>
              </a:spcBef>
            </a:pPr>
            <a:r>
              <a:rPr lang="en-US" altLang="en-US" sz="3200"/>
              <a:t>After 7 days, the containers were opened and 50 mL of strontium nitrate  was added to precipitate the carbonate ion.  </a:t>
            </a:r>
          </a:p>
          <a:p>
            <a:pPr eaLnBrk="1" hangingPunct="1">
              <a:spcBef>
                <a:spcPct val="0"/>
              </a:spcBef>
            </a:pPr>
            <a:r>
              <a:rPr lang="en-US" altLang="en-US" sz="3200"/>
              <a:t>The solutions were back titrated with 2M hydrochloric acid.</a:t>
            </a:r>
          </a:p>
          <a:p>
            <a:pPr eaLnBrk="1" hangingPunct="1">
              <a:spcBef>
                <a:spcPct val="0"/>
              </a:spcBef>
            </a:pPr>
            <a:r>
              <a:rPr lang="en-US" altLang="en-US" sz="3200"/>
              <a:t>The amount of carbon dioxide released from each group of decomposing leaves was calculated.</a:t>
            </a:r>
          </a:p>
          <a:p>
            <a:pPr eaLnBrk="1" hangingPunct="1">
              <a:spcBef>
                <a:spcPct val="0"/>
              </a:spcBef>
              <a:buFontTx/>
              <a:buNone/>
            </a:pPr>
            <a:r>
              <a:rPr lang="en-US" altLang="en-US" sz="3200"/>
              <a:t> </a:t>
            </a:r>
          </a:p>
          <a:p>
            <a:pPr eaLnBrk="1" hangingPunct="1">
              <a:spcBef>
                <a:spcPct val="0"/>
              </a:spcBef>
              <a:buFontTx/>
              <a:buNone/>
            </a:pPr>
            <a:endParaRPr lang="en-US" altLang="en-US" sz="3200"/>
          </a:p>
          <a:p>
            <a:pPr eaLnBrk="1" hangingPunct="1">
              <a:spcBef>
                <a:spcPct val="0"/>
              </a:spcBef>
              <a:buFontTx/>
              <a:buNone/>
            </a:pPr>
            <a:endParaRPr lang="en-US" altLang="en-US" sz="3200"/>
          </a:p>
        </p:txBody>
      </p:sp>
      <p:sp>
        <p:nvSpPr>
          <p:cNvPr id="2071" name="Rectangle 5"/>
          <p:cNvSpPr>
            <a:spLocks noChangeArrowheads="1"/>
          </p:cNvSpPr>
          <p:nvPr/>
        </p:nvSpPr>
        <p:spPr bwMode="auto">
          <a:xfrm>
            <a:off x="381001" y="15535275"/>
            <a:ext cx="12115800" cy="20590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571500" indent="-571500" eaLnBrk="0" hangingPunct="0">
              <a:spcBef>
                <a:spcPct val="20000"/>
              </a:spcBef>
              <a:buChar char="•"/>
              <a:defRPr sz="17900">
                <a:solidFill>
                  <a:schemeClr val="tx1"/>
                </a:solidFill>
                <a:latin typeface="Times New Roman" pitchFamily="18" charset="0"/>
                <a:ea typeface="MS PGothic" pitchFamily="34" charset="-128"/>
              </a:defRPr>
            </a:lvl1pPr>
            <a:lvl2pPr marL="742950" indent="-285750" eaLnBrk="0" hangingPunct="0">
              <a:spcBef>
                <a:spcPct val="20000"/>
              </a:spcBef>
              <a:buChar char="–"/>
              <a:defRPr sz="15700">
                <a:solidFill>
                  <a:schemeClr val="tx1"/>
                </a:solidFill>
                <a:latin typeface="Times New Roman" pitchFamily="18" charset="0"/>
                <a:ea typeface="MS PGothic" pitchFamily="34" charset="-128"/>
              </a:defRPr>
            </a:lvl2pPr>
            <a:lvl3pPr marL="1143000" indent="-228600" eaLnBrk="0" hangingPunct="0">
              <a:spcBef>
                <a:spcPct val="20000"/>
              </a:spcBef>
              <a:buChar char="•"/>
              <a:defRPr sz="13400">
                <a:solidFill>
                  <a:schemeClr val="tx1"/>
                </a:solidFill>
                <a:latin typeface="Times New Roman" pitchFamily="18" charset="0"/>
                <a:ea typeface="MS PGothic" pitchFamily="34" charset="-128"/>
              </a:defRPr>
            </a:lvl3pPr>
            <a:lvl4pPr marL="1600200" indent="-228600" eaLnBrk="0" hangingPunct="0">
              <a:spcBef>
                <a:spcPct val="20000"/>
              </a:spcBef>
              <a:buChar char="–"/>
              <a:defRPr sz="11200">
                <a:solidFill>
                  <a:schemeClr val="tx1"/>
                </a:solidFill>
                <a:latin typeface="Times New Roman" pitchFamily="18" charset="0"/>
                <a:ea typeface="MS PGothic" pitchFamily="34" charset="-128"/>
              </a:defRPr>
            </a:lvl4pPr>
            <a:lvl5pPr marL="2057400" indent="-228600" eaLnBrk="0" hangingPunct="0">
              <a:spcBef>
                <a:spcPct val="20000"/>
              </a:spcBef>
              <a:buChar char="»"/>
              <a:defRPr sz="11200">
                <a:solidFill>
                  <a:schemeClr val="tx1"/>
                </a:solidFill>
                <a:latin typeface="Times New Roman" pitchFamily="18" charset="0"/>
                <a:ea typeface="MS PGothic" pitchFamily="34" charset="-128"/>
              </a:defRPr>
            </a:lvl5pPr>
            <a:lvl6pPr marL="25146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6pPr>
            <a:lvl7pPr marL="29718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7pPr>
            <a:lvl8pPr marL="34290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8pPr>
            <a:lvl9pPr marL="38862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9pPr>
          </a:lstStyle>
          <a:p>
            <a:pPr marL="0" indent="0" eaLnBrk="1" hangingPunct="1">
              <a:spcBef>
                <a:spcPct val="0"/>
              </a:spcBef>
              <a:buNone/>
            </a:pPr>
            <a:r>
              <a:rPr lang="en-US" altLang="en-US" sz="3600" dirty="0"/>
              <a:t>  The carbon cycle exchanges recycled carbon from the biosphere, </a:t>
            </a:r>
            <a:r>
              <a:rPr lang="en-US" altLang="en-US" sz="3600" dirty="0" err="1"/>
              <a:t>pedosphere</a:t>
            </a:r>
            <a:r>
              <a:rPr lang="en-US" altLang="en-US" sz="3600" dirty="0"/>
              <a:t>, geosphere, hydrosphere and atmosphere and distribute it to plants and organisms. Gases like carbon dioxide in the atmosphere are crucial to the life of plants and bacteria across the planet.</a:t>
            </a:r>
          </a:p>
          <a:p>
            <a:pPr marL="0" indent="0" eaLnBrk="1" hangingPunct="1">
              <a:spcBef>
                <a:spcPct val="0"/>
              </a:spcBef>
              <a:buNone/>
            </a:pPr>
            <a:r>
              <a:rPr lang="en-US" altLang="en-US" sz="3600" dirty="0"/>
              <a:t>Leaf decomposition is the process of leaves being broken down by bacteria, fungi, and other facilitators. When leaves decompose they give off carbon dioxide into the air. </a:t>
            </a:r>
            <a:r>
              <a:rPr lang="en-US" altLang="en-US" sz="3600" dirty="0" smtClean="0"/>
              <a:t> Nitrate </a:t>
            </a:r>
            <a:r>
              <a:rPr lang="en-US" altLang="en-US" sz="3600" dirty="0"/>
              <a:t>is a compound that humans often include in fertilizers and enriched soils that promotes growth in plants. </a:t>
            </a:r>
            <a:r>
              <a:rPr lang="en-US" altLang="en-US" sz="3600" dirty="0" smtClean="0"/>
              <a:t>This </a:t>
            </a:r>
            <a:r>
              <a:rPr lang="en-US" altLang="en-US" sz="3600" dirty="0"/>
              <a:t>study investigated how various nitrogen sources, such as fertilizers and ammonium nitrate, affect the decomposition rate of leaves. Three species of leaves  from both the ground and tree were studied to see which would decompose more </a:t>
            </a:r>
            <a:r>
              <a:rPr lang="en-US" altLang="en-US" sz="3600" dirty="0" smtClean="0"/>
              <a:t>efficiently.  Carbon dioxide released in decomposition reacts with NaOH as shown in equation 1. The </a:t>
            </a:r>
            <a:r>
              <a:rPr lang="en-US" altLang="en-US" sz="3600" dirty="0"/>
              <a:t>amount of carbon dioxide can be calculated using a process called a back titration. The unknown amount of a reactant can be determined by adding an excess of a titrant (HCl) to the limiting reactant (NaOH) and then calculate what is left over. (Eq. </a:t>
            </a:r>
            <a:r>
              <a:rPr lang="en-US" altLang="en-US" sz="3600" dirty="0" smtClean="0"/>
              <a:t>2) Strontium </a:t>
            </a:r>
            <a:r>
              <a:rPr lang="en-US" altLang="en-US" sz="3600" dirty="0"/>
              <a:t>nitrate was added to our titration in order prevent the carbonate, formed in equation 1, from </a:t>
            </a:r>
            <a:r>
              <a:rPr lang="en-US" altLang="en-US" sz="3600" dirty="0" err="1" smtClean="0"/>
              <a:t>reactubg</a:t>
            </a:r>
            <a:r>
              <a:rPr lang="en-US" altLang="en-US" sz="3600" dirty="0" smtClean="0"/>
              <a:t> with the </a:t>
            </a:r>
            <a:r>
              <a:rPr lang="en-US" altLang="en-US" sz="3600" dirty="0"/>
              <a:t>hydrochloric acid which would skew our results</a:t>
            </a:r>
            <a:r>
              <a:rPr lang="en-US" altLang="en-US" sz="3600" dirty="0" smtClean="0"/>
              <a:t>.</a:t>
            </a:r>
          </a:p>
          <a:p>
            <a:pPr marL="0" indent="0" eaLnBrk="1" hangingPunct="1">
              <a:spcBef>
                <a:spcPct val="0"/>
              </a:spcBef>
              <a:buNone/>
            </a:pPr>
            <a:endParaRPr lang="en-US" altLang="en-US" sz="3600" dirty="0"/>
          </a:p>
          <a:p>
            <a:pPr eaLnBrk="1" hangingPunct="1">
              <a:spcBef>
                <a:spcPct val="0"/>
              </a:spcBef>
              <a:buFontTx/>
              <a:buNone/>
            </a:pPr>
            <a:r>
              <a:rPr lang="en-US" altLang="en-US" sz="3600" dirty="0"/>
              <a:t>2 NaOH(</a:t>
            </a:r>
            <a:r>
              <a:rPr lang="en-US" altLang="en-US" sz="3600" dirty="0" err="1"/>
              <a:t>aq</a:t>
            </a:r>
            <a:r>
              <a:rPr lang="en-US" altLang="en-US" sz="3600" dirty="0"/>
              <a:t>)  +  CO</a:t>
            </a:r>
            <a:r>
              <a:rPr lang="en-US" altLang="en-US" sz="3600" baseline="-25000" dirty="0"/>
              <a:t>2</a:t>
            </a:r>
            <a:r>
              <a:rPr lang="en-US" altLang="en-US" sz="3600" dirty="0"/>
              <a:t>(g)  </a:t>
            </a:r>
            <a:r>
              <a:rPr lang="en-US" altLang="en-US" sz="3600" dirty="0">
                <a:latin typeface="Wingdings" pitchFamily="2" charset="2"/>
              </a:rPr>
              <a:t>à</a:t>
            </a:r>
            <a:r>
              <a:rPr lang="en-US" altLang="en-US" sz="3600" dirty="0"/>
              <a:t>  Na</a:t>
            </a:r>
            <a:r>
              <a:rPr lang="en-US" altLang="en-US" sz="3600" baseline="-25000" dirty="0"/>
              <a:t>2</a:t>
            </a:r>
            <a:r>
              <a:rPr lang="en-US" altLang="en-US" sz="3600" dirty="0"/>
              <a:t>CO</a:t>
            </a:r>
            <a:r>
              <a:rPr lang="en-US" altLang="en-US" sz="3600" baseline="-25000" dirty="0"/>
              <a:t>3</a:t>
            </a:r>
            <a:r>
              <a:rPr lang="en-US" altLang="en-US" sz="3600" dirty="0"/>
              <a:t>(</a:t>
            </a:r>
            <a:r>
              <a:rPr lang="en-US" altLang="en-US" sz="3600" dirty="0" err="1"/>
              <a:t>aq</a:t>
            </a:r>
            <a:r>
              <a:rPr lang="en-US" altLang="en-US" sz="3600" dirty="0"/>
              <a:t>)  +  H</a:t>
            </a:r>
            <a:r>
              <a:rPr lang="en-US" altLang="en-US" sz="3600" baseline="-25000" dirty="0"/>
              <a:t>2</a:t>
            </a:r>
            <a:r>
              <a:rPr lang="en-US" altLang="en-US" sz="3600" dirty="0"/>
              <a:t>O(l)</a:t>
            </a:r>
            <a:r>
              <a:rPr lang="es-ES_tradnl" altLang="en-US" sz="3600" baseline="-25000" dirty="0">
                <a:sym typeface="Wingdings" pitchFamily="2" charset="2"/>
              </a:rPr>
              <a:t>		</a:t>
            </a:r>
            <a:r>
              <a:rPr lang="es-ES_tradnl" altLang="en-US" sz="3600" dirty="0" smtClean="0"/>
              <a:t>(</a:t>
            </a:r>
            <a:r>
              <a:rPr lang="es-ES_tradnl" altLang="en-US" sz="3600" dirty="0"/>
              <a:t>1)</a:t>
            </a:r>
            <a:r>
              <a:rPr lang="en-US" altLang="en-US" sz="3600" dirty="0"/>
              <a:t> </a:t>
            </a:r>
          </a:p>
          <a:p>
            <a:pPr eaLnBrk="1" hangingPunct="1">
              <a:spcBef>
                <a:spcPct val="0"/>
              </a:spcBef>
              <a:buFontTx/>
              <a:buNone/>
            </a:pPr>
            <a:endParaRPr lang="en-US" altLang="en-US" sz="3600" dirty="0"/>
          </a:p>
          <a:p>
            <a:pPr eaLnBrk="1" hangingPunct="1">
              <a:spcBef>
                <a:spcPct val="0"/>
              </a:spcBef>
              <a:buFontTx/>
              <a:buNone/>
            </a:pPr>
            <a:r>
              <a:rPr lang="en-US" altLang="en-US" sz="3600" dirty="0"/>
              <a:t>NaOH +HCl </a:t>
            </a:r>
            <a:r>
              <a:rPr lang="en-US" altLang="en-US" sz="3600" dirty="0">
                <a:sym typeface="Wingdings" pitchFamily="2" charset="2"/>
              </a:rPr>
              <a:t> </a:t>
            </a:r>
            <a:r>
              <a:rPr lang="en-US" altLang="en-US" sz="3600" dirty="0"/>
              <a:t>H</a:t>
            </a:r>
            <a:r>
              <a:rPr lang="en-US" altLang="en-US" sz="3600" baseline="-25000" dirty="0"/>
              <a:t>2</a:t>
            </a:r>
            <a:r>
              <a:rPr lang="en-US" altLang="en-US" sz="3600" dirty="0"/>
              <a:t>O(l) +</a:t>
            </a:r>
            <a:r>
              <a:rPr lang="en-US" altLang="en-US" sz="3600" dirty="0" err="1"/>
              <a:t>NaCl</a:t>
            </a:r>
            <a:r>
              <a:rPr lang="en-US" altLang="en-US" sz="3600" dirty="0"/>
              <a:t> (</a:t>
            </a:r>
            <a:r>
              <a:rPr lang="en-US" altLang="en-US" sz="3600" dirty="0" err="1"/>
              <a:t>aq</a:t>
            </a:r>
            <a:r>
              <a:rPr lang="en-US" altLang="en-US" sz="3600" dirty="0"/>
              <a:t>)      				</a:t>
            </a:r>
            <a:r>
              <a:rPr lang="en-US" altLang="en-US" sz="3600" dirty="0" smtClean="0"/>
              <a:t>(</a:t>
            </a:r>
            <a:r>
              <a:rPr lang="en-US" altLang="en-US" sz="3600" dirty="0"/>
              <a:t>2)</a:t>
            </a:r>
          </a:p>
          <a:p>
            <a:pPr eaLnBrk="1" hangingPunct="1">
              <a:spcBef>
                <a:spcPct val="0"/>
              </a:spcBef>
              <a:buFontTx/>
              <a:buNone/>
            </a:pPr>
            <a:endParaRPr lang="en-US" altLang="en-US" sz="3600" dirty="0"/>
          </a:p>
          <a:p>
            <a:pPr eaLnBrk="1" hangingPunct="1">
              <a:spcBef>
                <a:spcPct val="0"/>
              </a:spcBef>
              <a:buFontTx/>
              <a:buNone/>
            </a:pPr>
            <a:r>
              <a:rPr lang="en-US" altLang="en-US" sz="3600" dirty="0"/>
              <a:t>Na</a:t>
            </a:r>
            <a:r>
              <a:rPr lang="en-US" altLang="en-US" sz="3600" baseline="-25000" dirty="0"/>
              <a:t>2</a:t>
            </a:r>
            <a:r>
              <a:rPr lang="en-US" altLang="en-US" sz="3600" dirty="0"/>
              <a:t>CO</a:t>
            </a:r>
            <a:r>
              <a:rPr lang="en-US" altLang="en-US" sz="3600" baseline="-25000" dirty="0"/>
              <a:t>3</a:t>
            </a:r>
            <a:r>
              <a:rPr lang="en-US" altLang="en-US" sz="3600" dirty="0"/>
              <a:t> +2HCl </a:t>
            </a:r>
            <a:r>
              <a:rPr lang="en-US" altLang="en-US" sz="3600" dirty="0">
                <a:sym typeface="Wingdings" pitchFamily="2" charset="2"/>
              </a:rPr>
              <a:t> 2NaCl + H</a:t>
            </a:r>
            <a:r>
              <a:rPr lang="en-US" altLang="en-US" sz="3600" baseline="-25000" dirty="0">
                <a:sym typeface="Wingdings" pitchFamily="2" charset="2"/>
              </a:rPr>
              <a:t>2</a:t>
            </a:r>
            <a:r>
              <a:rPr lang="en-US" altLang="en-US" sz="3600" dirty="0">
                <a:sym typeface="Wingdings" pitchFamily="2" charset="2"/>
              </a:rPr>
              <a:t>O +CO</a:t>
            </a:r>
            <a:r>
              <a:rPr lang="en-US" altLang="en-US" sz="3600" baseline="-25000" dirty="0">
                <a:sym typeface="Wingdings" pitchFamily="2" charset="2"/>
              </a:rPr>
              <a:t>2</a:t>
            </a:r>
            <a:r>
              <a:rPr lang="en-US" altLang="en-US" sz="3600" dirty="0">
                <a:sym typeface="Wingdings" pitchFamily="2" charset="2"/>
              </a:rPr>
              <a:t>				</a:t>
            </a:r>
            <a:r>
              <a:rPr lang="en-US" altLang="en-US" sz="3600" dirty="0" smtClean="0">
                <a:sym typeface="Wingdings" pitchFamily="2" charset="2"/>
              </a:rPr>
              <a:t>(</a:t>
            </a:r>
            <a:r>
              <a:rPr lang="en-US" altLang="en-US" sz="3600" dirty="0">
                <a:sym typeface="Wingdings" pitchFamily="2" charset="2"/>
              </a:rPr>
              <a:t>3)</a:t>
            </a:r>
          </a:p>
          <a:p>
            <a:pPr eaLnBrk="1" hangingPunct="1">
              <a:spcBef>
                <a:spcPct val="0"/>
              </a:spcBef>
              <a:buFontTx/>
              <a:buNone/>
            </a:pPr>
            <a:endParaRPr lang="en-US" altLang="en-US" sz="3600" dirty="0"/>
          </a:p>
          <a:p>
            <a:pPr eaLnBrk="1" hangingPunct="1">
              <a:spcBef>
                <a:spcPct val="0"/>
              </a:spcBef>
              <a:buFontTx/>
              <a:buNone/>
            </a:pPr>
            <a:r>
              <a:rPr lang="en-US" altLang="en-US" sz="3600" dirty="0"/>
              <a:t>Na</a:t>
            </a:r>
            <a:r>
              <a:rPr lang="en-US" altLang="en-US" sz="3600" baseline="-25000" dirty="0"/>
              <a:t>2</a:t>
            </a:r>
            <a:r>
              <a:rPr lang="en-US" altLang="en-US" sz="3600" dirty="0"/>
              <a:t>CO</a:t>
            </a:r>
            <a:r>
              <a:rPr lang="en-US" altLang="en-US" sz="3600" baseline="-25000" dirty="0"/>
              <a:t>3</a:t>
            </a:r>
            <a:r>
              <a:rPr lang="en-US" altLang="en-US" sz="3600" dirty="0"/>
              <a:t> + SrNO</a:t>
            </a:r>
            <a:r>
              <a:rPr lang="en-US" altLang="en-US" sz="3600" baseline="-25000" dirty="0"/>
              <a:t>3</a:t>
            </a:r>
            <a:r>
              <a:rPr lang="en-US" altLang="en-US" sz="3600" dirty="0"/>
              <a:t> </a:t>
            </a:r>
            <a:r>
              <a:rPr lang="en-US" altLang="en-US" sz="3600" dirty="0">
                <a:sym typeface="Wingdings" pitchFamily="2" charset="2"/>
              </a:rPr>
              <a:t> Na</a:t>
            </a:r>
            <a:r>
              <a:rPr lang="en-US" altLang="en-US" sz="3600" baseline="-25000" dirty="0">
                <a:sym typeface="Wingdings" pitchFamily="2" charset="2"/>
              </a:rPr>
              <a:t>2</a:t>
            </a:r>
            <a:r>
              <a:rPr lang="en-US" altLang="en-US" sz="3600" dirty="0">
                <a:sym typeface="Wingdings" pitchFamily="2" charset="2"/>
              </a:rPr>
              <a:t>(NO</a:t>
            </a:r>
            <a:r>
              <a:rPr lang="en-US" altLang="en-US" sz="3600" baseline="-25000" dirty="0"/>
              <a:t>3</a:t>
            </a:r>
            <a:r>
              <a:rPr lang="en-US" altLang="en-US" sz="3600" dirty="0"/>
              <a:t>)</a:t>
            </a:r>
            <a:r>
              <a:rPr lang="en-US" altLang="en-US" sz="3600" baseline="-25000" dirty="0"/>
              <a:t>2</a:t>
            </a:r>
            <a:r>
              <a:rPr lang="en-US" altLang="en-US" sz="3600" dirty="0"/>
              <a:t> + SrCO</a:t>
            </a:r>
            <a:r>
              <a:rPr lang="en-US" altLang="en-US" sz="3600" baseline="-25000" dirty="0"/>
              <a:t>3 				</a:t>
            </a:r>
            <a:r>
              <a:rPr lang="en-US" altLang="en-US" sz="3600" dirty="0" smtClean="0"/>
              <a:t>(</a:t>
            </a:r>
            <a:r>
              <a:rPr lang="en-US" altLang="en-US" sz="3600" dirty="0"/>
              <a:t>4)</a:t>
            </a:r>
          </a:p>
          <a:p>
            <a:pPr eaLnBrk="1" hangingPunct="1">
              <a:spcBef>
                <a:spcPct val="0"/>
              </a:spcBef>
              <a:buFontTx/>
              <a:buNone/>
            </a:pPr>
            <a:endParaRPr lang="en-US" altLang="en-US" sz="3600" dirty="0"/>
          </a:p>
          <a:p>
            <a:pPr eaLnBrk="1" hangingPunct="1">
              <a:spcBef>
                <a:spcPct val="0"/>
              </a:spcBef>
              <a:buFontTx/>
              <a:buNone/>
            </a:pPr>
            <a:endParaRPr lang="en-US" altLang="en-US" sz="3600" dirty="0"/>
          </a:p>
          <a:p>
            <a:pPr eaLnBrk="1" hangingPunct="1">
              <a:spcBef>
                <a:spcPct val="0"/>
              </a:spcBef>
              <a:buFontTx/>
              <a:buNone/>
            </a:pPr>
            <a:endParaRPr lang="en-US" altLang="en-US" sz="3600" dirty="0"/>
          </a:p>
          <a:p>
            <a:pPr eaLnBrk="1" hangingPunct="1">
              <a:spcBef>
                <a:spcPct val="0"/>
              </a:spcBef>
              <a:buFontTx/>
              <a:buNone/>
            </a:pPr>
            <a:endParaRPr lang="en-US" altLang="en-US" sz="3600" dirty="0"/>
          </a:p>
          <a:p>
            <a:pPr eaLnBrk="1" hangingPunct="1">
              <a:spcBef>
                <a:spcPct val="0"/>
              </a:spcBef>
              <a:buFontTx/>
              <a:buNone/>
            </a:pPr>
            <a:endParaRPr lang="en-US" altLang="en-US" sz="3600" dirty="0"/>
          </a:p>
        </p:txBody>
      </p:sp>
      <p:sp>
        <p:nvSpPr>
          <p:cNvPr id="2" name="TextBox 6"/>
          <p:cNvSpPr txBox="1">
            <a:spLocks noChangeArrowheads="1"/>
          </p:cNvSpPr>
          <p:nvPr/>
        </p:nvSpPr>
        <p:spPr bwMode="auto">
          <a:xfrm>
            <a:off x="39395400" y="19812000"/>
            <a:ext cx="10668000"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17900">
                <a:solidFill>
                  <a:schemeClr val="tx1"/>
                </a:solidFill>
                <a:latin typeface="Times New Roman" pitchFamily="18" charset="0"/>
                <a:ea typeface="MS PGothic" pitchFamily="34" charset="-128"/>
              </a:defRPr>
            </a:lvl1pPr>
            <a:lvl2pPr marL="742950" indent="-285750" eaLnBrk="0" hangingPunct="0">
              <a:spcBef>
                <a:spcPct val="20000"/>
              </a:spcBef>
              <a:buChar char="–"/>
              <a:defRPr sz="15700">
                <a:solidFill>
                  <a:schemeClr val="tx1"/>
                </a:solidFill>
                <a:latin typeface="Times New Roman" pitchFamily="18" charset="0"/>
                <a:ea typeface="MS PGothic" pitchFamily="34" charset="-128"/>
              </a:defRPr>
            </a:lvl2pPr>
            <a:lvl3pPr marL="1143000" indent="-228600" eaLnBrk="0" hangingPunct="0">
              <a:spcBef>
                <a:spcPct val="20000"/>
              </a:spcBef>
              <a:buChar char="•"/>
              <a:defRPr sz="13400">
                <a:solidFill>
                  <a:schemeClr val="tx1"/>
                </a:solidFill>
                <a:latin typeface="Times New Roman" pitchFamily="18" charset="0"/>
                <a:ea typeface="MS PGothic" pitchFamily="34" charset="-128"/>
              </a:defRPr>
            </a:lvl3pPr>
            <a:lvl4pPr marL="1600200" indent="-228600" eaLnBrk="0" hangingPunct="0">
              <a:spcBef>
                <a:spcPct val="20000"/>
              </a:spcBef>
              <a:buChar char="–"/>
              <a:defRPr sz="11200">
                <a:solidFill>
                  <a:schemeClr val="tx1"/>
                </a:solidFill>
                <a:latin typeface="Times New Roman" pitchFamily="18" charset="0"/>
                <a:ea typeface="MS PGothic" pitchFamily="34" charset="-128"/>
              </a:defRPr>
            </a:lvl4pPr>
            <a:lvl5pPr marL="2057400" indent="-228600" eaLnBrk="0" hangingPunct="0">
              <a:spcBef>
                <a:spcPct val="20000"/>
              </a:spcBef>
              <a:buChar char="»"/>
              <a:defRPr sz="11200">
                <a:solidFill>
                  <a:schemeClr val="tx1"/>
                </a:solidFill>
                <a:latin typeface="Times New Roman" pitchFamily="18" charset="0"/>
                <a:ea typeface="MS PGothic" pitchFamily="34" charset="-128"/>
              </a:defRPr>
            </a:lvl5pPr>
            <a:lvl6pPr marL="25146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6pPr>
            <a:lvl7pPr marL="29718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7pPr>
            <a:lvl8pPr marL="34290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8pPr>
            <a:lvl9pPr marL="38862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9pPr>
          </a:lstStyle>
          <a:p>
            <a:pPr eaLnBrk="1" hangingPunct="1">
              <a:spcBef>
                <a:spcPct val="0"/>
              </a:spcBef>
              <a:buFontTx/>
              <a:buNone/>
            </a:pPr>
            <a:r>
              <a:rPr lang="en-US" altLang="en-US" sz="3600"/>
              <a:t>From our experiments we concluded that the fertilizer solution was the most effective source of nitrate in the decomposition process. We also concluded that leaves taken from the ground decompose more effective than leaves taken fresh from the tree. </a:t>
            </a:r>
          </a:p>
        </p:txBody>
      </p:sp>
      <p:sp>
        <p:nvSpPr>
          <p:cNvPr id="2073" name="TextBox 11"/>
          <p:cNvSpPr txBox="1">
            <a:spLocks noChangeArrowheads="1"/>
          </p:cNvSpPr>
          <p:nvPr/>
        </p:nvSpPr>
        <p:spPr bwMode="auto">
          <a:xfrm>
            <a:off x="26822400" y="21717000"/>
            <a:ext cx="47244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17900">
                <a:solidFill>
                  <a:schemeClr val="tx1"/>
                </a:solidFill>
                <a:latin typeface="Times New Roman" pitchFamily="18" charset="0"/>
                <a:ea typeface="MS PGothic" pitchFamily="34" charset="-128"/>
              </a:defRPr>
            </a:lvl1pPr>
            <a:lvl2pPr marL="742950" indent="-285750" eaLnBrk="0" hangingPunct="0">
              <a:spcBef>
                <a:spcPct val="20000"/>
              </a:spcBef>
              <a:buChar char="–"/>
              <a:defRPr sz="15700">
                <a:solidFill>
                  <a:schemeClr val="tx1"/>
                </a:solidFill>
                <a:latin typeface="Times New Roman" pitchFamily="18" charset="0"/>
                <a:ea typeface="MS PGothic" pitchFamily="34" charset="-128"/>
              </a:defRPr>
            </a:lvl2pPr>
            <a:lvl3pPr marL="1143000" indent="-228600" eaLnBrk="0" hangingPunct="0">
              <a:spcBef>
                <a:spcPct val="20000"/>
              </a:spcBef>
              <a:buChar char="•"/>
              <a:defRPr sz="13400">
                <a:solidFill>
                  <a:schemeClr val="tx1"/>
                </a:solidFill>
                <a:latin typeface="Times New Roman" pitchFamily="18" charset="0"/>
                <a:ea typeface="MS PGothic" pitchFamily="34" charset="-128"/>
              </a:defRPr>
            </a:lvl3pPr>
            <a:lvl4pPr marL="1600200" indent="-228600" eaLnBrk="0" hangingPunct="0">
              <a:spcBef>
                <a:spcPct val="20000"/>
              </a:spcBef>
              <a:buChar char="–"/>
              <a:defRPr sz="11200">
                <a:solidFill>
                  <a:schemeClr val="tx1"/>
                </a:solidFill>
                <a:latin typeface="Times New Roman" pitchFamily="18" charset="0"/>
                <a:ea typeface="MS PGothic" pitchFamily="34" charset="-128"/>
              </a:defRPr>
            </a:lvl4pPr>
            <a:lvl5pPr marL="2057400" indent="-228600" eaLnBrk="0" hangingPunct="0">
              <a:spcBef>
                <a:spcPct val="20000"/>
              </a:spcBef>
              <a:buChar char="»"/>
              <a:defRPr sz="11200">
                <a:solidFill>
                  <a:schemeClr val="tx1"/>
                </a:solidFill>
                <a:latin typeface="Times New Roman" pitchFamily="18" charset="0"/>
                <a:ea typeface="MS PGothic" pitchFamily="34" charset="-128"/>
              </a:defRPr>
            </a:lvl5pPr>
            <a:lvl6pPr marL="25146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6pPr>
            <a:lvl7pPr marL="29718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7pPr>
            <a:lvl8pPr marL="34290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8pPr>
            <a:lvl9pPr marL="38862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9pPr>
          </a:lstStyle>
          <a:p>
            <a:pPr eaLnBrk="1" hangingPunct="1">
              <a:spcBef>
                <a:spcPct val="0"/>
              </a:spcBef>
              <a:buFontTx/>
              <a:buNone/>
            </a:pPr>
            <a:r>
              <a:rPr lang="en-US" altLang="en-US" sz="2400"/>
              <a:t>Control titration of sodium hydroxide and hydrochloric acid </a:t>
            </a:r>
          </a:p>
        </p:txBody>
      </p:sp>
      <p:sp>
        <p:nvSpPr>
          <p:cNvPr id="2074" name="TextBox 12"/>
          <p:cNvSpPr txBox="1">
            <a:spLocks noChangeArrowheads="1"/>
          </p:cNvSpPr>
          <p:nvPr/>
        </p:nvSpPr>
        <p:spPr bwMode="auto">
          <a:xfrm>
            <a:off x="33070800" y="21869400"/>
            <a:ext cx="47244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17900">
                <a:solidFill>
                  <a:schemeClr val="tx1"/>
                </a:solidFill>
                <a:latin typeface="Times New Roman" pitchFamily="18" charset="0"/>
                <a:ea typeface="MS PGothic" pitchFamily="34" charset="-128"/>
              </a:defRPr>
            </a:lvl1pPr>
            <a:lvl2pPr marL="742950" indent="-285750" eaLnBrk="0" hangingPunct="0">
              <a:spcBef>
                <a:spcPct val="20000"/>
              </a:spcBef>
              <a:buChar char="–"/>
              <a:defRPr sz="15700">
                <a:solidFill>
                  <a:schemeClr val="tx1"/>
                </a:solidFill>
                <a:latin typeface="Times New Roman" pitchFamily="18" charset="0"/>
                <a:ea typeface="MS PGothic" pitchFamily="34" charset="-128"/>
              </a:defRPr>
            </a:lvl2pPr>
            <a:lvl3pPr marL="1143000" indent="-228600" eaLnBrk="0" hangingPunct="0">
              <a:spcBef>
                <a:spcPct val="20000"/>
              </a:spcBef>
              <a:buChar char="•"/>
              <a:defRPr sz="13400">
                <a:solidFill>
                  <a:schemeClr val="tx1"/>
                </a:solidFill>
                <a:latin typeface="Times New Roman" pitchFamily="18" charset="0"/>
                <a:ea typeface="MS PGothic" pitchFamily="34" charset="-128"/>
              </a:defRPr>
            </a:lvl3pPr>
            <a:lvl4pPr marL="1600200" indent="-228600" eaLnBrk="0" hangingPunct="0">
              <a:spcBef>
                <a:spcPct val="20000"/>
              </a:spcBef>
              <a:buChar char="–"/>
              <a:defRPr sz="11200">
                <a:solidFill>
                  <a:schemeClr val="tx1"/>
                </a:solidFill>
                <a:latin typeface="Times New Roman" pitchFamily="18" charset="0"/>
                <a:ea typeface="MS PGothic" pitchFamily="34" charset="-128"/>
              </a:defRPr>
            </a:lvl4pPr>
            <a:lvl5pPr marL="2057400" indent="-228600" eaLnBrk="0" hangingPunct="0">
              <a:spcBef>
                <a:spcPct val="20000"/>
              </a:spcBef>
              <a:buChar char="»"/>
              <a:defRPr sz="11200">
                <a:solidFill>
                  <a:schemeClr val="tx1"/>
                </a:solidFill>
                <a:latin typeface="Times New Roman" pitchFamily="18" charset="0"/>
                <a:ea typeface="MS PGothic" pitchFamily="34" charset="-128"/>
              </a:defRPr>
            </a:lvl5pPr>
            <a:lvl6pPr marL="25146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6pPr>
            <a:lvl7pPr marL="29718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7pPr>
            <a:lvl8pPr marL="34290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8pPr>
            <a:lvl9pPr marL="38862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9pPr>
          </a:lstStyle>
          <a:p>
            <a:pPr eaLnBrk="1" hangingPunct="1">
              <a:spcBef>
                <a:spcPct val="0"/>
              </a:spcBef>
              <a:buFontTx/>
              <a:buNone/>
            </a:pPr>
            <a:r>
              <a:rPr lang="en-US" altLang="en-US" sz="2400"/>
              <a:t>Titration of Leave species #1 and fertilizer solution with 50 mL strontium nitrate included</a:t>
            </a:r>
          </a:p>
        </p:txBody>
      </p:sp>
      <p:sp>
        <p:nvSpPr>
          <p:cNvPr id="2075" name="TextBox 13"/>
          <p:cNvSpPr txBox="1">
            <a:spLocks noChangeArrowheads="1"/>
          </p:cNvSpPr>
          <p:nvPr/>
        </p:nvSpPr>
        <p:spPr bwMode="auto">
          <a:xfrm>
            <a:off x="26566813" y="27281188"/>
            <a:ext cx="4648200" cy="1201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17900">
                <a:solidFill>
                  <a:schemeClr val="tx1"/>
                </a:solidFill>
                <a:latin typeface="Times New Roman" pitchFamily="18" charset="0"/>
                <a:ea typeface="MS PGothic" pitchFamily="34" charset="-128"/>
              </a:defRPr>
            </a:lvl1pPr>
            <a:lvl2pPr marL="742950" indent="-285750" eaLnBrk="0" hangingPunct="0">
              <a:spcBef>
                <a:spcPct val="20000"/>
              </a:spcBef>
              <a:buChar char="–"/>
              <a:defRPr sz="15700">
                <a:solidFill>
                  <a:schemeClr val="tx1"/>
                </a:solidFill>
                <a:latin typeface="Times New Roman" pitchFamily="18" charset="0"/>
                <a:ea typeface="MS PGothic" pitchFamily="34" charset="-128"/>
              </a:defRPr>
            </a:lvl2pPr>
            <a:lvl3pPr marL="1143000" indent="-228600" eaLnBrk="0" hangingPunct="0">
              <a:spcBef>
                <a:spcPct val="20000"/>
              </a:spcBef>
              <a:buChar char="•"/>
              <a:defRPr sz="13400">
                <a:solidFill>
                  <a:schemeClr val="tx1"/>
                </a:solidFill>
                <a:latin typeface="Times New Roman" pitchFamily="18" charset="0"/>
                <a:ea typeface="MS PGothic" pitchFamily="34" charset="-128"/>
              </a:defRPr>
            </a:lvl3pPr>
            <a:lvl4pPr marL="1600200" indent="-228600" eaLnBrk="0" hangingPunct="0">
              <a:spcBef>
                <a:spcPct val="20000"/>
              </a:spcBef>
              <a:buChar char="–"/>
              <a:defRPr sz="11200">
                <a:solidFill>
                  <a:schemeClr val="tx1"/>
                </a:solidFill>
                <a:latin typeface="Times New Roman" pitchFamily="18" charset="0"/>
                <a:ea typeface="MS PGothic" pitchFamily="34" charset="-128"/>
              </a:defRPr>
            </a:lvl4pPr>
            <a:lvl5pPr marL="2057400" indent="-228600" eaLnBrk="0" hangingPunct="0">
              <a:spcBef>
                <a:spcPct val="20000"/>
              </a:spcBef>
              <a:buChar char="»"/>
              <a:defRPr sz="11200">
                <a:solidFill>
                  <a:schemeClr val="tx1"/>
                </a:solidFill>
                <a:latin typeface="Times New Roman" pitchFamily="18" charset="0"/>
                <a:ea typeface="MS PGothic" pitchFamily="34" charset="-128"/>
              </a:defRPr>
            </a:lvl5pPr>
            <a:lvl6pPr marL="25146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6pPr>
            <a:lvl7pPr marL="29718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7pPr>
            <a:lvl8pPr marL="34290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8pPr>
            <a:lvl9pPr marL="38862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9pPr>
          </a:lstStyle>
          <a:p>
            <a:pPr eaLnBrk="1" hangingPunct="1">
              <a:spcBef>
                <a:spcPct val="0"/>
              </a:spcBef>
              <a:buFontTx/>
              <a:buNone/>
            </a:pPr>
            <a:r>
              <a:rPr lang="en-US" altLang="en-US" sz="2400"/>
              <a:t>Titration from the leave species #2 and fertilizer solution included with 50 mL of Strontium nitrate</a:t>
            </a:r>
          </a:p>
        </p:txBody>
      </p:sp>
      <p:sp>
        <p:nvSpPr>
          <p:cNvPr id="2076" name="TextBox 14"/>
          <p:cNvSpPr txBox="1">
            <a:spLocks noChangeArrowheads="1"/>
          </p:cNvSpPr>
          <p:nvPr/>
        </p:nvSpPr>
        <p:spPr bwMode="auto">
          <a:xfrm>
            <a:off x="32918400" y="27290713"/>
            <a:ext cx="49530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17900">
                <a:solidFill>
                  <a:schemeClr val="tx1"/>
                </a:solidFill>
                <a:latin typeface="Times New Roman" pitchFamily="18" charset="0"/>
                <a:ea typeface="MS PGothic" pitchFamily="34" charset="-128"/>
              </a:defRPr>
            </a:lvl1pPr>
            <a:lvl2pPr marL="742950" indent="-285750" eaLnBrk="0" hangingPunct="0">
              <a:spcBef>
                <a:spcPct val="20000"/>
              </a:spcBef>
              <a:buChar char="–"/>
              <a:defRPr sz="15700">
                <a:solidFill>
                  <a:schemeClr val="tx1"/>
                </a:solidFill>
                <a:latin typeface="Times New Roman" pitchFamily="18" charset="0"/>
                <a:ea typeface="MS PGothic" pitchFamily="34" charset="-128"/>
              </a:defRPr>
            </a:lvl2pPr>
            <a:lvl3pPr marL="1143000" indent="-228600" eaLnBrk="0" hangingPunct="0">
              <a:spcBef>
                <a:spcPct val="20000"/>
              </a:spcBef>
              <a:buChar char="•"/>
              <a:defRPr sz="13400">
                <a:solidFill>
                  <a:schemeClr val="tx1"/>
                </a:solidFill>
                <a:latin typeface="Times New Roman" pitchFamily="18" charset="0"/>
                <a:ea typeface="MS PGothic" pitchFamily="34" charset="-128"/>
              </a:defRPr>
            </a:lvl3pPr>
            <a:lvl4pPr marL="1600200" indent="-228600" eaLnBrk="0" hangingPunct="0">
              <a:spcBef>
                <a:spcPct val="20000"/>
              </a:spcBef>
              <a:buChar char="–"/>
              <a:defRPr sz="11200">
                <a:solidFill>
                  <a:schemeClr val="tx1"/>
                </a:solidFill>
                <a:latin typeface="Times New Roman" pitchFamily="18" charset="0"/>
                <a:ea typeface="MS PGothic" pitchFamily="34" charset="-128"/>
              </a:defRPr>
            </a:lvl4pPr>
            <a:lvl5pPr marL="2057400" indent="-228600" eaLnBrk="0" hangingPunct="0">
              <a:spcBef>
                <a:spcPct val="20000"/>
              </a:spcBef>
              <a:buChar char="»"/>
              <a:defRPr sz="11200">
                <a:solidFill>
                  <a:schemeClr val="tx1"/>
                </a:solidFill>
                <a:latin typeface="Times New Roman" pitchFamily="18" charset="0"/>
                <a:ea typeface="MS PGothic" pitchFamily="34" charset="-128"/>
              </a:defRPr>
            </a:lvl5pPr>
            <a:lvl6pPr marL="25146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6pPr>
            <a:lvl7pPr marL="29718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7pPr>
            <a:lvl8pPr marL="34290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8pPr>
            <a:lvl9pPr marL="38862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9pPr>
          </a:lstStyle>
          <a:p>
            <a:pPr eaLnBrk="1" hangingPunct="1">
              <a:spcBef>
                <a:spcPct val="0"/>
              </a:spcBef>
              <a:buFontTx/>
              <a:buNone/>
            </a:pPr>
            <a:r>
              <a:rPr lang="en-US" altLang="en-US" sz="2400"/>
              <a:t>Titration from the leaf species #3 and fertilizer solution included with 50 mL of  strontium nitrate</a:t>
            </a:r>
          </a:p>
        </p:txBody>
      </p:sp>
      <p:pic>
        <p:nvPicPr>
          <p:cNvPr id="2077" name="Picture 15" descr="IMG_2513.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7660600" y="13563600"/>
            <a:ext cx="3657600"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78" name="Picture 16" descr="IMG_2517.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5661600" y="13563600"/>
            <a:ext cx="3556000"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79" name="Picture 17" descr="IMG_2508 1.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1775400" y="13487400"/>
            <a:ext cx="3276600" cy="269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80" name="Picture 19" descr="IMG_2416 1.JP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28117800" y="8763000"/>
            <a:ext cx="3810000" cy="4535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81" name="TextBox 22"/>
          <p:cNvSpPr txBox="1">
            <a:spLocks noChangeArrowheads="1"/>
          </p:cNvSpPr>
          <p:nvPr/>
        </p:nvSpPr>
        <p:spPr bwMode="auto">
          <a:xfrm>
            <a:off x="1030288" y="8077200"/>
            <a:ext cx="10820400" cy="563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17900">
                <a:solidFill>
                  <a:schemeClr val="tx1"/>
                </a:solidFill>
                <a:latin typeface="Times New Roman" pitchFamily="18" charset="0"/>
                <a:ea typeface="MS PGothic" pitchFamily="34" charset="-128"/>
              </a:defRPr>
            </a:lvl1pPr>
            <a:lvl2pPr marL="742950" indent="-285750" eaLnBrk="0" hangingPunct="0">
              <a:spcBef>
                <a:spcPct val="20000"/>
              </a:spcBef>
              <a:buChar char="–"/>
              <a:defRPr sz="15700">
                <a:solidFill>
                  <a:schemeClr val="tx1"/>
                </a:solidFill>
                <a:latin typeface="Times New Roman" pitchFamily="18" charset="0"/>
                <a:ea typeface="MS PGothic" pitchFamily="34" charset="-128"/>
              </a:defRPr>
            </a:lvl2pPr>
            <a:lvl3pPr marL="1143000" indent="-228600" eaLnBrk="0" hangingPunct="0">
              <a:spcBef>
                <a:spcPct val="20000"/>
              </a:spcBef>
              <a:buChar char="•"/>
              <a:defRPr sz="13400">
                <a:solidFill>
                  <a:schemeClr val="tx1"/>
                </a:solidFill>
                <a:latin typeface="Times New Roman" pitchFamily="18" charset="0"/>
                <a:ea typeface="MS PGothic" pitchFamily="34" charset="-128"/>
              </a:defRPr>
            </a:lvl3pPr>
            <a:lvl4pPr marL="1600200" indent="-228600" eaLnBrk="0" hangingPunct="0">
              <a:spcBef>
                <a:spcPct val="20000"/>
              </a:spcBef>
              <a:buChar char="–"/>
              <a:defRPr sz="11200">
                <a:solidFill>
                  <a:schemeClr val="tx1"/>
                </a:solidFill>
                <a:latin typeface="Times New Roman" pitchFamily="18" charset="0"/>
                <a:ea typeface="MS PGothic" pitchFamily="34" charset="-128"/>
              </a:defRPr>
            </a:lvl4pPr>
            <a:lvl5pPr marL="2057400" indent="-228600" eaLnBrk="0" hangingPunct="0">
              <a:spcBef>
                <a:spcPct val="20000"/>
              </a:spcBef>
              <a:buChar char="»"/>
              <a:defRPr sz="11200">
                <a:solidFill>
                  <a:schemeClr val="tx1"/>
                </a:solidFill>
                <a:latin typeface="Times New Roman" pitchFamily="18" charset="0"/>
                <a:ea typeface="MS PGothic" pitchFamily="34" charset="-128"/>
              </a:defRPr>
            </a:lvl5pPr>
            <a:lvl6pPr marL="25146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6pPr>
            <a:lvl7pPr marL="29718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7pPr>
            <a:lvl8pPr marL="34290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8pPr>
            <a:lvl9pPr marL="38862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9pPr>
          </a:lstStyle>
          <a:p>
            <a:pPr eaLnBrk="1" hangingPunct="1">
              <a:spcBef>
                <a:spcPct val="0"/>
              </a:spcBef>
              <a:buFontTx/>
              <a:buNone/>
            </a:pPr>
            <a:r>
              <a:rPr lang="en-US" altLang="en-US" sz="3600"/>
              <a:t>This study was used to optimize the results of the decomposition process of leaves during a seven day period. Ammonium nitrate and liquid fertilizer solution was sprinkled onto leaf samples to observe the impact a nitrogen source would have on leaf decomposition. After all titrations were complete, results show that leaf samples with liquid fertilizer had higher levels of carbon dioxide and therefore decomposed at a faster rate compared to the samples with ammonium nitrate.</a:t>
            </a:r>
          </a:p>
        </p:txBody>
      </p:sp>
      <p:pic>
        <p:nvPicPr>
          <p:cNvPr id="2082" name="Picture 1" descr="photo 1.PN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34747200" y="8534400"/>
            <a:ext cx="2820988" cy="225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83" name="Picture 24" descr="photo 4.PNG"/>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36499800" y="10820400"/>
            <a:ext cx="2600325" cy="2173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84" name="Picture 28" descr="photo 3.PNG"/>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32766000" y="10744200"/>
            <a:ext cx="2873375" cy="237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85" name="Rectangle 29"/>
          <p:cNvSpPr>
            <a:spLocks noChangeArrowheads="1"/>
          </p:cNvSpPr>
          <p:nvPr/>
        </p:nvSpPr>
        <p:spPr bwMode="auto">
          <a:xfrm>
            <a:off x="39928800" y="8077200"/>
            <a:ext cx="9982200" cy="9510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spcBef>
                <a:spcPct val="20000"/>
              </a:spcBef>
              <a:buChar char="•"/>
              <a:defRPr sz="17900">
                <a:solidFill>
                  <a:schemeClr val="tx1"/>
                </a:solidFill>
                <a:latin typeface="Times New Roman" pitchFamily="18" charset="0"/>
                <a:ea typeface="MS PGothic" pitchFamily="34" charset="-128"/>
              </a:defRPr>
            </a:lvl1pPr>
            <a:lvl2pPr marL="742950" indent="-285750" eaLnBrk="0" hangingPunct="0">
              <a:spcBef>
                <a:spcPct val="20000"/>
              </a:spcBef>
              <a:buChar char="–"/>
              <a:defRPr sz="15700">
                <a:solidFill>
                  <a:schemeClr val="tx1"/>
                </a:solidFill>
                <a:latin typeface="Times New Roman" pitchFamily="18" charset="0"/>
                <a:ea typeface="MS PGothic" pitchFamily="34" charset="-128"/>
              </a:defRPr>
            </a:lvl2pPr>
            <a:lvl3pPr marL="1143000" indent="-228600" eaLnBrk="0" hangingPunct="0">
              <a:spcBef>
                <a:spcPct val="20000"/>
              </a:spcBef>
              <a:buChar char="•"/>
              <a:defRPr sz="13400">
                <a:solidFill>
                  <a:schemeClr val="tx1"/>
                </a:solidFill>
                <a:latin typeface="Times New Roman" pitchFamily="18" charset="0"/>
                <a:ea typeface="MS PGothic" pitchFamily="34" charset="-128"/>
              </a:defRPr>
            </a:lvl3pPr>
            <a:lvl4pPr marL="1600200" indent="-228600" eaLnBrk="0" hangingPunct="0">
              <a:spcBef>
                <a:spcPct val="20000"/>
              </a:spcBef>
              <a:buChar char="–"/>
              <a:defRPr sz="11200">
                <a:solidFill>
                  <a:schemeClr val="tx1"/>
                </a:solidFill>
                <a:latin typeface="Times New Roman" pitchFamily="18" charset="0"/>
                <a:ea typeface="MS PGothic" pitchFamily="34" charset="-128"/>
              </a:defRPr>
            </a:lvl4pPr>
            <a:lvl5pPr marL="2057400" indent="-228600" eaLnBrk="0" hangingPunct="0">
              <a:spcBef>
                <a:spcPct val="20000"/>
              </a:spcBef>
              <a:buChar char="»"/>
              <a:defRPr sz="11200">
                <a:solidFill>
                  <a:schemeClr val="tx1"/>
                </a:solidFill>
                <a:latin typeface="Times New Roman" pitchFamily="18" charset="0"/>
                <a:ea typeface="MS PGothic" pitchFamily="34" charset="-128"/>
              </a:defRPr>
            </a:lvl5pPr>
            <a:lvl6pPr marL="25146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6pPr>
            <a:lvl7pPr marL="29718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7pPr>
            <a:lvl8pPr marL="34290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8pPr>
            <a:lvl9pPr marL="38862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9pPr>
          </a:lstStyle>
          <a:p>
            <a:pPr eaLnBrk="1" hangingPunct="1">
              <a:spcBef>
                <a:spcPct val="0"/>
              </a:spcBef>
            </a:pPr>
            <a:r>
              <a:rPr lang="en-US" altLang="en-US" sz="3600" dirty="0"/>
              <a:t>The hypothesis was that adding more nitrogen to the samples by using ammonium nitrate fertilizer solution, would increase the amount of decomposition. </a:t>
            </a:r>
          </a:p>
          <a:p>
            <a:pPr eaLnBrk="1" hangingPunct="1">
              <a:spcBef>
                <a:spcPct val="0"/>
              </a:spcBef>
            </a:pPr>
            <a:r>
              <a:rPr lang="en-US" altLang="en-US" sz="3600" dirty="0"/>
              <a:t>It was also predicted that different species of leaves would have different decomposition rates and therefore different amounts of emitted carbon dioxide after a seven-day period.</a:t>
            </a:r>
          </a:p>
          <a:p>
            <a:pPr eaLnBrk="1" hangingPunct="1">
              <a:spcBef>
                <a:spcPct val="0"/>
              </a:spcBef>
            </a:pPr>
            <a:r>
              <a:rPr lang="en-US" altLang="en-US" sz="3600" dirty="0"/>
              <a:t>Larger leaves, such as species #2 and Species #3, had a higher amount of carbon dioxide produced per gram during decomposition.</a:t>
            </a:r>
          </a:p>
          <a:p>
            <a:pPr eaLnBrk="1" hangingPunct="1">
              <a:spcBef>
                <a:spcPct val="0"/>
              </a:spcBef>
            </a:pPr>
            <a:r>
              <a:rPr lang="en-US" altLang="en-US" sz="3600" dirty="0"/>
              <a:t>Leaf samples with fertilizer solution produced higher amount of carbon dioxide compared to the ammonium nitrate and water-leaf samples.</a:t>
            </a:r>
          </a:p>
          <a:p>
            <a:pPr eaLnBrk="1" hangingPunct="1">
              <a:spcBef>
                <a:spcPct val="0"/>
              </a:spcBef>
            </a:pPr>
            <a:r>
              <a:rPr lang="en-US" altLang="en-US" sz="3600" dirty="0"/>
              <a:t>Strontium nitrate successfully isolated carbonate in order for NaOH to titrate completely with HCl</a:t>
            </a:r>
          </a:p>
        </p:txBody>
      </p:sp>
      <p:pic>
        <p:nvPicPr>
          <p:cNvPr id="2086" name="Picture 18"/>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26441400" y="18059400"/>
            <a:ext cx="5275263"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87" name="Picture 20"/>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32308800" y="18135600"/>
            <a:ext cx="5427663" cy="337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88" name="Picture 21"/>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26042938" y="23563263"/>
            <a:ext cx="5275262"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89" name="Picture 23"/>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32461200" y="23393400"/>
            <a:ext cx="5622925" cy="349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30"/>
          <p:cNvSpPr txBox="1">
            <a:spLocks noChangeArrowheads="1"/>
          </p:cNvSpPr>
          <p:nvPr/>
        </p:nvSpPr>
        <p:spPr bwMode="auto">
          <a:xfrm flipH="1">
            <a:off x="12725400" y="29260800"/>
            <a:ext cx="13563600" cy="397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71500" indent="-571500" eaLnBrk="0" hangingPunct="0">
              <a:spcBef>
                <a:spcPct val="20000"/>
              </a:spcBef>
              <a:buChar char="•"/>
              <a:defRPr sz="17900">
                <a:solidFill>
                  <a:schemeClr val="tx1"/>
                </a:solidFill>
                <a:latin typeface="Times New Roman" pitchFamily="18" charset="0"/>
                <a:ea typeface="MS PGothic" pitchFamily="34" charset="-128"/>
              </a:defRPr>
            </a:lvl1pPr>
            <a:lvl2pPr marL="742950" indent="-285750" eaLnBrk="0" hangingPunct="0">
              <a:spcBef>
                <a:spcPct val="20000"/>
              </a:spcBef>
              <a:buChar char="–"/>
              <a:defRPr sz="15700">
                <a:solidFill>
                  <a:schemeClr val="tx1"/>
                </a:solidFill>
                <a:latin typeface="Times New Roman" pitchFamily="18" charset="0"/>
                <a:ea typeface="MS PGothic" pitchFamily="34" charset="-128"/>
              </a:defRPr>
            </a:lvl2pPr>
            <a:lvl3pPr marL="1143000" indent="-228600" eaLnBrk="0" hangingPunct="0">
              <a:spcBef>
                <a:spcPct val="20000"/>
              </a:spcBef>
              <a:buChar char="•"/>
              <a:defRPr sz="13400">
                <a:solidFill>
                  <a:schemeClr val="tx1"/>
                </a:solidFill>
                <a:latin typeface="Times New Roman" pitchFamily="18" charset="0"/>
                <a:ea typeface="MS PGothic" pitchFamily="34" charset="-128"/>
              </a:defRPr>
            </a:lvl3pPr>
            <a:lvl4pPr marL="1600200" indent="-228600" eaLnBrk="0" hangingPunct="0">
              <a:spcBef>
                <a:spcPct val="20000"/>
              </a:spcBef>
              <a:buChar char="–"/>
              <a:defRPr sz="11200">
                <a:solidFill>
                  <a:schemeClr val="tx1"/>
                </a:solidFill>
                <a:latin typeface="Times New Roman" pitchFamily="18" charset="0"/>
                <a:ea typeface="MS PGothic" pitchFamily="34" charset="-128"/>
              </a:defRPr>
            </a:lvl4pPr>
            <a:lvl5pPr marL="2057400" indent="-228600" eaLnBrk="0" hangingPunct="0">
              <a:spcBef>
                <a:spcPct val="20000"/>
              </a:spcBef>
              <a:buChar char="»"/>
              <a:defRPr sz="11200">
                <a:solidFill>
                  <a:schemeClr val="tx1"/>
                </a:solidFill>
                <a:latin typeface="Times New Roman" pitchFamily="18" charset="0"/>
                <a:ea typeface="MS PGothic" pitchFamily="34" charset="-128"/>
              </a:defRPr>
            </a:lvl5pPr>
            <a:lvl6pPr marL="25146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6pPr>
            <a:lvl7pPr marL="29718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7pPr>
            <a:lvl8pPr marL="34290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8pPr>
            <a:lvl9pPr marL="38862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9pPr>
          </a:lstStyle>
          <a:p>
            <a:pPr eaLnBrk="1" hangingPunct="1">
              <a:spcBef>
                <a:spcPct val="0"/>
              </a:spcBef>
            </a:pPr>
            <a:r>
              <a:rPr lang="en-US" altLang="en-US" sz="3600"/>
              <a:t>Leave samples taken from the ground show better results compared to leaf samples taken fresh from trees. </a:t>
            </a:r>
          </a:p>
          <a:p>
            <a:pPr eaLnBrk="1" hangingPunct="1">
              <a:spcBef>
                <a:spcPct val="0"/>
              </a:spcBef>
            </a:pPr>
            <a:r>
              <a:rPr lang="en-US" altLang="en-US" sz="3600"/>
              <a:t>Leave samples tested with fertilizer solution showed more CO</a:t>
            </a:r>
            <a:r>
              <a:rPr lang="en-US" altLang="en-US" sz="3600" baseline="-25000"/>
              <a:t>2</a:t>
            </a:r>
            <a:r>
              <a:rPr lang="en-US" altLang="en-US" sz="3600"/>
              <a:t> emmision compare to samples with NH</a:t>
            </a:r>
            <a:r>
              <a:rPr lang="en-US" altLang="en-US" sz="3600" baseline="-25000"/>
              <a:t>4</a:t>
            </a:r>
            <a:r>
              <a:rPr lang="en-US" altLang="en-US" sz="3600"/>
              <a:t>NO</a:t>
            </a:r>
            <a:r>
              <a:rPr lang="en-US" altLang="en-US" sz="3600" baseline="-25000"/>
              <a:t>3</a:t>
            </a:r>
            <a:r>
              <a:rPr lang="en-US" altLang="en-US" sz="3600"/>
              <a:t> </a:t>
            </a:r>
          </a:p>
          <a:p>
            <a:pPr eaLnBrk="1" hangingPunct="1">
              <a:spcBef>
                <a:spcPct val="0"/>
              </a:spcBef>
            </a:pPr>
            <a:r>
              <a:rPr lang="en-US" altLang="en-US" sz="3600"/>
              <a:t>Larger leaf species showed to have a more successful decomposition. Smaller leaves did not have ver significant results</a:t>
            </a:r>
          </a:p>
          <a:p>
            <a:pPr eaLnBrk="1" hangingPunct="1">
              <a:spcBef>
                <a:spcPct val="0"/>
              </a:spcBef>
            </a:pPr>
            <a:endParaRPr lang="en-US" altLang="en-US" sz="3600"/>
          </a:p>
        </p:txBody>
      </p:sp>
      <p:sp>
        <p:nvSpPr>
          <p:cNvPr id="2091" name="Rectangle 8"/>
          <p:cNvSpPr>
            <a:spLocks noChangeArrowheads="1"/>
          </p:cNvSpPr>
          <p:nvPr/>
        </p:nvSpPr>
        <p:spPr bwMode="auto">
          <a:xfrm>
            <a:off x="39395400" y="27051000"/>
            <a:ext cx="11811000"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17900">
                <a:solidFill>
                  <a:schemeClr val="tx1"/>
                </a:solidFill>
                <a:latin typeface="Times New Roman" pitchFamily="18" charset="0"/>
                <a:ea typeface="MS PGothic" pitchFamily="34" charset="-128"/>
              </a:defRPr>
            </a:lvl1pPr>
            <a:lvl2pPr marL="742950" indent="-285750" eaLnBrk="0" hangingPunct="0">
              <a:spcBef>
                <a:spcPct val="20000"/>
              </a:spcBef>
              <a:buChar char="–"/>
              <a:defRPr sz="15700">
                <a:solidFill>
                  <a:schemeClr val="tx1"/>
                </a:solidFill>
                <a:latin typeface="Times New Roman" pitchFamily="18" charset="0"/>
                <a:ea typeface="MS PGothic" pitchFamily="34" charset="-128"/>
              </a:defRPr>
            </a:lvl2pPr>
            <a:lvl3pPr marL="1143000" indent="-228600" eaLnBrk="0" hangingPunct="0">
              <a:spcBef>
                <a:spcPct val="20000"/>
              </a:spcBef>
              <a:buChar char="•"/>
              <a:defRPr sz="13400">
                <a:solidFill>
                  <a:schemeClr val="tx1"/>
                </a:solidFill>
                <a:latin typeface="Times New Roman" pitchFamily="18" charset="0"/>
                <a:ea typeface="MS PGothic" pitchFamily="34" charset="-128"/>
              </a:defRPr>
            </a:lvl3pPr>
            <a:lvl4pPr marL="1600200" indent="-228600" eaLnBrk="0" hangingPunct="0">
              <a:spcBef>
                <a:spcPct val="20000"/>
              </a:spcBef>
              <a:buChar char="–"/>
              <a:defRPr sz="11200">
                <a:solidFill>
                  <a:schemeClr val="tx1"/>
                </a:solidFill>
                <a:latin typeface="Times New Roman" pitchFamily="18" charset="0"/>
                <a:ea typeface="MS PGothic" pitchFamily="34" charset="-128"/>
              </a:defRPr>
            </a:lvl4pPr>
            <a:lvl5pPr marL="2057400" indent="-228600" eaLnBrk="0" hangingPunct="0">
              <a:spcBef>
                <a:spcPct val="20000"/>
              </a:spcBef>
              <a:buChar char="»"/>
              <a:defRPr sz="11200">
                <a:solidFill>
                  <a:schemeClr val="tx1"/>
                </a:solidFill>
                <a:latin typeface="Times New Roman" pitchFamily="18" charset="0"/>
                <a:ea typeface="MS PGothic" pitchFamily="34" charset="-128"/>
              </a:defRPr>
            </a:lvl5pPr>
            <a:lvl6pPr marL="25146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6pPr>
            <a:lvl7pPr marL="29718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7pPr>
            <a:lvl8pPr marL="34290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8pPr>
            <a:lvl9pPr marL="38862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9pPr>
          </a:lstStyle>
          <a:p>
            <a:pPr eaLnBrk="1" hangingPunct="1">
              <a:spcBef>
                <a:spcPct val="0"/>
              </a:spcBef>
              <a:buFontTx/>
              <a:buNone/>
            </a:pPr>
            <a:r>
              <a:rPr lang="en-US" altLang="en-US" sz="3200"/>
              <a:t>Gulis,V.; Suberkropp, K. . </a:t>
            </a:r>
            <a:r>
              <a:rPr lang="en-US" altLang="en-US" sz="3200" i="1"/>
              <a:t>Leaf Litter and Microbial Activity in Nutrient-enriched and Unaltered Reaches of a Headwater Stream</a:t>
            </a:r>
            <a:r>
              <a:rPr lang="en-US" altLang="en-US" sz="3200"/>
              <a:t>. 2003, 48, 123-140.</a:t>
            </a:r>
          </a:p>
          <a:p>
            <a:pPr eaLnBrk="1" hangingPunct="1">
              <a:spcBef>
                <a:spcPct val="0"/>
              </a:spcBef>
              <a:buFontTx/>
              <a:buNone/>
            </a:pPr>
            <a:r>
              <a:rPr lang="en-US" altLang="en-US" sz="3200"/>
              <a:t> </a:t>
            </a:r>
          </a:p>
          <a:p>
            <a:pPr eaLnBrk="1" hangingPunct="1">
              <a:spcBef>
                <a:spcPct val="0"/>
              </a:spcBef>
              <a:buFontTx/>
              <a:buNone/>
            </a:pPr>
            <a:r>
              <a:rPr lang="en-US" altLang="en-US" sz="3200"/>
              <a:t>Welge,H. </a:t>
            </a:r>
            <a:r>
              <a:rPr lang="en-US" altLang="en-US" sz="3200" i="1"/>
              <a:t>Absorption of Carbon Dioxide in Aqueous Alkalies . </a:t>
            </a:r>
            <a:r>
              <a:rPr lang="en-US" altLang="en-US" sz="3200"/>
              <a:t>1990,</a:t>
            </a:r>
            <a:r>
              <a:rPr lang="en-US" altLang="en-US" sz="3200" i="1"/>
              <a:t> </a:t>
            </a:r>
            <a:r>
              <a:rPr lang="en-US" altLang="en-US" sz="3200"/>
              <a:t>970-981</a:t>
            </a:r>
          </a:p>
          <a:p>
            <a:pPr eaLnBrk="1" hangingPunct="1">
              <a:spcBef>
                <a:spcPct val="0"/>
              </a:spcBef>
              <a:buFontTx/>
              <a:buNone/>
            </a:pPr>
            <a:endParaRPr lang="en-US" altLang="en-US" sz="3200"/>
          </a:p>
          <a:p>
            <a:pPr eaLnBrk="1" hangingPunct="1">
              <a:spcBef>
                <a:spcPct val="0"/>
              </a:spcBef>
              <a:buFontTx/>
              <a:buNone/>
            </a:pPr>
            <a:r>
              <a:rPr lang="en-US" altLang="en-US" sz="3200"/>
              <a:t>Martinez, A.; Larañaga, A.; Pèrez, J.; Pazo,J.; Decals, E. . </a:t>
            </a:r>
            <a:r>
              <a:rPr lang="en-US" altLang="en-US" sz="3200" i="1"/>
              <a:t>Temperature affects leaf litter decomposition in low-order forest streams: field and microcosm approaches. </a:t>
            </a:r>
            <a:r>
              <a:rPr lang="en-US" altLang="en-US" sz="3200"/>
              <a:t>2013, 257-268. </a:t>
            </a:r>
          </a:p>
        </p:txBody>
      </p:sp>
      <p:graphicFrame>
        <p:nvGraphicFramePr>
          <p:cNvPr id="10" name="Table 9"/>
          <p:cNvGraphicFramePr>
            <a:graphicFrameLocks noGrp="1"/>
          </p:cNvGraphicFramePr>
          <p:nvPr/>
        </p:nvGraphicFramePr>
        <p:xfrm>
          <a:off x="12801600" y="19278600"/>
          <a:ext cx="12938126" cy="9829800"/>
        </p:xfrm>
        <a:graphic>
          <a:graphicData uri="http://schemas.openxmlformats.org/drawingml/2006/table">
            <a:tbl>
              <a:tblPr/>
              <a:tblGrid>
                <a:gridCol w="3759138">
                  <a:extLst>
                    <a:ext uri="{9D8B030D-6E8A-4147-A177-3AD203B41FA5}">
                      <a16:colId xmlns:a16="http://schemas.microsoft.com/office/drawing/2014/main" val="20000"/>
                    </a:ext>
                  </a:extLst>
                </a:gridCol>
                <a:gridCol w="1501552">
                  <a:extLst>
                    <a:ext uri="{9D8B030D-6E8A-4147-A177-3AD203B41FA5}">
                      <a16:colId xmlns:a16="http://schemas.microsoft.com/office/drawing/2014/main" val="20001"/>
                    </a:ext>
                  </a:extLst>
                </a:gridCol>
                <a:gridCol w="2370218">
                  <a:extLst>
                    <a:ext uri="{9D8B030D-6E8A-4147-A177-3AD203B41FA5}">
                      <a16:colId xmlns:a16="http://schemas.microsoft.com/office/drawing/2014/main" val="20002"/>
                    </a:ext>
                  </a:extLst>
                </a:gridCol>
                <a:gridCol w="2117975">
                  <a:extLst>
                    <a:ext uri="{9D8B030D-6E8A-4147-A177-3AD203B41FA5}">
                      <a16:colId xmlns:a16="http://schemas.microsoft.com/office/drawing/2014/main" val="20003"/>
                    </a:ext>
                  </a:extLst>
                </a:gridCol>
                <a:gridCol w="3189243">
                  <a:extLst>
                    <a:ext uri="{9D8B030D-6E8A-4147-A177-3AD203B41FA5}">
                      <a16:colId xmlns:a16="http://schemas.microsoft.com/office/drawing/2014/main" val="20004"/>
                    </a:ext>
                  </a:extLst>
                </a:gridCol>
              </a:tblGrid>
              <a:tr h="456943">
                <a:tc>
                  <a:txBody>
                    <a:bodyPr/>
                    <a:lstStyle/>
                    <a:p>
                      <a:pPr algn="l" fontAlgn="b"/>
                      <a:r>
                        <a:rPr lang="en-US" sz="2600" b="0" i="0" u="none" strike="noStrike" dirty="0">
                          <a:solidFill>
                            <a:srgbClr val="000000"/>
                          </a:solidFill>
                          <a:effectLst/>
                          <a:latin typeface="Calibri"/>
                        </a:rPr>
                        <a:t>Sample </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fontAlgn="b"/>
                      <a:r>
                        <a:rPr lang="en-US" sz="2600" b="0" i="0" u="none" strike="noStrike">
                          <a:solidFill>
                            <a:srgbClr val="000000"/>
                          </a:solidFill>
                          <a:effectLst/>
                          <a:latin typeface="Calibri"/>
                        </a:rPr>
                        <a:t>Volume HCL (L)</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fontAlgn="b"/>
                      <a:r>
                        <a:rPr lang="en-US" sz="2600" b="0" i="0" u="none" strike="noStrike">
                          <a:solidFill>
                            <a:srgbClr val="000000"/>
                          </a:solidFill>
                          <a:effectLst/>
                          <a:latin typeface="Calibri"/>
                        </a:rPr>
                        <a:t>Remaining NaOH</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fontAlgn="b"/>
                      <a:r>
                        <a:rPr lang="en-US" sz="2600" b="0" i="0" u="none" strike="noStrike">
                          <a:solidFill>
                            <a:srgbClr val="000000"/>
                          </a:solidFill>
                          <a:effectLst/>
                          <a:latin typeface="Calibri"/>
                        </a:rPr>
                        <a:t>(g) CO2 reacted</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fontAlgn="b"/>
                      <a:r>
                        <a:rPr lang="en-US" sz="2600" b="0" i="0" u="none" strike="noStrike">
                          <a:solidFill>
                            <a:srgbClr val="000000"/>
                          </a:solidFill>
                          <a:effectLst/>
                          <a:latin typeface="Calibri"/>
                        </a:rPr>
                        <a:t>(g) Co2 reacted per day</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0"/>
                  </a:ext>
                </a:extLst>
              </a:tr>
              <a:tr h="232075">
                <a:tc>
                  <a:txBody>
                    <a:bodyPr/>
                    <a:lstStyle/>
                    <a:p>
                      <a:pPr algn="l" fontAlgn="b"/>
                      <a:r>
                        <a:rPr lang="en-US" sz="2600" b="0" i="0" u="none" strike="noStrike">
                          <a:solidFill>
                            <a:srgbClr val="3366FF"/>
                          </a:solidFill>
                          <a:effectLst/>
                          <a:latin typeface="Calibri"/>
                        </a:rPr>
                        <a:t>Ground Leaves #1 Fertilizer</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0.00636</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0.0081408</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dirty="0">
                          <a:solidFill>
                            <a:srgbClr val="000000"/>
                          </a:solidFill>
                          <a:effectLst/>
                          <a:latin typeface="Calibri"/>
                        </a:rPr>
                        <a:t>0.2799036</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0.039986229</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1"/>
                  </a:ext>
                </a:extLst>
              </a:tr>
              <a:tr h="232075">
                <a:tc>
                  <a:txBody>
                    <a:bodyPr/>
                    <a:lstStyle/>
                    <a:p>
                      <a:pPr algn="l" fontAlgn="b"/>
                      <a:r>
                        <a:rPr lang="en-US" sz="2600" b="0" i="0" u="none" strike="noStrike">
                          <a:solidFill>
                            <a:srgbClr val="3366FF"/>
                          </a:solidFill>
                          <a:effectLst/>
                          <a:latin typeface="Calibri"/>
                        </a:rPr>
                        <a:t>Ground Leaves #2 Fertilizer</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0.00645</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0.008256</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0.2838645</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0.040552071</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2"/>
                  </a:ext>
                </a:extLst>
              </a:tr>
              <a:tr h="232075">
                <a:tc>
                  <a:txBody>
                    <a:bodyPr/>
                    <a:lstStyle/>
                    <a:p>
                      <a:pPr algn="l" fontAlgn="b"/>
                      <a:r>
                        <a:rPr lang="en-US" sz="2600" b="0" i="0" u="none" strike="noStrike" dirty="0">
                          <a:solidFill>
                            <a:srgbClr val="3366FF"/>
                          </a:solidFill>
                          <a:effectLst/>
                          <a:latin typeface="Calibri"/>
                        </a:rPr>
                        <a:t>Ground Leaves #3 </a:t>
                      </a:r>
                      <a:r>
                        <a:rPr lang="en-US" sz="2600" b="0" i="0" u="none" strike="noStrike" dirty="0" err="1">
                          <a:solidFill>
                            <a:srgbClr val="3366FF"/>
                          </a:solidFill>
                          <a:effectLst/>
                          <a:latin typeface="Calibri"/>
                        </a:rPr>
                        <a:t>Fertlilizer</a:t>
                      </a:r>
                      <a:endParaRPr lang="en-US" sz="2600" b="0" i="0" u="none" strike="noStrike" dirty="0">
                        <a:solidFill>
                          <a:srgbClr val="3366FF"/>
                        </a:solidFill>
                        <a:effectLst/>
                        <a:latin typeface="Calibri"/>
                      </a:endParaRP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0.00543</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0.0069504</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0.2389743</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0.034139186</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3"/>
                  </a:ext>
                </a:extLst>
              </a:tr>
              <a:tr h="232075">
                <a:tc>
                  <a:txBody>
                    <a:bodyPr/>
                    <a:lstStyle/>
                    <a:p>
                      <a:pPr algn="l" fontAlgn="b"/>
                      <a:r>
                        <a:rPr lang="en-US" sz="2600" b="0" i="0" u="none" strike="noStrike" dirty="0">
                          <a:solidFill>
                            <a:srgbClr val="FF0000"/>
                          </a:solidFill>
                          <a:effectLst/>
                          <a:latin typeface="Calibri"/>
                        </a:rPr>
                        <a:t>Ground Leaves #1 NH4NO3</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8.37</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10.7136</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368.3637</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52.62338571</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4"/>
                  </a:ext>
                </a:extLst>
              </a:tr>
              <a:tr h="232075">
                <a:tc>
                  <a:txBody>
                    <a:bodyPr/>
                    <a:lstStyle/>
                    <a:p>
                      <a:pPr algn="l" fontAlgn="b"/>
                      <a:r>
                        <a:rPr lang="en-US" sz="2600" b="0" i="0" u="none" strike="noStrike">
                          <a:solidFill>
                            <a:srgbClr val="FF0000"/>
                          </a:solidFill>
                          <a:effectLst/>
                          <a:latin typeface="Calibri"/>
                        </a:rPr>
                        <a:t>Ground Leaves #2 NH4NO3</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7.41</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dirty="0">
                          <a:solidFill>
                            <a:srgbClr val="000000"/>
                          </a:solidFill>
                          <a:effectLst/>
                          <a:latin typeface="Calibri"/>
                        </a:rPr>
                        <a:t>9.4848</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326.1141</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46.58772857</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5"/>
                  </a:ext>
                </a:extLst>
              </a:tr>
              <a:tr h="232075">
                <a:tc>
                  <a:txBody>
                    <a:bodyPr/>
                    <a:lstStyle/>
                    <a:p>
                      <a:pPr algn="l" fontAlgn="b"/>
                      <a:r>
                        <a:rPr lang="en-US" sz="2600" b="0" i="0" u="none" strike="noStrike">
                          <a:solidFill>
                            <a:srgbClr val="FF0000"/>
                          </a:solidFill>
                          <a:effectLst/>
                          <a:latin typeface="Calibri"/>
                        </a:rPr>
                        <a:t>Ground Leaves #3 NH4NO3</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8.73</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11.1744</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384.2073</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54.88675714</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6"/>
                  </a:ext>
                </a:extLst>
              </a:tr>
              <a:tr h="232075">
                <a:tc>
                  <a:txBody>
                    <a:bodyPr/>
                    <a:lstStyle/>
                    <a:p>
                      <a:pPr algn="l" fontAlgn="b"/>
                      <a:r>
                        <a:rPr lang="en-US" sz="2600" b="0" i="0" u="none" strike="noStrike">
                          <a:solidFill>
                            <a:srgbClr val="008000"/>
                          </a:solidFill>
                          <a:effectLst/>
                          <a:latin typeface="Calibri"/>
                        </a:rPr>
                        <a:t>Ground Leaves #1 H2O</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8.04</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10.2912</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353.8404</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50.54862857</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7"/>
                  </a:ext>
                </a:extLst>
              </a:tr>
              <a:tr h="232075">
                <a:tc>
                  <a:txBody>
                    <a:bodyPr/>
                    <a:lstStyle/>
                    <a:p>
                      <a:pPr algn="l" fontAlgn="b"/>
                      <a:r>
                        <a:rPr lang="en-US" sz="2600" b="0" i="0" u="none" strike="noStrike">
                          <a:solidFill>
                            <a:srgbClr val="008000"/>
                          </a:solidFill>
                          <a:effectLst/>
                          <a:latin typeface="Calibri"/>
                        </a:rPr>
                        <a:t>Ground Leaves #2 H2O</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4.84</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6.1952</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213.0084</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30.42977143</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8"/>
                  </a:ext>
                </a:extLst>
              </a:tr>
              <a:tr h="232075">
                <a:tc>
                  <a:txBody>
                    <a:bodyPr/>
                    <a:lstStyle/>
                    <a:p>
                      <a:pPr algn="l" fontAlgn="b"/>
                      <a:r>
                        <a:rPr lang="en-US" sz="2600" b="0" i="0" u="none" strike="noStrike">
                          <a:solidFill>
                            <a:srgbClr val="008000"/>
                          </a:solidFill>
                          <a:effectLst/>
                          <a:latin typeface="Calibri"/>
                        </a:rPr>
                        <a:t>Ground Leaves #3  H2O</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8.34</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10.6752</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367.0434</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52.43477143</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9"/>
                  </a:ext>
                </a:extLst>
              </a:tr>
              <a:tr h="232075">
                <a:tc>
                  <a:txBody>
                    <a:bodyPr/>
                    <a:lstStyle/>
                    <a:p>
                      <a:pPr algn="l" fontAlgn="b"/>
                      <a:endParaRPr lang="en-US" sz="2600" b="0" i="0" u="none" strike="noStrike">
                        <a:solidFill>
                          <a:srgbClr val="000000"/>
                        </a:solidFill>
                        <a:effectLst/>
                        <a:latin typeface="Calibri"/>
                      </a:endParaRP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fontAlgn="b"/>
                      <a:endParaRPr lang="en-US" sz="2600" b="0" i="0" u="none" strike="noStrike">
                        <a:solidFill>
                          <a:srgbClr val="3366FF"/>
                        </a:solidFill>
                        <a:effectLst/>
                        <a:latin typeface="Calibri"/>
                      </a:endParaRP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fontAlgn="b"/>
                      <a:endParaRPr lang="en-US" sz="2600" b="0" i="0" u="none" strike="noStrike">
                        <a:solidFill>
                          <a:srgbClr val="000000"/>
                        </a:solidFill>
                        <a:effectLst/>
                        <a:latin typeface="Calibri"/>
                      </a:endParaRP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fontAlgn="b"/>
                      <a:endParaRPr lang="en-US" sz="2600" b="0" i="0" u="none" strike="noStrike">
                        <a:solidFill>
                          <a:srgbClr val="000000"/>
                        </a:solidFill>
                        <a:effectLst/>
                        <a:latin typeface="Calibri"/>
                      </a:endParaRP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fontAlgn="b"/>
                      <a:endParaRPr lang="en-US" sz="2600" b="0" i="0" u="none" strike="noStrike">
                        <a:solidFill>
                          <a:srgbClr val="000000"/>
                        </a:solidFill>
                        <a:effectLst/>
                        <a:latin typeface="Calibri"/>
                      </a:endParaRP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10"/>
                  </a:ext>
                </a:extLst>
              </a:tr>
              <a:tr h="232075">
                <a:tc>
                  <a:txBody>
                    <a:bodyPr/>
                    <a:lstStyle/>
                    <a:p>
                      <a:pPr algn="l" fontAlgn="b"/>
                      <a:r>
                        <a:rPr lang="en-US" sz="2600" b="0" i="0" u="none" strike="noStrike">
                          <a:solidFill>
                            <a:srgbClr val="0000FF"/>
                          </a:solidFill>
                          <a:effectLst/>
                          <a:latin typeface="Calibri"/>
                        </a:rPr>
                        <a:t>Tree Leaves #1 Fertilizer</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5.29</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6.7712</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232.8129</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dirty="0">
                          <a:solidFill>
                            <a:srgbClr val="000000"/>
                          </a:solidFill>
                          <a:effectLst/>
                          <a:latin typeface="Calibri"/>
                        </a:rPr>
                        <a:t>33.25898571</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11"/>
                  </a:ext>
                </a:extLst>
              </a:tr>
              <a:tr h="232075">
                <a:tc>
                  <a:txBody>
                    <a:bodyPr/>
                    <a:lstStyle/>
                    <a:p>
                      <a:pPr algn="l" fontAlgn="b"/>
                      <a:r>
                        <a:rPr lang="en-US" sz="2600" b="0" i="0" u="none" strike="noStrike">
                          <a:solidFill>
                            <a:srgbClr val="0000FF"/>
                          </a:solidFill>
                          <a:effectLst/>
                          <a:latin typeface="Calibri"/>
                        </a:rPr>
                        <a:t>Tree Leaves #2 Fertilizer</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6.2</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7.936</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272.862</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38.98028571</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12"/>
                  </a:ext>
                </a:extLst>
              </a:tr>
              <a:tr h="232075">
                <a:tc>
                  <a:txBody>
                    <a:bodyPr/>
                    <a:lstStyle/>
                    <a:p>
                      <a:pPr algn="l" fontAlgn="b"/>
                      <a:r>
                        <a:rPr lang="en-US" sz="2600" b="0" i="0" u="none" strike="noStrike">
                          <a:solidFill>
                            <a:srgbClr val="0000FF"/>
                          </a:solidFill>
                          <a:effectLst/>
                          <a:latin typeface="Calibri"/>
                        </a:rPr>
                        <a:t>Tree Leaves #3 Fertilizer</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4.61</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5.9008</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202.8861</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dirty="0">
                          <a:solidFill>
                            <a:srgbClr val="000000"/>
                          </a:solidFill>
                          <a:effectLst/>
                          <a:latin typeface="Calibri"/>
                        </a:rPr>
                        <a:t>28.98372857</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13"/>
                  </a:ext>
                </a:extLst>
              </a:tr>
              <a:tr h="232075">
                <a:tc>
                  <a:txBody>
                    <a:bodyPr/>
                    <a:lstStyle/>
                    <a:p>
                      <a:pPr algn="l" fontAlgn="b"/>
                      <a:r>
                        <a:rPr lang="en-US" sz="2600" b="0" i="0" u="none" strike="noStrike">
                          <a:solidFill>
                            <a:srgbClr val="FF0000"/>
                          </a:solidFill>
                          <a:effectLst/>
                          <a:latin typeface="Calibri"/>
                        </a:rPr>
                        <a:t>Tree Leaves #1 NH4NO3</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8.73</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11.1744</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384.2073</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54.88675714</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14"/>
                  </a:ext>
                </a:extLst>
              </a:tr>
              <a:tr h="232075">
                <a:tc>
                  <a:txBody>
                    <a:bodyPr/>
                    <a:lstStyle/>
                    <a:p>
                      <a:pPr algn="l" fontAlgn="b"/>
                      <a:r>
                        <a:rPr lang="en-US" sz="2600" b="0" i="0" u="none" strike="noStrike">
                          <a:solidFill>
                            <a:srgbClr val="FF0000"/>
                          </a:solidFill>
                          <a:effectLst/>
                          <a:latin typeface="Calibri"/>
                        </a:rPr>
                        <a:t>Tree Leaves #2 NH4NO3</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6.15</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7.872</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270.6615</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38.66592857</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15"/>
                  </a:ext>
                </a:extLst>
              </a:tr>
              <a:tr h="232075">
                <a:tc>
                  <a:txBody>
                    <a:bodyPr/>
                    <a:lstStyle/>
                    <a:p>
                      <a:pPr algn="l" fontAlgn="b"/>
                      <a:r>
                        <a:rPr lang="en-US" sz="2600" b="0" i="0" u="none" strike="noStrike">
                          <a:solidFill>
                            <a:srgbClr val="FF0000"/>
                          </a:solidFill>
                          <a:effectLst/>
                          <a:latin typeface="Calibri"/>
                        </a:rPr>
                        <a:t>Tree Leaves #3 NH4NO3</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7.13</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9.1264</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dirty="0">
                          <a:solidFill>
                            <a:srgbClr val="000000"/>
                          </a:solidFill>
                          <a:effectLst/>
                          <a:latin typeface="Calibri"/>
                        </a:rPr>
                        <a:t>313.7913</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44.82732857</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16"/>
                  </a:ext>
                </a:extLst>
              </a:tr>
              <a:tr h="232075">
                <a:tc>
                  <a:txBody>
                    <a:bodyPr/>
                    <a:lstStyle/>
                    <a:p>
                      <a:pPr algn="l" fontAlgn="b"/>
                      <a:r>
                        <a:rPr lang="en-US" sz="2600" b="0" i="0" u="none" strike="noStrike">
                          <a:solidFill>
                            <a:srgbClr val="008000"/>
                          </a:solidFill>
                          <a:effectLst/>
                          <a:latin typeface="Calibri"/>
                        </a:rPr>
                        <a:t>Tree Leaves #1 H2O</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7.93</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10.1504</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348.9993</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49.85704286</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17"/>
                  </a:ext>
                </a:extLst>
              </a:tr>
              <a:tr h="232075">
                <a:tc>
                  <a:txBody>
                    <a:bodyPr/>
                    <a:lstStyle/>
                    <a:p>
                      <a:pPr algn="l" fontAlgn="b"/>
                      <a:r>
                        <a:rPr lang="en-US" sz="2600" b="0" i="0" u="none" strike="noStrike">
                          <a:solidFill>
                            <a:srgbClr val="008000"/>
                          </a:solidFill>
                          <a:effectLst/>
                          <a:latin typeface="Calibri"/>
                        </a:rPr>
                        <a:t>Tree Leaves #2 H2O</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7.44</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9.5232</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327.4344</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46.77634286</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18"/>
                  </a:ext>
                </a:extLst>
              </a:tr>
              <a:tr h="232075">
                <a:tc>
                  <a:txBody>
                    <a:bodyPr/>
                    <a:lstStyle/>
                    <a:p>
                      <a:pPr algn="l" fontAlgn="b"/>
                      <a:r>
                        <a:rPr lang="en-US" sz="2600" b="0" i="0" u="none" strike="noStrike">
                          <a:solidFill>
                            <a:srgbClr val="008000"/>
                          </a:solidFill>
                          <a:effectLst/>
                          <a:latin typeface="Calibri"/>
                        </a:rPr>
                        <a:t>Tree Leaves #3H2O</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8.32</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10.6496</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366.1632</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52.30902857</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19"/>
                  </a:ext>
                </a:extLst>
              </a:tr>
              <a:tr h="232075">
                <a:tc>
                  <a:txBody>
                    <a:bodyPr/>
                    <a:lstStyle/>
                    <a:p>
                      <a:pPr algn="l" fontAlgn="b"/>
                      <a:endParaRPr lang="en-US" sz="2600" b="0" i="0" u="none" strike="noStrike">
                        <a:solidFill>
                          <a:srgbClr val="000000"/>
                        </a:solidFill>
                        <a:effectLst/>
                        <a:latin typeface="Calibri"/>
                      </a:endParaRP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fontAlgn="b"/>
                      <a:endParaRPr lang="en-US" sz="2600" b="0" i="0" u="none" strike="noStrike">
                        <a:solidFill>
                          <a:srgbClr val="000000"/>
                        </a:solidFill>
                        <a:effectLst/>
                        <a:latin typeface="Calibri"/>
                      </a:endParaRP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fontAlgn="b"/>
                      <a:endParaRPr lang="en-US" sz="2600" b="0" i="0" u="none" strike="noStrike">
                        <a:solidFill>
                          <a:srgbClr val="000000"/>
                        </a:solidFill>
                        <a:effectLst/>
                        <a:latin typeface="Calibri"/>
                      </a:endParaRP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fontAlgn="b"/>
                      <a:endParaRPr lang="en-US" sz="2600" b="0" i="0" u="none" strike="noStrike">
                        <a:solidFill>
                          <a:srgbClr val="000000"/>
                        </a:solidFill>
                        <a:effectLst/>
                        <a:latin typeface="Calibri"/>
                      </a:endParaRP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fontAlgn="b"/>
                      <a:endParaRPr lang="en-US" sz="2600" b="0" i="0" u="none" strike="noStrike">
                        <a:solidFill>
                          <a:srgbClr val="000000"/>
                        </a:solidFill>
                        <a:effectLst/>
                        <a:latin typeface="Calibri"/>
                      </a:endParaRP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20"/>
                  </a:ext>
                </a:extLst>
              </a:tr>
              <a:tr h="232075">
                <a:tc>
                  <a:txBody>
                    <a:bodyPr/>
                    <a:lstStyle/>
                    <a:p>
                      <a:pPr algn="l" fontAlgn="b"/>
                      <a:r>
                        <a:rPr lang="en-US" sz="2600" b="0" i="0" u="none" strike="noStrike">
                          <a:solidFill>
                            <a:srgbClr val="000000"/>
                          </a:solidFill>
                          <a:effectLst/>
                          <a:latin typeface="Calibri"/>
                        </a:rPr>
                        <a:t>initial NaOH</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a:solidFill>
                            <a:srgbClr val="000000"/>
                          </a:solidFill>
                          <a:effectLst/>
                          <a:latin typeface="Calibri"/>
                        </a:rPr>
                        <a:t>0.032</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fontAlgn="b"/>
                      <a:endParaRPr lang="en-US" sz="2600" b="0" i="0" u="none" strike="noStrike">
                        <a:solidFill>
                          <a:srgbClr val="000000"/>
                        </a:solidFill>
                        <a:effectLst/>
                        <a:latin typeface="Calibri"/>
                      </a:endParaRP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fontAlgn="b"/>
                      <a:endParaRPr lang="en-US" sz="2600" b="0" i="0" u="none" strike="noStrike">
                        <a:solidFill>
                          <a:srgbClr val="000000"/>
                        </a:solidFill>
                        <a:effectLst/>
                        <a:latin typeface="Calibri"/>
                      </a:endParaRP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fontAlgn="b"/>
                      <a:endParaRPr lang="en-US" sz="2600" b="0" i="0" u="none" strike="noStrike">
                        <a:solidFill>
                          <a:srgbClr val="000000"/>
                        </a:solidFill>
                        <a:effectLst/>
                        <a:latin typeface="Calibri"/>
                      </a:endParaRP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21"/>
                  </a:ext>
                </a:extLst>
              </a:tr>
              <a:tr h="436880">
                <a:tc>
                  <a:txBody>
                    <a:bodyPr/>
                    <a:lstStyle/>
                    <a:p>
                      <a:pPr algn="l" fontAlgn="b"/>
                      <a:r>
                        <a:rPr lang="en-US" sz="2600" b="0" i="0" u="none" strike="noStrike">
                          <a:solidFill>
                            <a:srgbClr val="000000"/>
                          </a:solidFill>
                          <a:effectLst/>
                          <a:latin typeface="Calibri"/>
                        </a:rPr>
                        <a:t>CO2 in control</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2600" b="0" i="0" u="none" strike="noStrike" dirty="0">
                          <a:solidFill>
                            <a:srgbClr val="000000"/>
                          </a:solidFill>
                          <a:effectLst/>
                          <a:latin typeface="Calibri"/>
                        </a:rPr>
                        <a:t>0.00613</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fontAlgn="b"/>
                      <a:endParaRPr lang="en-US" sz="2600" b="0" i="0" u="none" strike="noStrike">
                        <a:solidFill>
                          <a:srgbClr val="000000"/>
                        </a:solidFill>
                        <a:effectLst/>
                        <a:latin typeface="Calibri"/>
                      </a:endParaRP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fontAlgn="b"/>
                      <a:endParaRPr lang="en-US" sz="2600" b="0" i="0" u="none" strike="noStrike" dirty="0">
                        <a:solidFill>
                          <a:srgbClr val="000000"/>
                        </a:solidFill>
                        <a:effectLst/>
                        <a:latin typeface="Calibri"/>
                      </a:endParaRP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fontAlgn="b"/>
                      <a:endParaRPr lang="en-US" sz="2600" b="0" i="0" u="none" strike="noStrike" dirty="0">
                        <a:solidFill>
                          <a:srgbClr val="000000"/>
                        </a:solidFill>
                        <a:effectLst/>
                        <a:latin typeface="Calibri"/>
                      </a:endParaRP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22"/>
                  </a:ext>
                </a:extLst>
              </a:tr>
            </a:tbl>
          </a:graphicData>
        </a:graphic>
      </p:graphicFrame>
      <p:sp>
        <p:nvSpPr>
          <p:cNvPr id="2238" name="TextBox 2"/>
          <p:cNvSpPr txBox="1">
            <a:spLocks noChangeArrowheads="1"/>
          </p:cNvSpPr>
          <p:nvPr/>
        </p:nvSpPr>
        <p:spPr bwMode="auto">
          <a:xfrm>
            <a:off x="27127200" y="29559250"/>
            <a:ext cx="1866900" cy="99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17900">
                <a:solidFill>
                  <a:schemeClr val="tx1"/>
                </a:solidFill>
                <a:latin typeface="Times New Roman" pitchFamily="18" charset="0"/>
                <a:ea typeface="MS PGothic" pitchFamily="34" charset="-128"/>
              </a:defRPr>
            </a:lvl1pPr>
            <a:lvl2pPr marL="742950" indent="-285750" eaLnBrk="0" hangingPunct="0">
              <a:spcBef>
                <a:spcPct val="20000"/>
              </a:spcBef>
              <a:buChar char="–"/>
              <a:defRPr sz="15700">
                <a:solidFill>
                  <a:schemeClr val="tx1"/>
                </a:solidFill>
                <a:latin typeface="Times New Roman" pitchFamily="18" charset="0"/>
                <a:ea typeface="MS PGothic" pitchFamily="34" charset="-128"/>
              </a:defRPr>
            </a:lvl2pPr>
            <a:lvl3pPr marL="1143000" indent="-228600" eaLnBrk="0" hangingPunct="0">
              <a:spcBef>
                <a:spcPct val="20000"/>
              </a:spcBef>
              <a:buChar char="•"/>
              <a:defRPr sz="13400">
                <a:solidFill>
                  <a:schemeClr val="tx1"/>
                </a:solidFill>
                <a:latin typeface="Times New Roman" pitchFamily="18" charset="0"/>
                <a:ea typeface="MS PGothic" pitchFamily="34" charset="-128"/>
              </a:defRPr>
            </a:lvl3pPr>
            <a:lvl4pPr marL="1600200" indent="-228600" eaLnBrk="0" hangingPunct="0">
              <a:spcBef>
                <a:spcPct val="20000"/>
              </a:spcBef>
              <a:buChar char="–"/>
              <a:defRPr sz="11200">
                <a:solidFill>
                  <a:schemeClr val="tx1"/>
                </a:solidFill>
                <a:latin typeface="Times New Roman" pitchFamily="18" charset="0"/>
                <a:ea typeface="MS PGothic" pitchFamily="34" charset="-128"/>
              </a:defRPr>
            </a:lvl4pPr>
            <a:lvl5pPr marL="2057400" indent="-228600" eaLnBrk="0" hangingPunct="0">
              <a:spcBef>
                <a:spcPct val="20000"/>
              </a:spcBef>
              <a:buChar char="»"/>
              <a:defRPr sz="11200">
                <a:solidFill>
                  <a:schemeClr val="tx1"/>
                </a:solidFill>
                <a:latin typeface="Times New Roman" pitchFamily="18" charset="0"/>
                <a:ea typeface="MS PGothic" pitchFamily="34" charset="-128"/>
              </a:defRPr>
            </a:lvl5pPr>
            <a:lvl6pPr marL="25146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6pPr>
            <a:lvl7pPr marL="29718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7pPr>
            <a:lvl8pPr marL="34290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8pPr>
            <a:lvl9pPr marL="38862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9pPr>
          </a:lstStyle>
          <a:p>
            <a:pPr eaLnBrk="1" hangingPunct="1">
              <a:spcBef>
                <a:spcPct val="0"/>
              </a:spcBef>
              <a:buFontTx/>
              <a:buNone/>
            </a:pPr>
            <a:endParaRPr lang="en-US" altLang="en-US" sz="2400"/>
          </a:p>
        </p:txBody>
      </p:sp>
      <p:sp>
        <p:nvSpPr>
          <p:cNvPr id="2239" name="TextBox 7"/>
          <p:cNvSpPr txBox="1">
            <a:spLocks noChangeArrowheads="1"/>
          </p:cNvSpPr>
          <p:nvPr/>
        </p:nvSpPr>
        <p:spPr bwMode="auto">
          <a:xfrm rot="-5400000">
            <a:off x="25991345" y="19347656"/>
            <a:ext cx="595312"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17900">
                <a:solidFill>
                  <a:schemeClr val="tx1"/>
                </a:solidFill>
                <a:latin typeface="Times New Roman" pitchFamily="18" charset="0"/>
                <a:ea typeface="MS PGothic" pitchFamily="34" charset="-128"/>
              </a:defRPr>
            </a:lvl1pPr>
            <a:lvl2pPr marL="742950" indent="-285750" eaLnBrk="0" hangingPunct="0">
              <a:spcBef>
                <a:spcPct val="20000"/>
              </a:spcBef>
              <a:buChar char="–"/>
              <a:defRPr sz="15700">
                <a:solidFill>
                  <a:schemeClr val="tx1"/>
                </a:solidFill>
                <a:latin typeface="Times New Roman" pitchFamily="18" charset="0"/>
                <a:ea typeface="MS PGothic" pitchFamily="34" charset="-128"/>
              </a:defRPr>
            </a:lvl2pPr>
            <a:lvl3pPr marL="1143000" indent="-228600" eaLnBrk="0" hangingPunct="0">
              <a:spcBef>
                <a:spcPct val="20000"/>
              </a:spcBef>
              <a:buChar char="•"/>
              <a:defRPr sz="13400">
                <a:solidFill>
                  <a:schemeClr val="tx1"/>
                </a:solidFill>
                <a:latin typeface="Times New Roman" pitchFamily="18" charset="0"/>
                <a:ea typeface="MS PGothic" pitchFamily="34" charset="-128"/>
              </a:defRPr>
            </a:lvl3pPr>
            <a:lvl4pPr marL="1600200" indent="-228600" eaLnBrk="0" hangingPunct="0">
              <a:spcBef>
                <a:spcPct val="20000"/>
              </a:spcBef>
              <a:buChar char="–"/>
              <a:defRPr sz="11200">
                <a:solidFill>
                  <a:schemeClr val="tx1"/>
                </a:solidFill>
                <a:latin typeface="Times New Roman" pitchFamily="18" charset="0"/>
                <a:ea typeface="MS PGothic" pitchFamily="34" charset="-128"/>
              </a:defRPr>
            </a:lvl4pPr>
            <a:lvl5pPr marL="2057400" indent="-228600" eaLnBrk="0" hangingPunct="0">
              <a:spcBef>
                <a:spcPct val="20000"/>
              </a:spcBef>
              <a:buChar char="»"/>
              <a:defRPr sz="11200">
                <a:solidFill>
                  <a:schemeClr val="tx1"/>
                </a:solidFill>
                <a:latin typeface="Times New Roman" pitchFamily="18" charset="0"/>
                <a:ea typeface="MS PGothic" pitchFamily="34" charset="-128"/>
              </a:defRPr>
            </a:lvl5pPr>
            <a:lvl6pPr marL="25146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6pPr>
            <a:lvl7pPr marL="29718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7pPr>
            <a:lvl8pPr marL="34290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8pPr>
            <a:lvl9pPr marL="38862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9pPr>
          </a:lstStyle>
          <a:p>
            <a:pPr eaLnBrk="1" hangingPunct="1">
              <a:spcBef>
                <a:spcPct val="0"/>
              </a:spcBef>
              <a:buFontTx/>
              <a:buNone/>
            </a:pPr>
            <a:r>
              <a:rPr lang="en-US" altLang="en-US" sz="2400"/>
              <a:t>pH</a:t>
            </a:r>
          </a:p>
        </p:txBody>
      </p:sp>
      <p:sp>
        <p:nvSpPr>
          <p:cNvPr id="2240" name="TextBox 10"/>
          <p:cNvSpPr txBox="1">
            <a:spLocks noChangeArrowheads="1"/>
          </p:cNvSpPr>
          <p:nvPr/>
        </p:nvSpPr>
        <p:spPr bwMode="auto">
          <a:xfrm>
            <a:off x="28097163" y="21255038"/>
            <a:ext cx="19256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17900">
                <a:solidFill>
                  <a:schemeClr val="tx1"/>
                </a:solidFill>
                <a:latin typeface="Times New Roman" pitchFamily="18" charset="0"/>
                <a:ea typeface="MS PGothic" pitchFamily="34" charset="-128"/>
              </a:defRPr>
            </a:lvl1pPr>
            <a:lvl2pPr marL="742950" indent="-285750" eaLnBrk="0" hangingPunct="0">
              <a:spcBef>
                <a:spcPct val="20000"/>
              </a:spcBef>
              <a:buChar char="–"/>
              <a:defRPr sz="15700">
                <a:solidFill>
                  <a:schemeClr val="tx1"/>
                </a:solidFill>
                <a:latin typeface="Times New Roman" pitchFamily="18" charset="0"/>
                <a:ea typeface="MS PGothic" pitchFamily="34" charset="-128"/>
              </a:defRPr>
            </a:lvl2pPr>
            <a:lvl3pPr marL="1143000" indent="-228600" eaLnBrk="0" hangingPunct="0">
              <a:spcBef>
                <a:spcPct val="20000"/>
              </a:spcBef>
              <a:buChar char="•"/>
              <a:defRPr sz="13400">
                <a:solidFill>
                  <a:schemeClr val="tx1"/>
                </a:solidFill>
                <a:latin typeface="Times New Roman" pitchFamily="18" charset="0"/>
                <a:ea typeface="MS PGothic" pitchFamily="34" charset="-128"/>
              </a:defRPr>
            </a:lvl3pPr>
            <a:lvl4pPr marL="1600200" indent="-228600" eaLnBrk="0" hangingPunct="0">
              <a:spcBef>
                <a:spcPct val="20000"/>
              </a:spcBef>
              <a:buChar char="–"/>
              <a:defRPr sz="11200">
                <a:solidFill>
                  <a:schemeClr val="tx1"/>
                </a:solidFill>
                <a:latin typeface="Times New Roman" pitchFamily="18" charset="0"/>
                <a:ea typeface="MS PGothic" pitchFamily="34" charset="-128"/>
              </a:defRPr>
            </a:lvl4pPr>
            <a:lvl5pPr marL="2057400" indent="-228600" eaLnBrk="0" hangingPunct="0">
              <a:spcBef>
                <a:spcPct val="20000"/>
              </a:spcBef>
              <a:buChar char="»"/>
              <a:defRPr sz="11200">
                <a:solidFill>
                  <a:schemeClr val="tx1"/>
                </a:solidFill>
                <a:latin typeface="Times New Roman" pitchFamily="18" charset="0"/>
                <a:ea typeface="MS PGothic" pitchFamily="34" charset="-128"/>
              </a:defRPr>
            </a:lvl5pPr>
            <a:lvl6pPr marL="25146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6pPr>
            <a:lvl7pPr marL="29718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7pPr>
            <a:lvl8pPr marL="34290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8pPr>
            <a:lvl9pPr marL="38862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9pPr>
          </a:lstStyle>
          <a:p>
            <a:pPr eaLnBrk="1" hangingPunct="1">
              <a:spcBef>
                <a:spcPct val="0"/>
              </a:spcBef>
              <a:buFontTx/>
              <a:buNone/>
            </a:pPr>
            <a:r>
              <a:rPr lang="en-US" altLang="en-US" sz="2400"/>
              <a:t>Volume (mL)</a:t>
            </a:r>
          </a:p>
        </p:txBody>
      </p:sp>
      <p:sp>
        <p:nvSpPr>
          <p:cNvPr id="2241" name="TextBox 25"/>
          <p:cNvSpPr txBox="1">
            <a:spLocks noChangeArrowheads="1"/>
          </p:cNvSpPr>
          <p:nvPr/>
        </p:nvSpPr>
        <p:spPr bwMode="auto">
          <a:xfrm rot="-5400000">
            <a:off x="31932563" y="19645313"/>
            <a:ext cx="59531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17900">
                <a:solidFill>
                  <a:schemeClr val="tx1"/>
                </a:solidFill>
                <a:latin typeface="Times New Roman" pitchFamily="18" charset="0"/>
                <a:ea typeface="MS PGothic" pitchFamily="34" charset="-128"/>
              </a:defRPr>
            </a:lvl1pPr>
            <a:lvl2pPr marL="742950" indent="-285750" eaLnBrk="0" hangingPunct="0">
              <a:spcBef>
                <a:spcPct val="20000"/>
              </a:spcBef>
              <a:buChar char="–"/>
              <a:defRPr sz="15700">
                <a:solidFill>
                  <a:schemeClr val="tx1"/>
                </a:solidFill>
                <a:latin typeface="Times New Roman" pitchFamily="18" charset="0"/>
                <a:ea typeface="MS PGothic" pitchFamily="34" charset="-128"/>
              </a:defRPr>
            </a:lvl2pPr>
            <a:lvl3pPr marL="1143000" indent="-228600" eaLnBrk="0" hangingPunct="0">
              <a:spcBef>
                <a:spcPct val="20000"/>
              </a:spcBef>
              <a:buChar char="•"/>
              <a:defRPr sz="13400">
                <a:solidFill>
                  <a:schemeClr val="tx1"/>
                </a:solidFill>
                <a:latin typeface="Times New Roman" pitchFamily="18" charset="0"/>
                <a:ea typeface="MS PGothic" pitchFamily="34" charset="-128"/>
              </a:defRPr>
            </a:lvl3pPr>
            <a:lvl4pPr marL="1600200" indent="-228600" eaLnBrk="0" hangingPunct="0">
              <a:spcBef>
                <a:spcPct val="20000"/>
              </a:spcBef>
              <a:buChar char="–"/>
              <a:defRPr sz="11200">
                <a:solidFill>
                  <a:schemeClr val="tx1"/>
                </a:solidFill>
                <a:latin typeface="Times New Roman" pitchFamily="18" charset="0"/>
                <a:ea typeface="MS PGothic" pitchFamily="34" charset="-128"/>
              </a:defRPr>
            </a:lvl4pPr>
            <a:lvl5pPr marL="2057400" indent="-228600" eaLnBrk="0" hangingPunct="0">
              <a:spcBef>
                <a:spcPct val="20000"/>
              </a:spcBef>
              <a:buChar char="»"/>
              <a:defRPr sz="11200">
                <a:solidFill>
                  <a:schemeClr val="tx1"/>
                </a:solidFill>
                <a:latin typeface="Times New Roman" pitchFamily="18" charset="0"/>
                <a:ea typeface="MS PGothic" pitchFamily="34" charset="-128"/>
              </a:defRPr>
            </a:lvl5pPr>
            <a:lvl6pPr marL="25146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6pPr>
            <a:lvl7pPr marL="29718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7pPr>
            <a:lvl8pPr marL="34290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8pPr>
            <a:lvl9pPr marL="38862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9pPr>
          </a:lstStyle>
          <a:p>
            <a:pPr eaLnBrk="1" hangingPunct="1">
              <a:spcBef>
                <a:spcPct val="0"/>
              </a:spcBef>
              <a:buFontTx/>
              <a:buNone/>
            </a:pPr>
            <a:r>
              <a:rPr lang="en-US" altLang="en-US" sz="2400"/>
              <a:t>pH</a:t>
            </a:r>
          </a:p>
        </p:txBody>
      </p:sp>
      <p:sp>
        <p:nvSpPr>
          <p:cNvPr id="2242" name="TextBox 26"/>
          <p:cNvSpPr txBox="1">
            <a:spLocks noChangeArrowheads="1"/>
          </p:cNvSpPr>
          <p:nvPr/>
        </p:nvSpPr>
        <p:spPr bwMode="auto">
          <a:xfrm>
            <a:off x="34231263" y="21463000"/>
            <a:ext cx="192563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17900">
                <a:solidFill>
                  <a:schemeClr val="tx1"/>
                </a:solidFill>
                <a:latin typeface="Times New Roman" pitchFamily="18" charset="0"/>
                <a:ea typeface="MS PGothic" pitchFamily="34" charset="-128"/>
              </a:defRPr>
            </a:lvl1pPr>
            <a:lvl2pPr marL="742950" indent="-285750" eaLnBrk="0" hangingPunct="0">
              <a:spcBef>
                <a:spcPct val="20000"/>
              </a:spcBef>
              <a:buChar char="–"/>
              <a:defRPr sz="15700">
                <a:solidFill>
                  <a:schemeClr val="tx1"/>
                </a:solidFill>
                <a:latin typeface="Times New Roman" pitchFamily="18" charset="0"/>
                <a:ea typeface="MS PGothic" pitchFamily="34" charset="-128"/>
              </a:defRPr>
            </a:lvl2pPr>
            <a:lvl3pPr marL="1143000" indent="-228600" eaLnBrk="0" hangingPunct="0">
              <a:spcBef>
                <a:spcPct val="20000"/>
              </a:spcBef>
              <a:buChar char="•"/>
              <a:defRPr sz="13400">
                <a:solidFill>
                  <a:schemeClr val="tx1"/>
                </a:solidFill>
                <a:latin typeface="Times New Roman" pitchFamily="18" charset="0"/>
                <a:ea typeface="MS PGothic" pitchFamily="34" charset="-128"/>
              </a:defRPr>
            </a:lvl3pPr>
            <a:lvl4pPr marL="1600200" indent="-228600" eaLnBrk="0" hangingPunct="0">
              <a:spcBef>
                <a:spcPct val="20000"/>
              </a:spcBef>
              <a:buChar char="–"/>
              <a:defRPr sz="11200">
                <a:solidFill>
                  <a:schemeClr val="tx1"/>
                </a:solidFill>
                <a:latin typeface="Times New Roman" pitchFamily="18" charset="0"/>
                <a:ea typeface="MS PGothic" pitchFamily="34" charset="-128"/>
              </a:defRPr>
            </a:lvl4pPr>
            <a:lvl5pPr marL="2057400" indent="-228600" eaLnBrk="0" hangingPunct="0">
              <a:spcBef>
                <a:spcPct val="20000"/>
              </a:spcBef>
              <a:buChar char="»"/>
              <a:defRPr sz="11200">
                <a:solidFill>
                  <a:schemeClr val="tx1"/>
                </a:solidFill>
                <a:latin typeface="Times New Roman" pitchFamily="18" charset="0"/>
                <a:ea typeface="MS PGothic" pitchFamily="34" charset="-128"/>
              </a:defRPr>
            </a:lvl5pPr>
            <a:lvl6pPr marL="25146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6pPr>
            <a:lvl7pPr marL="29718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7pPr>
            <a:lvl8pPr marL="34290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8pPr>
            <a:lvl9pPr marL="38862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9pPr>
          </a:lstStyle>
          <a:p>
            <a:pPr eaLnBrk="1" hangingPunct="1">
              <a:spcBef>
                <a:spcPct val="0"/>
              </a:spcBef>
              <a:buFontTx/>
              <a:buNone/>
            </a:pPr>
            <a:r>
              <a:rPr lang="en-US" altLang="en-US" sz="2400"/>
              <a:t>Volume (mL)</a:t>
            </a:r>
          </a:p>
        </p:txBody>
      </p:sp>
      <p:sp>
        <p:nvSpPr>
          <p:cNvPr id="2243" name="TextBox 2047"/>
          <p:cNvSpPr txBox="1">
            <a:spLocks noChangeArrowheads="1"/>
          </p:cNvSpPr>
          <p:nvPr/>
        </p:nvSpPr>
        <p:spPr bwMode="auto">
          <a:xfrm rot="-5400000">
            <a:off x="25779412" y="25158701"/>
            <a:ext cx="5953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17900">
                <a:solidFill>
                  <a:schemeClr val="tx1"/>
                </a:solidFill>
                <a:latin typeface="Times New Roman" pitchFamily="18" charset="0"/>
                <a:ea typeface="MS PGothic" pitchFamily="34" charset="-128"/>
              </a:defRPr>
            </a:lvl1pPr>
            <a:lvl2pPr marL="742950" indent="-285750" eaLnBrk="0" hangingPunct="0">
              <a:spcBef>
                <a:spcPct val="20000"/>
              </a:spcBef>
              <a:buChar char="–"/>
              <a:defRPr sz="15700">
                <a:solidFill>
                  <a:schemeClr val="tx1"/>
                </a:solidFill>
                <a:latin typeface="Times New Roman" pitchFamily="18" charset="0"/>
                <a:ea typeface="MS PGothic" pitchFamily="34" charset="-128"/>
              </a:defRPr>
            </a:lvl2pPr>
            <a:lvl3pPr marL="1143000" indent="-228600" eaLnBrk="0" hangingPunct="0">
              <a:spcBef>
                <a:spcPct val="20000"/>
              </a:spcBef>
              <a:buChar char="•"/>
              <a:defRPr sz="13400">
                <a:solidFill>
                  <a:schemeClr val="tx1"/>
                </a:solidFill>
                <a:latin typeface="Times New Roman" pitchFamily="18" charset="0"/>
                <a:ea typeface="MS PGothic" pitchFamily="34" charset="-128"/>
              </a:defRPr>
            </a:lvl3pPr>
            <a:lvl4pPr marL="1600200" indent="-228600" eaLnBrk="0" hangingPunct="0">
              <a:spcBef>
                <a:spcPct val="20000"/>
              </a:spcBef>
              <a:buChar char="–"/>
              <a:defRPr sz="11200">
                <a:solidFill>
                  <a:schemeClr val="tx1"/>
                </a:solidFill>
                <a:latin typeface="Times New Roman" pitchFamily="18" charset="0"/>
                <a:ea typeface="MS PGothic" pitchFamily="34" charset="-128"/>
              </a:defRPr>
            </a:lvl4pPr>
            <a:lvl5pPr marL="2057400" indent="-228600" eaLnBrk="0" hangingPunct="0">
              <a:spcBef>
                <a:spcPct val="20000"/>
              </a:spcBef>
              <a:buChar char="»"/>
              <a:defRPr sz="11200">
                <a:solidFill>
                  <a:schemeClr val="tx1"/>
                </a:solidFill>
                <a:latin typeface="Times New Roman" pitchFamily="18" charset="0"/>
                <a:ea typeface="MS PGothic" pitchFamily="34" charset="-128"/>
              </a:defRPr>
            </a:lvl5pPr>
            <a:lvl6pPr marL="25146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6pPr>
            <a:lvl7pPr marL="29718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7pPr>
            <a:lvl8pPr marL="34290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8pPr>
            <a:lvl9pPr marL="38862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9pPr>
          </a:lstStyle>
          <a:p>
            <a:pPr eaLnBrk="1" hangingPunct="1">
              <a:spcBef>
                <a:spcPct val="0"/>
              </a:spcBef>
              <a:buFontTx/>
              <a:buNone/>
            </a:pPr>
            <a:r>
              <a:rPr lang="en-US" altLang="en-US" sz="2400"/>
              <a:t>pH</a:t>
            </a:r>
          </a:p>
        </p:txBody>
      </p:sp>
      <p:sp>
        <p:nvSpPr>
          <p:cNvPr id="2244" name="TextBox 2048"/>
          <p:cNvSpPr txBox="1">
            <a:spLocks noChangeArrowheads="1"/>
          </p:cNvSpPr>
          <p:nvPr/>
        </p:nvSpPr>
        <p:spPr bwMode="auto">
          <a:xfrm>
            <a:off x="27927300" y="26820813"/>
            <a:ext cx="192563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17900">
                <a:solidFill>
                  <a:schemeClr val="tx1"/>
                </a:solidFill>
                <a:latin typeface="Times New Roman" pitchFamily="18" charset="0"/>
                <a:ea typeface="MS PGothic" pitchFamily="34" charset="-128"/>
              </a:defRPr>
            </a:lvl1pPr>
            <a:lvl2pPr marL="742950" indent="-285750" eaLnBrk="0" hangingPunct="0">
              <a:spcBef>
                <a:spcPct val="20000"/>
              </a:spcBef>
              <a:buChar char="–"/>
              <a:defRPr sz="15700">
                <a:solidFill>
                  <a:schemeClr val="tx1"/>
                </a:solidFill>
                <a:latin typeface="Times New Roman" pitchFamily="18" charset="0"/>
                <a:ea typeface="MS PGothic" pitchFamily="34" charset="-128"/>
              </a:defRPr>
            </a:lvl2pPr>
            <a:lvl3pPr marL="1143000" indent="-228600" eaLnBrk="0" hangingPunct="0">
              <a:spcBef>
                <a:spcPct val="20000"/>
              </a:spcBef>
              <a:buChar char="•"/>
              <a:defRPr sz="13400">
                <a:solidFill>
                  <a:schemeClr val="tx1"/>
                </a:solidFill>
                <a:latin typeface="Times New Roman" pitchFamily="18" charset="0"/>
                <a:ea typeface="MS PGothic" pitchFamily="34" charset="-128"/>
              </a:defRPr>
            </a:lvl3pPr>
            <a:lvl4pPr marL="1600200" indent="-228600" eaLnBrk="0" hangingPunct="0">
              <a:spcBef>
                <a:spcPct val="20000"/>
              </a:spcBef>
              <a:buChar char="–"/>
              <a:defRPr sz="11200">
                <a:solidFill>
                  <a:schemeClr val="tx1"/>
                </a:solidFill>
                <a:latin typeface="Times New Roman" pitchFamily="18" charset="0"/>
                <a:ea typeface="MS PGothic" pitchFamily="34" charset="-128"/>
              </a:defRPr>
            </a:lvl4pPr>
            <a:lvl5pPr marL="2057400" indent="-228600" eaLnBrk="0" hangingPunct="0">
              <a:spcBef>
                <a:spcPct val="20000"/>
              </a:spcBef>
              <a:buChar char="»"/>
              <a:defRPr sz="11200">
                <a:solidFill>
                  <a:schemeClr val="tx1"/>
                </a:solidFill>
                <a:latin typeface="Times New Roman" pitchFamily="18" charset="0"/>
                <a:ea typeface="MS PGothic" pitchFamily="34" charset="-128"/>
              </a:defRPr>
            </a:lvl5pPr>
            <a:lvl6pPr marL="25146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6pPr>
            <a:lvl7pPr marL="29718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7pPr>
            <a:lvl8pPr marL="34290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8pPr>
            <a:lvl9pPr marL="38862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9pPr>
          </a:lstStyle>
          <a:p>
            <a:pPr eaLnBrk="1" hangingPunct="1">
              <a:spcBef>
                <a:spcPct val="0"/>
              </a:spcBef>
              <a:buFontTx/>
              <a:buNone/>
            </a:pPr>
            <a:r>
              <a:rPr lang="en-US" altLang="en-US" sz="2400"/>
              <a:t>Volume (mL)</a:t>
            </a:r>
          </a:p>
        </p:txBody>
      </p:sp>
      <p:sp>
        <p:nvSpPr>
          <p:cNvPr id="2245" name="TextBox 2049"/>
          <p:cNvSpPr txBox="1">
            <a:spLocks noChangeArrowheads="1"/>
          </p:cNvSpPr>
          <p:nvPr/>
        </p:nvSpPr>
        <p:spPr bwMode="auto">
          <a:xfrm rot="-5400000">
            <a:off x="32011938" y="24971375"/>
            <a:ext cx="59372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17900">
                <a:solidFill>
                  <a:schemeClr val="tx1"/>
                </a:solidFill>
                <a:latin typeface="Times New Roman" pitchFamily="18" charset="0"/>
                <a:ea typeface="MS PGothic" pitchFamily="34" charset="-128"/>
              </a:defRPr>
            </a:lvl1pPr>
            <a:lvl2pPr marL="742950" indent="-285750" eaLnBrk="0" hangingPunct="0">
              <a:spcBef>
                <a:spcPct val="20000"/>
              </a:spcBef>
              <a:buChar char="–"/>
              <a:defRPr sz="15700">
                <a:solidFill>
                  <a:schemeClr val="tx1"/>
                </a:solidFill>
                <a:latin typeface="Times New Roman" pitchFamily="18" charset="0"/>
                <a:ea typeface="MS PGothic" pitchFamily="34" charset="-128"/>
              </a:defRPr>
            </a:lvl2pPr>
            <a:lvl3pPr marL="1143000" indent="-228600" eaLnBrk="0" hangingPunct="0">
              <a:spcBef>
                <a:spcPct val="20000"/>
              </a:spcBef>
              <a:buChar char="•"/>
              <a:defRPr sz="13400">
                <a:solidFill>
                  <a:schemeClr val="tx1"/>
                </a:solidFill>
                <a:latin typeface="Times New Roman" pitchFamily="18" charset="0"/>
                <a:ea typeface="MS PGothic" pitchFamily="34" charset="-128"/>
              </a:defRPr>
            </a:lvl3pPr>
            <a:lvl4pPr marL="1600200" indent="-228600" eaLnBrk="0" hangingPunct="0">
              <a:spcBef>
                <a:spcPct val="20000"/>
              </a:spcBef>
              <a:buChar char="–"/>
              <a:defRPr sz="11200">
                <a:solidFill>
                  <a:schemeClr val="tx1"/>
                </a:solidFill>
                <a:latin typeface="Times New Roman" pitchFamily="18" charset="0"/>
                <a:ea typeface="MS PGothic" pitchFamily="34" charset="-128"/>
              </a:defRPr>
            </a:lvl4pPr>
            <a:lvl5pPr marL="2057400" indent="-228600" eaLnBrk="0" hangingPunct="0">
              <a:spcBef>
                <a:spcPct val="20000"/>
              </a:spcBef>
              <a:buChar char="»"/>
              <a:defRPr sz="11200">
                <a:solidFill>
                  <a:schemeClr val="tx1"/>
                </a:solidFill>
                <a:latin typeface="Times New Roman" pitchFamily="18" charset="0"/>
                <a:ea typeface="MS PGothic" pitchFamily="34" charset="-128"/>
              </a:defRPr>
            </a:lvl5pPr>
            <a:lvl6pPr marL="25146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6pPr>
            <a:lvl7pPr marL="29718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7pPr>
            <a:lvl8pPr marL="34290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8pPr>
            <a:lvl9pPr marL="38862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9pPr>
          </a:lstStyle>
          <a:p>
            <a:pPr eaLnBrk="1" hangingPunct="1">
              <a:spcBef>
                <a:spcPct val="0"/>
              </a:spcBef>
              <a:buFontTx/>
              <a:buNone/>
            </a:pPr>
            <a:r>
              <a:rPr lang="en-US" altLang="en-US" sz="2400"/>
              <a:t>pH</a:t>
            </a:r>
          </a:p>
        </p:txBody>
      </p:sp>
      <p:sp>
        <p:nvSpPr>
          <p:cNvPr id="2246" name="TextBox 2050"/>
          <p:cNvSpPr txBox="1">
            <a:spLocks noChangeArrowheads="1"/>
          </p:cNvSpPr>
          <p:nvPr/>
        </p:nvSpPr>
        <p:spPr bwMode="auto">
          <a:xfrm>
            <a:off x="34309050" y="26885900"/>
            <a:ext cx="19272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17900">
                <a:solidFill>
                  <a:schemeClr val="tx1"/>
                </a:solidFill>
                <a:latin typeface="Times New Roman" pitchFamily="18" charset="0"/>
                <a:ea typeface="MS PGothic" pitchFamily="34" charset="-128"/>
              </a:defRPr>
            </a:lvl1pPr>
            <a:lvl2pPr marL="742950" indent="-285750" eaLnBrk="0" hangingPunct="0">
              <a:spcBef>
                <a:spcPct val="20000"/>
              </a:spcBef>
              <a:buChar char="–"/>
              <a:defRPr sz="15700">
                <a:solidFill>
                  <a:schemeClr val="tx1"/>
                </a:solidFill>
                <a:latin typeface="Times New Roman" pitchFamily="18" charset="0"/>
                <a:ea typeface="MS PGothic" pitchFamily="34" charset="-128"/>
              </a:defRPr>
            </a:lvl2pPr>
            <a:lvl3pPr marL="1143000" indent="-228600" eaLnBrk="0" hangingPunct="0">
              <a:spcBef>
                <a:spcPct val="20000"/>
              </a:spcBef>
              <a:buChar char="•"/>
              <a:defRPr sz="13400">
                <a:solidFill>
                  <a:schemeClr val="tx1"/>
                </a:solidFill>
                <a:latin typeface="Times New Roman" pitchFamily="18" charset="0"/>
                <a:ea typeface="MS PGothic" pitchFamily="34" charset="-128"/>
              </a:defRPr>
            </a:lvl3pPr>
            <a:lvl4pPr marL="1600200" indent="-228600" eaLnBrk="0" hangingPunct="0">
              <a:spcBef>
                <a:spcPct val="20000"/>
              </a:spcBef>
              <a:buChar char="–"/>
              <a:defRPr sz="11200">
                <a:solidFill>
                  <a:schemeClr val="tx1"/>
                </a:solidFill>
                <a:latin typeface="Times New Roman" pitchFamily="18" charset="0"/>
                <a:ea typeface="MS PGothic" pitchFamily="34" charset="-128"/>
              </a:defRPr>
            </a:lvl4pPr>
            <a:lvl5pPr marL="2057400" indent="-228600" eaLnBrk="0" hangingPunct="0">
              <a:spcBef>
                <a:spcPct val="20000"/>
              </a:spcBef>
              <a:buChar char="»"/>
              <a:defRPr sz="11200">
                <a:solidFill>
                  <a:schemeClr val="tx1"/>
                </a:solidFill>
                <a:latin typeface="Times New Roman" pitchFamily="18" charset="0"/>
                <a:ea typeface="MS PGothic" pitchFamily="34" charset="-128"/>
              </a:defRPr>
            </a:lvl5pPr>
            <a:lvl6pPr marL="25146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6pPr>
            <a:lvl7pPr marL="29718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7pPr>
            <a:lvl8pPr marL="34290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8pPr>
            <a:lvl9pPr marL="3886200" indent="-228600" eaLnBrk="0" fontAlgn="base" hangingPunct="0">
              <a:spcBef>
                <a:spcPct val="20000"/>
              </a:spcBef>
              <a:spcAft>
                <a:spcPct val="0"/>
              </a:spcAft>
              <a:buChar char="»"/>
              <a:defRPr sz="11200">
                <a:solidFill>
                  <a:schemeClr val="tx1"/>
                </a:solidFill>
                <a:latin typeface="Times New Roman" pitchFamily="18" charset="0"/>
                <a:ea typeface="MS PGothic" pitchFamily="34" charset="-128"/>
              </a:defRPr>
            </a:lvl9pPr>
          </a:lstStyle>
          <a:p>
            <a:pPr eaLnBrk="1" hangingPunct="1">
              <a:spcBef>
                <a:spcPct val="0"/>
              </a:spcBef>
              <a:buFontTx/>
              <a:buNone/>
            </a:pPr>
            <a:r>
              <a:rPr lang="en-US" altLang="en-US" sz="2400"/>
              <a:t>Volume (mL)</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29317</TotalTime>
  <Words>1020</Words>
  <Application>Microsoft Office PowerPoint</Application>
  <PresentationFormat>Custom</PresentationFormat>
  <Paragraphs>164</Paragraphs>
  <Slides>1</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vt:i4>
      </vt:variant>
    </vt:vector>
  </HeadingPairs>
  <TitlesOfParts>
    <vt:vector size="10" baseType="lpstr">
      <vt:lpstr>MS PGothic</vt:lpstr>
      <vt:lpstr>MS PGothic</vt:lpstr>
      <vt:lpstr>Arial</vt:lpstr>
      <vt:lpstr>Arial Unicode MS</vt:lpstr>
      <vt:lpstr>Calibri</vt:lpstr>
      <vt:lpstr>Tahoma</vt:lpstr>
      <vt:lpstr>Times New Roman</vt:lpstr>
      <vt:lpstr>Wingdings</vt:lpstr>
      <vt:lpstr>Default Design</vt:lpstr>
      <vt:lpstr>PowerPoint Presentation</vt:lpstr>
    </vt:vector>
  </TitlesOfParts>
  <Company>Earlham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Nathan Trueblood</dc:creator>
  <cp:lastModifiedBy>Dorman, Scott</cp:lastModifiedBy>
  <cp:revision>112</cp:revision>
  <dcterms:created xsi:type="dcterms:W3CDTF">2002-04-04T01:10:15Z</dcterms:created>
  <dcterms:modified xsi:type="dcterms:W3CDTF">2021-11-08T21:28:28Z</dcterms:modified>
</cp:coreProperties>
</file>