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66" r:id="rId3"/>
    <p:sldId id="257" r:id="rId4"/>
    <p:sldId id="258" r:id="rId5"/>
    <p:sldId id="261" r:id="rId6"/>
    <p:sldId id="260" r:id="rId7"/>
    <p:sldId id="259" r:id="rId8"/>
    <p:sldId id="263" r:id="rId9"/>
    <p:sldId id="262" r:id="rId10"/>
    <p:sldId id="264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69C4B4-ED5C-4A79-9965-0AB0A1634BB8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50AF96-746C-4BEF-B3F8-5C2584782EB2}">
      <dgm:prSet/>
      <dgm:spPr/>
      <dgm:t>
        <a:bodyPr/>
        <a:lstStyle/>
        <a:p>
          <a:r>
            <a:rPr lang="en-US"/>
            <a:t>Machine Learning is the field of study that gives computers the capability to learn without being explicitly programmed.</a:t>
          </a:r>
        </a:p>
      </dgm:t>
    </dgm:pt>
    <dgm:pt modelId="{699635C7-57D1-40AC-BC2D-FA04089A9C7B}" type="parTrans" cxnId="{335D8468-2D4D-419B-AFF7-7AABE2964DD5}">
      <dgm:prSet/>
      <dgm:spPr/>
      <dgm:t>
        <a:bodyPr/>
        <a:lstStyle/>
        <a:p>
          <a:endParaRPr lang="en-US"/>
        </a:p>
      </dgm:t>
    </dgm:pt>
    <dgm:pt modelId="{B1FEF014-4406-42F1-A289-A95CA7C10069}" type="sibTrans" cxnId="{335D8468-2D4D-419B-AFF7-7AABE2964DD5}">
      <dgm:prSet/>
      <dgm:spPr/>
      <dgm:t>
        <a:bodyPr/>
        <a:lstStyle/>
        <a:p>
          <a:endParaRPr lang="en-US"/>
        </a:p>
      </dgm:t>
    </dgm:pt>
    <dgm:pt modelId="{D45C89A5-2806-4062-B794-6E0073AA2FED}">
      <dgm:prSet/>
      <dgm:spPr/>
      <dgm:t>
        <a:bodyPr/>
        <a:lstStyle/>
        <a:p>
          <a:r>
            <a:rPr lang="en-US"/>
            <a:t>Deep Learning is a branch of machine learning  which is based completely on artificial neural networks.</a:t>
          </a:r>
        </a:p>
      </dgm:t>
    </dgm:pt>
    <dgm:pt modelId="{36C656B2-90A4-45BD-83C0-300A10F5D22B}" type="parTrans" cxnId="{88633B03-3F53-4B15-A47F-D099AAAA6286}">
      <dgm:prSet/>
      <dgm:spPr/>
      <dgm:t>
        <a:bodyPr/>
        <a:lstStyle/>
        <a:p>
          <a:endParaRPr lang="en-US"/>
        </a:p>
      </dgm:t>
    </dgm:pt>
    <dgm:pt modelId="{537E4F40-4B64-4FE4-BC62-40C9A01CCFC9}" type="sibTrans" cxnId="{88633B03-3F53-4B15-A47F-D099AAAA6286}">
      <dgm:prSet/>
      <dgm:spPr/>
      <dgm:t>
        <a:bodyPr/>
        <a:lstStyle/>
        <a:p>
          <a:endParaRPr lang="en-US"/>
        </a:p>
      </dgm:t>
    </dgm:pt>
    <dgm:pt modelId="{1630A7D4-B8AF-4C11-A89C-61D686F743DC}">
      <dgm:prSet/>
      <dgm:spPr/>
      <dgm:t>
        <a:bodyPr/>
        <a:lstStyle/>
        <a:p>
          <a:r>
            <a:rPr lang="en-US" dirty="0"/>
            <a:t>Neural Networks are artificial system that were inspired by biological networks. These systems learn to perform tasks by being exposed to various datasets and examples without any task-specific rules.</a:t>
          </a:r>
        </a:p>
      </dgm:t>
    </dgm:pt>
    <dgm:pt modelId="{2F58F5F5-FFDB-4633-9E89-E5C0A664E867}" type="parTrans" cxnId="{0477F3EF-8283-4A69-94AB-78CD215C3832}">
      <dgm:prSet/>
      <dgm:spPr/>
      <dgm:t>
        <a:bodyPr/>
        <a:lstStyle/>
        <a:p>
          <a:endParaRPr lang="en-US"/>
        </a:p>
      </dgm:t>
    </dgm:pt>
    <dgm:pt modelId="{B9380C98-07F3-460D-8A63-F52E55D20C4E}" type="sibTrans" cxnId="{0477F3EF-8283-4A69-94AB-78CD215C3832}">
      <dgm:prSet/>
      <dgm:spPr/>
      <dgm:t>
        <a:bodyPr/>
        <a:lstStyle/>
        <a:p>
          <a:endParaRPr lang="en-US"/>
        </a:p>
      </dgm:t>
    </dgm:pt>
    <dgm:pt modelId="{07425919-4AD4-453B-BBE9-2F5C876E22EA}" type="pres">
      <dgm:prSet presAssocID="{DF69C4B4-ED5C-4A79-9965-0AB0A1634BB8}" presName="vert0" presStyleCnt="0">
        <dgm:presLayoutVars>
          <dgm:dir/>
          <dgm:animOne val="branch"/>
          <dgm:animLvl val="lvl"/>
        </dgm:presLayoutVars>
      </dgm:prSet>
      <dgm:spPr/>
    </dgm:pt>
    <dgm:pt modelId="{2785A420-5A67-4C11-9A29-6CB9E0951651}" type="pres">
      <dgm:prSet presAssocID="{D450AF96-746C-4BEF-B3F8-5C2584782EB2}" presName="thickLine" presStyleLbl="alignNode1" presStyleIdx="0" presStyleCnt="3"/>
      <dgm:spPr/>
    </dgm:pt>
    <dgm:pt modelId="{D9FF770A-CCD5-409D-99BD-67A2A5ECA06D}" type="pres">
      <dgm:prSet presAssocID="{D450AF96-746C-4BEF-B3F8-5C2584782EB2}" presName="horz1" presStyleCnt="0"/>
      <dgm:spPr/>
    </dgm:pt>
    <dgm:pt modelId="{7EDEEF95-4815-4BB6-814A-45A7452E9414}" type="pres">
      <dgm:prSet presAssocID="{D450AF96-746C-4BEF-B3F8-5C2584782EB2}" presName="tx1" presStyleLbl="revTx" presStyleIdx="0" presStyleCnt="3"/>
      <dgm:spPr/>
    </dgm:pt>
    <dgm:pt modelId="{A235C4EC-F66D-4E45-A4F5-0FD74AF8F269}" type="pres">
      <dgm:prSet presAssocID="{D450AF96-746C-4BEF-B3F8-5C2584782EB2}" presName="vert1" presStyleCnt="0"/>
      <dgm:spPr/>
    </dgm:pt>
    <dgm:pt modelId="{7401F8DF-9EB8-4DEB-A02F-9C0F56750985}" type="pres">
      <dgm:prSet presAssocID="{D45C89A5-2806-4062-B794-6E0073AA2FED}" presName="thickLine" presStyleLbl="alignNode1" presStyleIdx="1" presStyleCnt="3"/>
      <dgm:spPr/>
    </dgm:pt>
    <dgm:pt modelId="{678F3CA3-2B62-41B1-8136-84A708C54316}" type="pres">
      <dgm:prSet presAssocID="{D45C89A5-2806-4062-B794-6E0073AA2FED}" presName="horz1" presStyleCnt="0"/>
      <dgm:spPr/>
    </dgm:pt>
    <dgm:pt modelId="{979DBA36-536D-4C32-B99B-871601D7E5A5}" type="pres">
      <dgm:prSet presAssocID="{D45C89A5-2806-4062-B794-6E0073AA2FED}" presName="tx1" presStyleLbl="revTx" presStyleIdx="1" presStyleCnt="3"/>
      <dgm:spPr/>
    </dgm:pt>
    <dgm:pt modelId="{4AA3C396-2A4C-4F7E-9C19-E8B85A4E3E79}" type="pres">
      <dgm:prSet presAssocID="{D45C89A5-2806-4062-B794-6E0073AA2FED}" presName="vert1" presStyleCnt="0"/>
      <dgm:spPr/>
    </dgm:pt>
    <dgm:pt modelId="{A728DDB7-8292-4054-BF74-297A7ECEA225}" type="pres">
      <dgm:prSet presAssocID="{1630A7D4-B8AF-4C11-A89C-61D686F743DC}" presName="thickLine" presStyleLbl="alignNode1" presStyleIdx="2" presStyleCnt="3"/>
      <dgm:spPr/>
    </dgm:pt>
    <dgm:pt modelId="{E4AB0DAF-8F9A-47D5-BBD9-4BA2AAB44310}" type="pres">
      <dgm:prSet presAssocID="{1630A7D4-B8AF-4C11-A89C-61D686F743DC}" presName="horz1" presStyleCnt="0"/>
      <dgm:spPr/>
    </dgm:pt>
    <dgm:pt modelId="{DDD38CF6-8A1A-4D3E-99DB-2517B2049425}" type="pres">
      <dgm:prSet presAssocID="{1630A7D4-B8AF-4C11-A89C-61D686F743DC}" presName="tx1" presStyleLbl="revTx" presStyleIdx="2" presStyleCnt="3"/>
      <dgm:spPr/>
    </dgm:pt>
    <dgm:pt modelId="{D250BD94-F25A-4F21-BABA-3CBB41E45961}" type="pres">
      <dgm:prSet presAssocID="{1630A7D4-B8AF-4C11-A89C-61D686F743DC}" presName="vert1" presStyleCnt="0"/>
      <dgm:spPr/>
    </dgm:pt>
  </dgm:ptLst>
  <dgm:cxnLst>
    <dgm:cxn modelId="{88633B03-3F53-4B15-A47F-D099AAAA6286}" srcId="{DF69C4B4-ED5C-4A79-9965-0AB0A1634BB8}" destId="{D45C89A5-2806-4062-B794-6E0073AA2FED}" srcOrd="1" destOrd="0" parTransId="{36C656B2-90A4-45BD-83C0-300A10F5D22B}" sibTransId="{537E4F40-4B64-4FE4-BC62-40C9A01CCFC9}"/>
    <dgm:cxn modelId="{D56A9837-AF08-409B-816C-B27C40A123E9}" type="presOf" srcId="{D450AF96-746C-4BEF-B3F8-5C2584782EB2}" destId="{7EDEEF95-4815-4BB6-814A-45A7452E9414}" srcOrd="0" destOrd="0" presId="urn:microsoft.com/office/officeart/2008/layout/LinedList"/>
    <dgm:cxn modelId="{61EEA043-B00A-4B5C-A926-D59AD868DF65}" type="presOf" srcId="{DF69C4B4-ED5C-4A79-9965-0AB0A1634BB8}" destId="{07425919-4AD4-453B-BBE9-2F5C876E22EA}" srcOrd="0" destOrd="0" presId="urn:microsoft.com/office/officeart/2008/layout/LinedList"/>
    <dgm:cxn modelId="{335D8468-2D4D-419B-AFF7-7AABE2964DD5}" srcId="{DF69C4B4-ED5C-4A79-9965-0AB0A1634BB8}" destId="{D450AF96-746C-4BEF-B3F8-5C2584782EB2}" srcOrd="0" destOrd="0" parTransId="{699635C7-57D1-40AC-BC2D-FA04089A9C7B}" sibTransId="{B1FEF014-4406-42F1-A289-A95CA7C10069}"/>
    <dgm:cxn modelId="{B4B8D497-BD91-4F83-A052-832115566BED}" type="presOf" srcId="{D45C89A5-2806-4062-B794-6E0073AA2FED}" destId="{979DBA36-536D-4C32-B99B-871601D7E5A5}" srcOrd="0" destOrd="0" presId="urn:microsoft.com/office/officeart/2008/layout/LinedList"/>
    <dgm:cxn modelId="{511B36DC-5464-402D-9713-582DE03F0734}" type="presOf" srcId="{1630A7D4-B8AF-4C11-A89C-61D686F743DC}" destId="{DDD38CF6-8A1A-4D3E-99DB-2517B2049425}" srcOrd="0" destOrd="0" presId="urn:microsoft.com/office/officeart/2008/layout/LinedList"/>
    <dgm:cxn modelId="{0477F3EF-8283-4A69-94AB-78CD215C3832}" srcId="{DF69C4B4-ED5C-4A79-9965-0AB0A1634BB8}" destId="{1630A7D4-B8AF-4C11-A89C-61D686F743DC}" srcOrd="2" destOrd="0" parTransId="{2F58F5F5-FFDB-4633-9E89-E5C0A664E867}" sibTransId="{B9380C98-07F3-460D-8A63-F52E55D20C4E}"/>
    <dgm:cxn modelId="{174AB08B-6F5C-428D-A81F-E6342218D1B4}" type="presParOf" srcId="{07425919-4AD4-453B-BBE9-2F5C876E22EA}" destId="{2785A420-5A67-4C11-9A29-6CB9E0951651}" srcOrd="0" destOrd="0" presId="urn:microsoft.com/office/officeart/2008/layout/LinedList"/>
    <dgm:cxn modelId="{59D95B81-32FD-4D61-A372-4CE951065476}" type="presParOf" srcId="{07425919-4AD4-453B-BBE9-2F5C876E22EA}" destId="{D9FF770A-CCD5-409D-99BD-67A2A5ECA06D}" srcOrd="1" destOrd="0" presId="urn:microsoft.com/office/officeart/2008/layout/LinedList"/>
    <dgm:cxn modelId="{AB2ACC14-4673-42CD-ADD2-0A6D3AC7F3BF}" type="presParOf" srcId="{D9FF770A-CCD5-409D-99BD-67A2A5ECA06D}" destId="{7EDEEF95-4815-4BB6-814A-45A7452E9414}" srcOrd="0" destOrd="0" presId="urn:microsoft.com/office/officeart/2008/layout/LinedList"/>
    <dgm:cxn modelId="{B3B44FDA-7FCD-457C-9077-31DDADF238AC}" type="presParOf" srcId="{D9FF770A-CCD5-409D-99BD-67A2A5ECA06D}" destId="{A235C4EC-F66D-4E45-A4F5-0FD74AF8F269}" srcOrd="1" destOrd="0" presId="urn:microsoft.com/office/officeart/2008/layout/LinedList"/>
    <dgm:cxn modelId="{431EACC5-4E45-4657-AD0D-4126FE000E49}" type="presParOf" srcId="{07425919-4AD4-453B-BBE9-2F5C876E22EA}" destId="{7401F8DF-9EB8-4DEB-A02F-9C0F56750985}" srcOrd="2" destOrd="0" presId="urn:microsoft.com/office/officeart/2008/layout/LinedList"/>
    <dgm:cxn modelId="{2F5D19BA-0C8F-42AE-A613-51BD5FA8BA50}" type="presParOf" srcId="{07425919-4AD4-453B-BBE9-2F5C876E22EA}" destId="{678F3CA3-2B62-41B1-8136-84A708C54316}" srcOrd="3" destOrd="0" presId="urn:microsoft.com/office/officeart/2008/layout/LinedList"/>
    <dgm:cxn modelId="{17B1D434-BE36-45E8-939A-FEAC992D5E28}" type="presParOf" srcId="{678F3CA3-2B62-41B1-8136-84A708C54316}" destId="{979DBA36-536D-4C32-B99B-871601D7E5A5}" srcOrd="0" destOrd="0" presId="urn:microsoft.com/office/officeart/2008/layout/LinedList"/>
    <dgm:cxn modelId="{81FE9DE2-259E-4B45-B67D-7473E79C113C}" type="presParOf" srcId="{678F3CA3-2B62-41B1-8136-84A708C54316}" destId="{4AA3C396-2A4C-4F7E-9C19-E8B85A4E3E79}" srcOrd="1" destOrd="0" presId="urn:microsoft.com/office/officeart/2008/layout/LinedList"/>
    <dgm:cxn modelId="{5FC1DC61-BB9F-4B46-9877-DC56009E87A5}" type="presParOf" srcId="{07425919-4AD4-453B-BBE9-2F5C876E22EA}" destId="{A728DDB7-8292-4054-BF74-297A7ECEA225}" srcOrd="4" destOrd="0" presId="urn:microsoft.com/office/officeart/2008/layout/LinedList"/>
    <dgm:cxn modelId="{D76E193A-F663-4029-A947-ED066B456E26}" type="presParOf" srcId="{07425919-4AD4-453B-BBE9-2F5C876E22EA}" destId="{E4AB0DAF-8F9A-47D5-BBD9-4BA2AAB44310}" srcOrd="5" destOrd="0" presId="urn:microsoft.com/office/officeart/2008/layout/LinedList"/>
    <dgm:cxn modelId="{2DBAFACA-4039-45B8-9218-8D583535E948}" type="presParOf" srcId="{E4AB0DAF-8F9A-47D5-BBD9-4BA2AAB44310}" destId="{DDD38CF6-8A1A-4D3E-99DB-2517B2049425}" srcOrd="0" destOrd="0" presId="urn:microsoft.com/office/officeart/2008/layout/LinedList"/>
    <dgm:cxn modelId="{3A2EF015-E423-4876-B63C-D73300CE0548}" type="presParOf" srcId="{E4AB0DAF-8F9A-47D5-BBD9-4BA2AAB44310}" destId="{D250BD94-F25A-4F21-BABA-3CBB41E4596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6F1D12-1F5D-47E9-9468-F0711A76A70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9E4642-D0E3-4EA5-AEB1-28131331504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 discussed Linear Regression</a:t>
          </a:r>
        </a:p>
      </dgm:t>
    </dgm:pt>
    <dgm:pt modelId="{C94989D1-FABF-405B-AFF1-B6BD9D491B93}" type="parTrans" cxnId="{CFABB7F1-59F9-40DF-834A-EB84AF6B7282}">
      <dgm:prSet/>
      <dgm:spPr/>
      <dgm:t>
        <a:bodyPr/>
        <a:lstStyle/>
        <a:p>
          <a:endParaRPr lang="en-US"/>
        </a:p>
      </dgm:t>
    </dgm:pt>
    <dgm:pt modelId="{F26905CE-129A-43F4-8472-C9390DA7A6D6}" type="sibTrans" cxnId="{CFABB7F1-59F9-40DF-834A-EB84AF6B7282}">
      <dgm:prSet/>
      <dgm:spPr/>
      <dgm:t>
        <a:bodyPr/>
        <a:lstStyle/>
        <a:p>
          <a:endParaRPr lang="en-US"/>
        </a:p>
      </dgm:t>
    </dgm:pt>
    <dgm:pt modelId="{016D5925-87BD-4042-82BE-D762504FD31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Goal of Linear Regression model: To obtain a line that best fits the data</a:t>
          </a:r>
        </a:p>
      </dgm:t>
    </dgm:pt>
    <dgm:pt modelId="{DFFE9810-2B37-4616-801C-3EE636972D8A}" type="parTrans" cxnId="{5CE6123E-08D7-4DE7-A209-D9861E35733E}">
      <dgm:prSet/>
      <dgm:spPr/>
      <dgm:t>
        <a:bodyPr/>
        <a:lstStyle/>
        <a:p>
          <a:endParaRPr lang="en-US"/>
        </a:p>
      </dgm:t>
    </dgm:pt>
    <dgm:pt modelId="{1DD74113-7D26-48DD-94F4-AACABC319187}" type="sibTrans" cxnId="{5CE6123E-08D7-4DE7-A209-D9861E35733E}">
      <dgm:prSet/>
      <dgm:spPr/>
      <dgm:t>
        <a:bodyPr/>
        <a:lstStyle/>
        <a:p>
          <a:endParaRPr lang="en-US"/>
        </a:p>
      </dgm:t>
    </dgm:pt>
    <dgm:pt modelId="{AABC7DA1-AC99-4DE5-983C-F683861A0D5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 discussed the Normal Equation</a:t>
          </a:r>
        </a:p>
      </dgm:t>
    </dgm:pt>
    <dgm:pt modelId="{CAE06FC8-DFD6-4BF9-A288-11995A211CBD}" type="parTrans" cxnId="{69EAD76A-B564-4AB0-A52C-C9C2F2E80805}">
      <dgm:prSet/>
      <dgm:spPr/>
      <dgm:t>
        <a:bodyPr/>
        <a:lstStyle/>
        <a:p>
          <a:endParaRPr lang="en-US"/>
        </a:p>
      </dgm:t>
    </dgm:pt>
    <dgm:pt modelId="{562BCCAC-8639-4F29-A03B-75B22C1D5B33}" type="sibTrans" cxnId="{69EAD76A-B564-4AB0-A52C-C9C2F2E80805}">
      <dgm:prSet/>
      <dgm:spPr/>
      <dgm:t>
        <a:bodyPr/>
        <a:lstStyle/>
        <a:p>
          <a:endParaRPr lang="en-US"/>
        </a:p>
      </dgm:t>
    </dgm:pt>
    <dgm:pt modelId="{831354F5-53CD-476D-A423-30A4F806E20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Equation to give the result directly of a value theta (</a:t>
          </a:r>
          <a:r>
            <a:rPr lang="en-US">
              <a:sym typeface="Symbol" panose="05050102010706020507" pitchFamily="18" charset="2"/>
            </a:rPr>
            <a:t></a:t>
          </a:r>
          <a:r>
            <a:rPr lang="en-US"/>
            <a:t>) that minimizes the cost function</a:t>
          </a:r>
        </a:p>
      </dgm:t>
    </dgm:pt>
    <dgm:pt modelId="{8F3691C9-B951-4CC6-8EB1-D4241D4C7EAF}" type="parTrans" cxnId="{BC4A7BDA-E532-4BD7-9465-F75B4FA5AAD7}">
      <dgm:prSet/>
      <dgm:spPr/>
      <dgm:t>
        <a:bodyPr/>
        <a:lstStyle/>
        <a:p>
          <a:endParaRPr lang="en-US"/>
        </a:p>
      </dgm:t>
    </dgm:pt>
    <dgm:pt modelId="{56678DD3-F550-44F6-A282-B678E74371A4}" type="sibTrans" cxnId="{BC4A7BDA-E532-4BD7-9465-F75B4FA5AAD7}">
      <dgm:prSet/>
      <dgm:spPr/>
      <dgm:t>
        <a:bodyPr/>
        <a:lstStyle/>
        <a:p>
          <a:endParaRPr lang="en-US"/>
        </a:p>
      </dgm:t>
    </dgm:pt>
    <dgm:pt modelId="{DDED0751-D1C6-4DA1-A821-D8CB29D81E8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Used the Normal Equation as a model for training/testing data</a:t>
          </a:r>
        </a:p>
      </dgm:t>
    </dgm:pt>
    <dgm:pt modelId="{B7D65050-D86A-4A00-9B7E-DAF7C22DB59F}" type="parTrans" cxnId="{7CF416E8-CB02-4ADB-8804-ABB969B468F3}">
      <dgm:prSet/>
      <dgm:spPr/>
      <dgm:t>
        <a:bodyPr/>
        <a:lstStyle/>
        <a:p>
          <a:endParaRPr lang="en-US"/>
        </a:p>
      </dgm:t>
    </dgm:pt>
    <dgm:pt modelId="{898F5FCE-0CE6-40C7-9DEF-2BC225E31CFA}" type="sibTrans" cxnId="{7CF416E8-CB02-4ADB-8804-ABB969B468F3}">
      <dgm:prSet/>
      <dgm:spPr/>
      <dgm:t>
        <a:bodyPr/>
        <a:lstStyle/>
        <a:p>
          <a:endParaRPr lang="en-US"/>
        </a:p>
      </dgm:t>
    </dgm:pt>
    <dgm:pt modelId="{B81F4E1D-F695-4843-B10F-BCDC09D74FEB}" type="pres">
      <dgm:prSet presAssocID="{D76F1D12-1F5D-47E9-9468-F0711A76A70B}" presName="root" presStyleCnt="0">
        <dgm:presLayoutVars>
          <dgm:dir/>
          <dgm:resizeHandles val="exact"/>
        </dgm:presLayoutVars>
      </dgm:prSet>
      <dgm:spPr/>
    </dgm:pt>
    <dgm:pt modelId="{3EA7AB54-7200-4923-952B-0F61B2633998}" type="pres">
      <dgm:prSet presAssocID="{B39E4642-D0E3-4EA5-AEB1-28131331504C}" presName="compNode" presStyleCnt="0"/>
      <dgm:spPr/>
    </dgm:pt>
    <dgm:pt modelId="{0DFAFA8C-D23D-44EF-9A9A-98B3C4A7C6A5}" type="pres">
      <dgm:prSet presAssocID="{B39E4642-D0E3-4EA5-AEB1-28131331504C}" presName="bgRect" presStyleLbl="bgShp" presStyleIdx="0" presStyleCnt="3"/>
      <dgm:spPr/>
    </dgm:pt>
    <dgm:pt modelId="{2779DA24-4850-4103-8CB7-157B964F3C9C}" type="pres">
      <dgm:prSet presAssocID="{B39E4642-D0E3-4EA5-AEB1-28131331504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23680167-605B-48BB-BFB4-5166BA2564E9}" type="pres">
      <dgm:prSet presAssocID="{B39E4642-D0E3-4EA5-AEB1-28131331504C}" presName="spaceRect" presStyleCnt="0"/>
      <dgm:spPr/>
    </dgm:pt>
    <dgm:pt modelId="{219ED51F-FBDC-4F21-B44C-94D6714492A8}" type="pres">
      <dgm:prSet presAssocID="{B39E4642-D0E3-4EA5-AEB1-28131331504C}" presName="parTx" presStyleLbl="revTx" presStyleIdx="0" presStyleCnt="5">
        <dgm:presLayoutVars>
          <dgm:chMax val="0"/>
          <dgm:chPref val="0"/>
        </dgm:presLayoutVars>
      </dgm:prSet>
      <dgm:spPr/>
    </dgm:pt>
    <dgm:pt modelId="{F67F860D-2097-4F63-BEE3-D6D2FC208B12}" type="pres">
      <dgm:prSet presAssocID="{B39E4642-D0E3-4EA5-AEB1-28131331504C}" presName="desTx" presStyleLbl="revTx" presStyleIdx="1" presStyleCnt="5">
        <dgm:presLayoutVars/>
      </dgm:prSet>
      <dgm:spPr/>
    </dgm:pt>
    <dgm:pt modelId="{67749A65-26DB-4EB9-A492-BEAF475B4C8B}" type="pres">
      <dgm:prSet presAssocID="{F26905CE-129A-43F4-8472-C9390DA7A6D6}" presName="sibTrans" presStyleCnt="0"/>
      <dgm:spPr/>
    </dgm:pt>
    <dgm:pt modelId="{3AE7A497-7350-475F-9AE1-CF63EFAD2F55}" type="pres">
      <dgm:prSet presAssocID="{AABC7DA1-AC99-4DE5-983C-F683861A0D57}" presName="compNode" presStyleCnt="0"/>
      <dgm:spPr/>
    </dgm:pt>
    <dgm:pt modelId="{282EEC78-5F03-483D-A7C4-1D96A894DB2D}" type="pres">
      <dgm:prSet presAssocID="{AABC7DA1-AC99-4DE5-983C-F683861A0D57}" presName="bgRect" presStyleLbl="bgShp" presStyleIdx="1" presStyleCnt="3"/>
      <dgm:spPr/>
    </dgm:pt>
    <dgm:pt modelId="{C08CDD58-574E-4B49-90DA-88FC7235C587}" type="pres">
      <dgm:prSet presAssocID="{AABC7DA1-AC99-4DE5-983C-F683861A0D5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thematics"/>
        </a:ext>
      </dgm:extLst>
    </dgm:pt>
    <dgm:pt modelId="{DCDCB5A0-17B2-4006-8DB9-ACCD32914A5A}" type="pres">
      <dgm:prSet presAssocID="{AABC7DA1-AC99-4DE5-983C-F683861A0D57}" presName="spaceRect" presStyleCnt="0"/>
      <dgm:spPr/>
    </dgm:pt>
    <dgm:pt modelId="{6132B30D-6E05-4D11-9A51-BA17E081B9AC}" type="pres">
      <dgm:prSet presAssocID="{AABC7DA1-AC99-4DE5-983C-F683861A0D57}" presName="parTx" presStyleLbl="revTx" presStyleIdx="2" presStyleCnt="5">
        <dgm:presLayoutVars>
          <dgm:chMax val="0"/>
          <dgm:chPref val="0"/>
        </dgm:presLayoutVars>
      </dgm:prSet>
      <dgm:spPr/>
    </dgm:pt>
    <dgm:pt modelId="{AED52D89-157F-42C5-89B5-8B8D14A8695E}" type="pres">
      <dgm:prSet presAssocID="{AABC7DA1-AC99-4DE5-983C-F683861A0D57}" presName="desTx" presStyleLbl="revTx" presStyleIdx="3" presStyleCnt="5">
        <dgm:presLayoutVars/>
      </dgm:prSet>
      <dgm:spPr/>
    </dgm:pt>
    <dgm:pt modelId="{71A87BD7-6F81-4FEE-B4C5-697C65B045CA}" type="pres">
      <dgm:prSet presAssocID="{562BCCAC-8639-4F29-A03B-75B22C1D5B33}" presName="sibTrans" presStyleCnt="0"/>
      <dgm:spPr/>
    </dgm:pt>
    <dgm:pt modelId="{B7941129-4680-42EA-9E79-E66DB98E6368}" type="pres">
      <dgm:prSet presAssocID="{DDED0751-D1C6-4DA1-A821-D8CB29D81E82}" presName="compNode" presStyleCnt="0"/>
      <dgm:spPr/>
    </dgm:pt>
    <dgm:pt modelId="{E5A572D8-2A47-4463-85EF-64DA29D3CD24}" type="pres">
      <dgm:prSet presAssocID="{DDED0751-D1C6-4DA1-A821-D8CB29D81E82}" presName="bgRect" presStyleLbl="bgShp" presStyleIdx="2" presStyleCnt="3"/>
      <dgm:spPr/>
    </dgm:pt>
    <dgm:pt modelId="{85470550-B072-4540-8369-A563DA0FE64C}" type="pres">
      <dgm:prSet presAssocID="{DDED0751-D1C6-4DA1-A821-D8CB29D81E8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6543C45B-105A-4256-9F1B-43FCCD7E9F90}" type="pres">
      <dgm:prSet presAssocID="{DDED0751-D1C6-4DA1-A821-D8CB29D81E82}" presName="spaceRect" presStyleCnt="0"/>
      <dgm:spPr/>
    </dgm:pt>
    <dgm:pt modelId="{4EB96A69-1D23-4C9E-A9FE-1F72117BE40E}" type="pres">
      <dgm:prSet presAssocID="{DDED0751-D1C6-4DA1-A821-D8CB29D81E82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36E06915-24BB-4A0A-A8C3-A4CD82DFA2A6}" type="presOf" srcId="{D76F1D12-1F5D-47E9-9468-F0711A76A70B}" destId="{B81F4E1D-F695-4843-B10F-BCDC09D74FEB}" srcOrd="0" destOrd="0" presId="urn:microsoft.com/office/officeart/2018/2/layout/IconVerticalSolidList"/>
    <dgm:cxn modelId="{06970E1B-93B8-41FD-A99A-7C5BEEAE1127}" type="presOf" srcId="{B39E4642-D0E3-4EA5-AEB1-28131331504C}" destId="{219ED51F-FBDC-4F21-B44C-94D6714492A8}" srcOrd="0" destOrd="0" presId="urn:microsoft.com/office/officeart/2018/2/layout/IconVerticalSolidList"/>
    <dgm:cxn modelId="{58018B3C-970C-4B2C-91C5-785E5BAEBBF5}" type="presOf" srcId="{AABC7DA1-AC99-4DE5-983C-F683861A0D57}" destId="{6132B30D-6E05-4D11-9A51-BA17E081B9AC}" srcOrd="0" destOrd="0" presId="urn:microsoft.com/office/officeart/2018/2/layout/IconVerticalSolidList"/>
    <dgm:cxn modelId="{5CE6123E-08D7-4DE7-A209-D9861E35733E}" srcId="{B39E4642-D0E3-4EA5-AEB1-28131331504C}" destId="{016D5925-87BD-4042-82BE-D762504FD310}" srcOrd="0" destOrd="0" parTransId="{DFFE9810-2B37-4616-801C-3EE636972D8A}" sibTransId="{1DD74113-7D26-48DD-94F4-AACABC319187}"/>
    <dgm:cxn modelId="{4A0E4964-63C5-474A-BCA2-83E2734BC213}" type="presOf" srcId="{831354F5-53CD-476D-A423-30A4F806E20F}" destId="{AED52D89-157F-42C5-89B5-8B8D14A8695E}" srcOrd="0" destOrd="0" presId="urn:microsoft.com/office/officeart/2018/2/layout/IconVerticalSolidList"/>
    <dgm:cxn modelId="{69EAD76A-B564-4AB0-A52C-C9C2F2E80805}" srcId="{D76F1D12-1F5D-47E9-9468-F0711A76A70B}" destId="{AABC7DA1-AC99-4DE5-983C-F683861A0D57}" srcOrd="1" destOrd="0" parTransId="{CAE06FC8-DFD6-4BF9-A288-11995A211CBD}" sibTransId="{562BCCAC-8639-4F29-A03B-75B22C1D5B33}"/>
    <dgm:cxn modelId="{16C7D19E-9D00-40A9-84BC-34B5D72C6298}" type="presOf" srcId="{016D5925-87BD-4042-82BE-D762504FD310}" destId="{F67F860D-2097-4F63-BEE3-D6D2FC208B12}" srcOrd="0" destOrd="0" presId="urn:microsoft.com/office/officeart/2018/2/layout/IconVerticalSolidList"/>
    <dgm:cxn modelId="{BC4A7BDA-E532-4BD7-9465-F75B4FA5AAD7}" srcId="{AABC7DA1-AC99-4DE5-983C-F683861A0D57}" destId="{831354F5-53CD-476D-A423-30A4F806E20F}" srcOrd="0" destOrd="0" parTransId="{8F3691C9-B951-4CC6-8EB1-D4241D4C7EAF}" sibTransId="{56678DD3-F550-44F6-A282-B678E74371A4}"/>
    <dgm:cxn modelId="{7CF416E8-CB02-4ADB-8804-ABB969B468F3}" srcId="{D76F1D12-1F5D-47E9-9468-F0711A76A70B}" destId="{DDED0751-D1C6-4DA1-A821-D8CB29D81E82}" srcOrd="2" destOrd="0" parTransId="{B7D65050-D86A-4A00-9B7E-DAF7C22DB59F}" sibTransId="{898F5FCE-0CE6-40C7-9DEF-2BC225E31CFA}"/>
    <dgm:cxn modelId="{CFABB7F1-59F9-40DF-834A-EB84AF6B7282}" srcId="{D76F1D12-1F5D-47E9-9468-F0711A76A70B}" destId="{B39E4642-D0E3-4EA5-AEB1-28131331504C}" srcOrd="0" destOrd="0" parTransId="{C94989D1-FABF-405B-AFF1-B6BD9D491B93}" sibTransId="{F26905CE-129A-43F4-8472-C9390DA7A6D6}"/>
    <dgm:cxn modelId="{0867CFF6-DD4A-42F9-B7E8-E30F0FC54743}" type="presOf" srcId="{DDED0751-D1C6-4DA1-A821-D8CB29D81E82}" destId="{4EB96A69-1D23-4C9E-A9FE-1F72117BE40E}" srcOrd="0" destOrd="0" presId="urn:microsoft.com/office/officeart/2018/2/layout/IconVerticalSolidList"/>
    <dgm:cxn modelId="{53D3CAE4-5DBB-4D2E-8C81-AF745924F13B}" type="presParOf" srcId="{B81F4E1D-F695-4843-B10F-BCDC09D74FEB}" destId="{3EA7AB54-7200-4923-952B-0F61B2633998}" srcOrd="0" destOrd="0" presId="urn:microsoft.com/office/officeart/2018/2/layout/IconVerticalSolidList"/>
    <dgm:cxn modelId="{D4A8FD26-1A1C-49FC-A1E1-BD91F0C932C6}" type="presParOf" srcId="{3EA7AB54-7200-4923-952B-0F61B2633998}" destId="{0DFAFA8C-D23D-44EF-9A9A-98B3C4A7C6A5}" srcOrd="0" destOrd="0" presId="urn:microsoft.com/office/officeart/2018/2/layout/IconVerticalSolidList"/>
    <dgm:cxn modelId="{F1AB4699-9F80-4522-94BE-1A5E2098345E}" type="presParOf" srcId="{3EA7AB54-7200-4923-952B-0F61B2633998}" destId="{2779DA24-4850-4103-8CB7-157B964F3C9C}" srcOrd="1" destOrd="0" presId="urn:microsoft.com/office/officeart/2018/2/layout/IconVerticalSolidList"/>
    <dgm:cxn modelId="{51E807BF-6E8C-460A-BB9C-E10D1539ECAB}" type="presParOf" srcId="{3EA7AB54-7200-4923-952B-0F61B2633998}" destId="{23680167-605B-48BB-BFB4-5166BA2564E9}" srcOrd="2" destOrd="0" presId="urn:microsoft.com/office/officeart/2018/2/layout/IconVerticalSolidList"/>
    <dgm:cxn modelId="{4CF1D411-BA70-441C-9288-5958749E9576}" type="presParOf" srcId="{3EA7AB54-7200-4923-952B-0F61B2633998}" destId="{219ED51F-FBDC-4F21-B44C-94D6714492A8}" srcOrd="3" destOrd="0" presId="urn:microsoft.com/office/officeart/2018/2/layout/IconVerticalSolidList"/>
    <dgm:cxn modelId="{EAF8CE14-C7BE-4DE9-A5F3-379DA5672A66}" type="presParOf" srcId="{3EA7AB54-7200-4923-952B-0F61B2633998}" destId="{F67F860D-2097-4F63-BEE3-D6D2FC208B12}" srcOrd="4" destOrd="0" presId="urn:microsoft.com/office/officeart/2018/2/layout/IconVerticalSolidList"/>
    <dgm:cxn modelId="{89A4301D-286C-40D6-AD67-BC39935B5B4B}" type="presParOf" srcId="{B81F4E1D-F695-4843-B10F-BCDC09D74FEB}" destId="{67749A65-26DB-4EB9-A492-BEAF475B4C8B}" srcOrd="1" destOrd="0" presId="urn:microsoft.com/office/officeart/2018/2/layout/IconVerticalSolidList"/>
    <dgm:cxn modelId="{FF1A17EB-55D7-4111-9051-FE8789C25D57}" type="presParOf" srcId="{B81F4E1D-F695-4843-B10F-BCDC09D74FEB}" destId="{3AE7A497-7350-475F-9AE1-CF63EFAD2F55}" srcOrd="2" destOrd="0" presId="urn:microsoft.com/office/officeart/2018/2/layout/IconVerticalSolidList"/>
    <dgm:cxn modelId="{7EEDBD3F-7538-4EA8-9754-AD01BF9C09E3}" type="presParOf" srcId="{3AE7A497-7350-475F-9AE1-CF63EFAD2F55}" destId="{282EEC78-5F03-483D-A7C4-1D96A894DB2D}" srcOrd="0" destOrd="0" presId="urn:microsoft.com/office/officeart/2018/2/layout/IconVerticalSolidList"/>
    <dgm:cxn modelId="{8E5FAE5B-1A6C-4B99-B53D-B28DC134BD04}" type="presParOf" srcId="{3AE7A497-7350-475F-9AE1-CF63EFAD2F55}" destId="{C08CDD58-574E-4B49-90DA-88FC7235C587}" srcOrd="1" destOrd="0" presId="urn:microsoft.com/office/officeart/2018/2/layout/IconVerticalSolidList"/>
    <dgm:cxn modelId="{50B75A3D-31D1-4540-B7E8-F2D93333D792}" type="presParOf" srcId="{3AE7A497-7350-475F-9AE1-CF63EFAD2F55}" destId="{DCDCB5A0-17B2-4006-8DB9-ACCD32914A5A}" srcOrd="2" destOrd="0" presId="urn:microsoft.com/office/officeart/2018/2/layout/IconVerticalSolidList"/>
    <dgm:cxn modelId="{63F84672-6DC4-478B-BE95-92DCF2C47F98}" type="presParOf" srcId="{3AE7A497-7350-475F-9AE1-CF63EFAD2F55}" destId="{6132B30D-6E05-4D11-9A51-BA17E081B9AC}" srcOrd="3" destOrd="0" presId="urn:microsoft.com/office/officeart/2018/2/layout/IconVerticalSolidList"/>
    <dgm:cxn modelId="{826A8393-A6FF-42D6-8652-3A44B3FD7724}" type="presParOf" srcId="{3AE7A497-7350-475F-9AE1-CF63EFAD2F55}" destId="{AED52D89-157F-42C5-89B5-8B8D14A8695E}" srcOrd="4" destOrd="0" presId="urn:microsoft.com/office/officeart/2018/2/layout/IconVerticalSolidList"/>
    <dgm:cxn modelId="{A9A9913F-A4E2-4B4E-B3F2-6957F69EC0D2}" type="presParOf" srcId="{B81F4E1D-F695-4843-B10F-BCDC09D74FEB}" destId="{71A87BD7-6F81-4FEE-B4C5-697C65B045CA}" srcOrd="3" destOrd="0" presId="urn:microsoft.com/office/officeart/2018/2/layout/IconVerticalSolidList"/>
    <dgm:cxn modelId="{1B69848B-F772-49E2-A6D3-971366CB696D}" type="presParOf" srcId="{B81F4E1D-F695-4843-B10F-BCDC09D74FEB}" destId="{B7941129-4680-42EA-9E79-E66DB98E6368}" srcOrd="4" destOrd="0" presId="urn:microsoft.com/office/officeart/2018/2/layout/IconVerticalSolidList"/>
    <dgm:cxn modelId="{FD6F046C-E4B2-417B-A69A-F71DECE1B67C}" type="presParOf" srcId="{B7941129-4680-42EA-9E79-E66DB98E6368}" destId="{E5A572D8-2A47-4463-85EF-64DA29D3CD24}" srcOrd="0" destOrd="0" presId="urn:microsoft.com/office/officeart/2018/2/layout/IconVerticalSolidList"/>
    <dgm:cxn modelId="{659FA2DA-5099-40D7-8245-587B8BD9F8D3}" type="presParOf" srcId="{B7941129-4680-42EA-9E79-E66DB98E6368}" destId="{85470550-B072-4540-8369-A563DA0FE64C}" srcOrd="1" destOrd="0" presId="urn:microsoft.com/office/officeart/2018/2/layout/IconVerticalSolidList"/>
    <dgm:cxn modelId="{07D0DA17-0AAA-4CAF-B281-B147F01C1CFA}" type="presParOf" srcId="{B7941129-4680-42EA-9E79-E66DB98E6368}" destId="{6543C45B-105A-4256-9F1B-43FCCD7E9F90}" srcOrd="2" destOrd="0" presId="urn:microsoft.com/office/officeart/2018/2/layout/IconVerticalSolidList"/>
    <dgm:cxn modelId="{319A29E2-BBC6-454C-A796-1E09FCC2716D}" type="presParOf" srcId="{B7941129-4680-42EA-9E79-E66DB98E6368}" destId="{4EB96A69-1D23-4C9E-A9FE-1F72117BE40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82FBD8-A109-4C36-9F2E-FC551CC56A1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010D977-D1B7-4717-9DF7-63C810C7FC79}">
      <dgm:prSet/>
      <dgm:spPr/>
      <dgm:t>
        <a:bodyPr/>
        <a:lstStyle/>
        <a:p>
          <a:r>
            <a:rPr lang="en-US"/>
            <a:t>Optimizing algorithm used in machine learning</a:t>
          </a:r>
        </a:p>
      </dgm:t>
    </dgm:pt>
    <dgm:pt modelId="{10C839EA-B3B2-4607-9A06-956A2B708DC5}" type="parTrans" cxnId="{9A3C581F-57BD-4544-85BB-766263D86B0F}">
      <dgm:prSet/>
      <dgm:spPr/>
      <dgm:t>
        <a:bodyPr/>
        <a:lstStyle/>
        <a:p>
          <a:endParaRPr lang="en-US"/>
        </a:p>
      </dgm:t>
    </dgm:pt>
    <dgm:pt modelId="{DF1CFE5F-D650-402C-B1A0-2DDE98AEE4D1}" type="sibTrans" cxnId="{9A3C581F-57BD-4544-85BB-766263D86B0F}">
      <dgm:prSet/>
      <dgm:spPr/>
      <dgm:t>
        <a:bodyPr/>
        <a:lstStyle/>
        <a:p>
          <a:endParaRPr lang="en-US"/>
        </a:p>
      </dgm:t>
    </dgm:pt>
    <dgm:pt modelId="{503B7897-4B84-43BC-9223-23E6E309C09F}">
      <dgm:prSet/>
      <dgm:spPr/>
      <dgm:t>
        <a:bodyPr/>
        <a:lstStyle/>
        <a:p>
          <a:r>
            <a:rPr lang="en-US"/>
            <a:t>Finds optimal solution to a wide range of problems</a:t>
          </a:r>
        </a:p>
      </dgm:t>
    </dgm:pt>
    <dgm:pt modelId="{E5D6004C-B72E-4463-9C60-40EFDC7D6255}" type="parTrans" cxnId="{0E2667AD-5A66-4838-9F95-D3919AA9C5A5}">
      <dgm:prSet/>
      <dgm:spPr/>
      <dgm:t>
        <a:bodyPr/>
        <a:lstStyle/>
        <a:p>
          <a:endParaRPr lang="en-US"/>
        </a:p>
      </dgm:t>
    </dgm:pt>
    <dgm:pt modelId="{D98C6327-2BAD-443E-B6D9-A02A3D5D07A3}" type="sibTrans" cxnId="{0E2667AD-5A66-4838-9F95-D3919AA9C5A5}">
      <dgm:prSet/>
      <dgm:spPr/>
      <dgm:t>
        <a:bodyPr/>
        <a:lstStyle/>
        <a:p>
          <a:endParaRPr lang="en-US"/>
        </a:p>
      </dgm:t>
    </dgm:pt>
    <dgm:pt modelId="{4E2F41DA-B702-4A71-99D2-534FF56BC4D0}">
      <dgm:prSet/>
      <dgm:spPr/>
      <dgm:t>
        <a:bodyPr/>
        <a:lstStyle/>
        <a:p>
          <a:r>
            <a:rPr lang="en-US" dirty="0"/>
            <a:t>Measures the slope (gradient) in a graph toward the lowest possible error value</a:t>
          </a:r>
        </a:p>
      </dgm:t>
    </dgm:pt>
    <dgm:pt modelId="{C7946EAD-2D25-4EE1-B94A-5BF9DAE65B9C}" type="parTrans" cxnId="{8F28CC08-2295-4578-8611-E0BD0DC41215}">
      <dgm:prSet/>
      <dgm:spPr/>
      <dgm:t>
        <a:bodyPr/>
        <a:lstStyle/>
        <a:p>
          <a:endParaRPr lang="en-US"/>
        </a:p>
      </dgm:t>
    </dgm:pt>
    <dgm:pt modelId="{5C62A1A2-E489-4D81-B910-EC5B5E559CC4}" type="sibTrans" cxnId="{8F28CC08-2295-4578-8611-E0BD0DC41215}">
      <dgm:prSet/>
      <dgm:spPr/>
      <dgm:t>
        <a:bodyPr/>
        <a:lstStyle/>
        <a:p>
          <a:endParaRPr lang="en-US"/>
        </a:p>
      </dgm:t>
    </dgm:pt>
    <dgm:pt modelId="{C758FB49-A252-440D-B982-58C33C2F503B}">
      <dgm:prSet/>
      <dgm:spPr/>
      <dgm:t>
        <a:bodyPr/>
        <a:lstStyle/>
        <a:p>
          <a:r>
            <a:rPr lang="en-US" dirty="0"/>
            <a:t>Goal of Gradient Descent: to find the local minimum/maximum of a given cost function by correcting parameters in an iterative fashion</a:t>
          </a:r>
        </a:p>
      </dgm:t>
    </dgm:pt>
    <dgm:pt modelId="{FAB4AC2B-0C50-4C81-8942-F36ED49353E3}" type="parTrans" cxnId="{D02C5FED-EF65-4311-8637-242885BF38CA}">
      <dgm:prSet/>
      <dgm:spPr/>
      <dgm:t>
        <a:bodyPr/>
        <a:lstStyle/>
        <a:p>
          <a:endParaRPr lang="en-US"/>
        </a:p>
      </dgm:t>
    </dgm:pt>
    <dgm:pt modelId="{F5A130EA-184B-4197-BD25-38C1219033A7}" type="sibTrans" cxnId="{D02C5FED-EF65-4311-8637-242885BF38CA}">
      <dgm:prSet/>
      <dgm:spPr/>
      <dgm:t>
        <a:bodyPr/>
        <a:lstStyle/>
        <a:p>
          <a:endParaRPr lang="en-US"/>
        </a:p>
      </dgm:t>
    </dgm:pt>
    <dgm:pt modelId="{304BA3F6-7C67-4319-BA1C-8E3CFA0A0248}" type="pres">
      <dgm:prSet presAssocID="{B282FBD8-A109-4C36-9F2E-FC551CC56A16}" presName="root" presStyleCnt="0">
        <dgm:presLayoutVars>
          <dgm:dir/>
          <dgm:resizeHandles val="exact"/>
        </dgm:presLayoutVars>
      </dgm:prSet>
      <dgm:spPr/>
    </dgm:pt>
    <dgm:pt modelId="{369BA841-84F8-4610-9211-B485187E2F48}" type="pres">
      <dgm:prSet presAssocID="{6010D977-D1B7-4717-9DF7-63C810C7FC79}" presName="compNode" presStyleCnt="0"/>
      <dgm:spPr/>
    </dgm:pt>
    <dgm:pt modelId="{BE100DA4-843D-435C-8E03-D9C7D0F373CB}" type="pres">
      <dgm:prSet presAssocID="{6010D977-D1B7-4717-9DF7-63C810C7FC79}" presName="bgRect" presStyleLbl="bgShp" presStyleIdx="0" presStyleCnt="4"/>
      <dgm:spPr/>
    </dgm:pt>
    <dgm:pt modelId="{477B386A-B62B-4A88-A8D8-30863645B8B5}" type="pres">
      <dgm:prSet presAssocID="{6010D977-D1B7-4717-9DF7-63C810C7FC7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A182F2C-1D80-4BB9-A268-78D2C49B948C}" type="pres">
      <dgm:prSet presAssocID="{6010D977-D1B7-4717-9DF7-63C810C7FC79}" presName="spaceRect" presStyleCnt="0"/>
      <dgm:spPr/>
    </dgm:pt>
    <dgm:pt modelId="{A25F535B-BD12-4674-80FC-35396B3B7536}" type="pres">
      <dgm:prSet presAssocID="{6010D977-D1B7-4717-9DF7-63C810C7FC79}" presName="parTx" presStyleLbl="revTx" presStyleIdx="0" presStyleCnt="4">
        <dgm:presLayoutVars>
          <dgm:chMax val="0"/>
          <dgm:chPref val="0"/>
        </dgm:presLayoutVars>
      </dgm:prSet>
      <dgm:spPr/>
    </dgm:pt>
    <dgm:pt modelId="{59A7DF88-2DFA-4924-847F-AA46AA39DEEE}" type="pres">
      <dgm:prSet presAssocID="{DF1CFE5F-D650-402C-B1A0-2DDE98AEE4D1}" presName="sibTrans" presStyleCnt="0"/>
      <dgm:spPr/>
    </dgm:pt>
    <dgm:pt modelId="{94746AE4-0E1D-4E29-8CDB-105A62374921}" type="pres">
      <dgm:prSet presAssocID="{503B7897-4B84-43BC-9223-23E6E309C09F}" presName="compNode" presStyleCnt="0"/>
      <dgm:spPr/>
    </dgm:pt>
    <dgm:pt modelId="{2E58D453-B3E8-4C57-8484-A93A575E1F82}" type="pres">
      <dgm:prSet presAssocID="{503B7897-4B84-43BC-9223-23E6E309C09F}" presName="bgRect" presStyleLbl="bgShp" presStyleIdx="1" presStyleCnt="4"/>
      <dgm:spPr/>
    </dgm:pt>
    <dgm:pt modelId="{3A0D9961-27D5-450A-8AE2-BAA7BF802E12}" type="pres">
      <dgm:prSet presAssocID="{503B7897-4B84-43BC-9223-23E6E309C09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A05D730-AAD1-4B5E-8F43-B575F29360FD}" type="pres">
      <dgm:prSet presAssocID="{503B7897-4B84-43BC-9223-23E6E309C09F}" presName="spaceRect" presStyleCnt="0"/>
      <dgm:spPr/>
    </dgm:pt>
    <dgm:pt modelId="{A85746D8-6360-4E9A-9C10-9928226334C5}" type="pres">
      <dgm:prSet presAssocID="{503B7897-4B84-43BC-9223-23E6E309C09F}" presName="parTx" presStyleLbl="revTx" presStyleIdx="1" presStyleCnt="4">
        <dgm:presLayoutVars>
          <dgm:chMax val="0"/>
          <dgm:chPref val="0"/>
        </dgm:presLayoutVars>
      </dgm:prSet>
      <dgm:spPr/>
    </dgm:pt>
    <dgm:pt modelId="{CBE7D520-DEE5-4AE1-87C8-003EC9A1FF06}" type="pres">
      <dgm:prSet presAssocID="{D98C6327-2BAD-443E-B6D9-A02A3D5D07A3}" presName="sibTrans" presStyleCnt="0"/>
      <dgm:spPr/>
    </dgm:pt>
    <dgm:pt modelId="{FAC91B0B-6C24-4597-95F7-C639219F53FE}" type="pres">
      <dgm:prSet presAssocID="{4E2F41DA-B702-4A71-99D2-534FF56BC4D0}" presName="compNode" presStyleCnt="0"/>
      <dgm:spPr/>
    </dgm:pt>
    <dgm:pt modelId="{1F1EFEB4-0456-4165-B485-99699BC7ABF3}" type="pres">
      <dgm:prSet presAssocID="{4E2F41DA-B702-4A71-99D2-534FF56BC4D0}" presName="bgRect" presStyleLbl="bgShp" presStyleIdx="2" presStyleCnt="4"/>
      <dgm:spPr/>
    </dgm:pt>
    <dgm:pt modelId="{E70AE295-C858-4495-849C-397764D6F9E2}" type="pres">
      <dgm:prSet presAssocID="{4E2F41DA-B702-4A71-99D2-534FF56BC4D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wing Compass"/>
        </a:ext>
      </dgm:extLst>
    </dgm:pt>
    <dgm:pt modelId="{D3F806FB-69D2-4D5B-B8E9-A42EFB02B363}" type="pres">
      <dgm:prSet presAssocID="{4E2F41DA-B702-4A71-99D2-534FF56BC4D0}" presName="spaceRect" presStyleCnt="0"/>
      <dgm:spPr/>
    </dgm:pt>
    <dgm:pt modelId="{8F1FA175-8A20-4FF6-B2AF-E950B4CED899}" type="pres">
      <dgm:prSet presAssocID="{4E2F41DA-B702-4A71-99D2-534FF56BC4D0}" presName="parTx" presStyleLbl="revTx" presStyleIdx="2" presStyleCnt="4">
        <dgm:presLayoutVars>
          <dgm:chMax val="0"/>
          <dgm:chPref val="0"/>
        </dgm:presLayoutVars>
      </dgm:prSet>
      <dgm:spPr/>
    </dgm:pt>
    <dgm:pt modelId="{01FF4981-F6F8-4BD2-9B23-266369270FF6}" type="pres">
      <dgm:prSet presAssocID="{5C62A1A2-E489-4D81-B910-EC5B5E559CC4}" presName="sibTrans" presStyleCnt="0"/>
      <dgm:spPr/>
    </dgm:pt>
    <dgm:pt modelId="{629B5E8A-DF99-4C12-8A70-3060ACAB26DF}" type="pres">
      <dgm:prSet presAssocID="{C758FB49-A252-440D-B982-58C33C2F503B}" presName="compNode" presStyleCnt="0"/>
      <dgm:spPr/>
    </dgm:pt>
    <dgm:pt modelId="{BEF816F6-A33C-4EAF-A98F-E0EB524CC85A}" type="pres">
      <dgm:prSet presAssocID="{C758FB49-A252-440D-B982-58C33C2F503B}" presName="bgRect" presStyleLbl="bgShp" presStyleIdx="3" presStyleCnt="4"/>
      <dgm:spPr/>
    </dgm:pt>
    <dgm:pt modelId="{F06904BA-4930-44DB-87B5-4945F87E439A}" type="pres">
      <dgm:prSet presAssocID="{C758FB49-A252-440D-B982-58C33C2F503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D52E2D75-963D-4C0A-BD72-7D46F2773E4F}" type="pres">
      <dgm:prSet presAssocID="{C758FB49-A252-440D-B982-58C33C2F503B}" presName="spaceRect" presStyleCnt="0"/>
      <dgm:spPr/>
    </dgm:pt>
    <dgm:pt modelId="{4834597C-2951-4756-B191-84A2125A7647}" type="pres">
      <dgm:prSet presAssocID="{C758FB49-A252-440D-B982-58C33C2F503B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8F28CC08-2295-4578-8611-E0BD0DC41215}" srcId="{B282FBD8-A109-4C36-9F2E-FC551CC56A16}" destId="{4E2F41DA-B702-4A71-99D2-534FF56BC4D0}" srcOrd="2" destOrd="0" parTransId="{C7946EAD-2D25-4EE1-B94A-5BF9DAE65B9C}" sibTransId="{5C62A1A2-E489-4D81-B910-EC5B5E559CC4}"/>
    <dgm:cxn modelId="{9A3C581F-57BD-4544-85BB-766263D86B0F}" srcId="{B282FBD8-A109-4C36-9F2E-FC551CC56A16}" destId="{6010D977-D1B7-4717-9DF7-63C810C7FC79}" srcOrd="0" destOrd="0" parTransId="{10C839EA-B3B2-4607-9A06-956A2B708DC5}" sibTransId="{DF1CFE5F-D650-402C-B1A0-2DDE98AEE4D1}"/>
    <dgm:cxn modelId="{027C3867-4312-4BC5-8077-EC46C5375B71}" type="presOf" srcId="{503B7897-4B84-43BC-9223-23E6E309C09F}" destId="{A85746D8-6360-4E9A-9C10-9928226334C5}" srcOrd="0" destOrd="0" presId="urn:microsoft.com/office/officeart/2018/2/layout/IconVerticalSolidList"/>
    <dgm:cxn modelId="{6B1B5051-48F7-40ED-BDFD-6A9141E7995C}" type="presOf" srcId="{6010D977-D1B7-4717-9DF7-63C810C7FC79}" destId="{A25F535B-BD12-4674-80FC-35396B3B7536}" srcOrd="0" destOrd="0" presId="urn:microsoft.com/office/officeart/2018/2/layout/IconVerticalSolidList"/>
    <dgm:cxn modelId="{43E53077-B881-4E16-B91E-8CC86DB5DFFF}" type="presOf" srcId="{C758FB49-A252-440D-B982-58C33C2F503B}" destId="{4834597C-2951-4756-B191-84A2125A7647}" srcOrd="0" destOrd="0" presId="urn:microsoft.com/office/officeart/2018/2/layout/IconVerticalSolidList"/>
    <dgm:cxn modelId="{0E2667AD-5A66-4838-9F95-D3919AA9C5A5}" srcId="{B282FBD8-A109-4C36-9F2E-FC551CC56A16}" destId="{503B7897-4B84-43BC-9223-23E6E309C09F}" srcOrd="1" destOrd="0" parTransId="{E5D6004C-B72E-4463-9C60-40EFDC7D6255}" sibTransId="{D98C6327-2BAD-443E-B6D9-A02A3D5D07A3}"/>
    <dgm:cxn modelId="{3549E5BA-38DB-4784-8EFE-CA95BDBED6F0}" type="presOf" srcId="{B282FBD8-A109-4C36-9F2E-FC551CC56A16}" destId="{304BA3F6-7C67-4319-BA1C-8E3CFA0A0248}" srcOrd="0" destOrd="0" presId="urn:microsoft.com/office/officeart/2018/2/layout/IconVerticalSolidList"/>
    <dgm:cxn modelId="{8D0C63E7-E1F7-40F9-9CF8-4BA69A576DFE}" type="presOf" srcId="{4E2F41DA-B702-4A71-99D2-534FF56BC4D0}" destId="{8F1FA175-8A20-4FF6-B2AF-E950B4CED899}" srcOrd="0" destOrd="0" presId="urn:microsoft.com/office/officeart/2018/2/layout/IconVerticalSolidList"/>
    <dgm:cxn modelId="{D02C5FED-EF65-4311-8637-242885BF38CA}" srcId="{B282FBD8-A109-4C36-9F2E-FC551CC56A16}" destId="{C758FB49-A252-440D-B982-58C33C2F503B}" srcOrd="3" destOrd="0" parTransId="{FAB4AC2B-0C50-4C81-8942-F36ED49353E3}" sibTransId="{F5A130EA-184B-4197-BD25-38C1219033A7}"/>
    <dgm:cxn modelId="{E66FCE85-151F-4B6F-9A0F-DC16413FBA65}" type="presParOf" srcId="{304BA3F6-7C67-4319-BA1C-8E3CFA0A0248}" destId="{369BA841-84F8-4610-9211-B485187E2F48}" srcOrd="0" destOrd="0" presId="urn:microsoft.com/office/officeart/2018/2/layout/IconVerticalSolidList"/>
    <dgm:cxn modelId="{71959347-BBE5-4C59-B2A7-1456BFF56173}" type="presParOf" srcId="{369BA841-84F8-4610-9211-B485187E2F48}" destId="{BE100DA4-843D-435C-8E03-D9C7D0F373CB}" srcOrd="0" destOrd="0" presId="urn:microsoft.com/office/officeart/2018/2/layout/IconVerticalSolidList"/>
    <dgm:cxn modelId="{B297725C-981B-4CAB-91C5-B4BB7743019B}" type="presParOf" srcId="{369BA841-84F8-4610-9211-B485187E2F48}" destId="{477B386A-B62B-4A88-A8D8-30863645B8B5}" srcOrd="1" destOrd="0" presId="urn:microsoft.com/office/officeart/2018/2/layout/IconVerticalSolidList"/>
    <dgm:cxn modelId="{08006DD4-6CD8-4E60-89AF-40287C52855F}" type="presParOf" srcId="{369BA841-84F8-4610-9211-B485187E2F48}" destId="{EA182F2C-1D80-4BB9-A268-78D2C49B948C}" srcOrd="2" destOrd="0" presId="urn:microsoft.com/office/officeart/2018/2/layout/IconVerticalSolidList"/>
    <dgm:cxn modelId="{F5711FB4-19FD-4B10-8942-7E8C456CC4AE}" type="presParOf" srcId="{369BA841-84F8-4610-9211-B485187E2F48}" destId="{A25F535B-BD12-4674-80FC-35396B3B7536}" srcOrd="3" destOrd="0" presId="urn:microsoft.com/office/officeart/2018/2/layout/IconVerticalSolidList"/>
    <dgm:cxn modelId="{02D08891-314C-441B-834D-D44847C21DF7}" type="presParOf" srcId="{304BA3F6-7C67-4319-BA1C-8E3CFA0A0248}" destId="{59A7DF88-2DFA-4924-847F-AA46AA39DEEE}" srcOrd="1" destOrd="0" presId="urn:microsoft.com/office/officeart/2018/2/layout/IconVerticalSolidList"/>
    <dgm:cxn modelId="{663F20E9-3E5D-4881-AB38-04A609F8B8EC}" type="presParOf" srcId="{304BA3F6-7C67-4319-BA1C-8E3CFA0A0248}" destId="{94746AE4-0E1D-4E29-8CDB-105A62374921}" srcOrd="2" destOrd="0" presId="urn:microsoft.com/office/officeart/2018/2/layout/IconVerticalSolidList"/>
    <dgm:cxn modelId="{E7A24683-EF73-45A9-B8BA-AA257885F825}" type="presParOf" srcId="{94746AE4-0E1D-4E29-8CDB-105A62374921}" destId="{2E58D453-B3E8-4C57-8484-A93A575E1F82}" srcOrd="0" destOrd="0" presId="urn:microsoft.com/office/officeart/2018/2/layout/IconVerticalSolidList"/>
    <dgm:cxn modelId="{5A5FEF8C-03EE-4DD2-B04C-99B5BC220C5E}" type="presParOf" srcId="{94746AE4-0E1D-4E29-8CDB-105A62374921}" destId="{3A0D9961-27D5-450A-8AE2-BAA7BF802E12}" srcOrd="1" destOrd="0" presId="urn:microsoft.com/office/officeart/2018/2/layout/IconVerticalSolidList"/>
    <dgm:cxn modelId="{8552D49D-782F-43E4-BE4D-0FAE17444802}" type="presParOf" srcId="{94746AE4-0E1D-4E29-8CDB-105A62374921}" destId="{4A05D730-AAD1-4B5E-8F43-B575F29360FD}" srcOrd="2" destOrd="0" presId="urn:microsoft.com/office/officeart/2018/2/layout/IconVerticalSolidList"/>
    <dgm:cxn modelId="{3DB271FD-DDBA-436A-9E0E-7219B77D074D}" type="presParOf" srcId="{94746AE4-0E1D-4E29-8CDB-105A62374921}" destId="{A85746D8-6360-4E9A-9C10-9928226334C5}" srcOrd="3" destOrd="0" presId="urn:microsoft.com/office/officeart/2018/2/layout/IconVerticalSolidList"/>
    <dgm:cxn modelId="{6543266A-D4F6-49CB-9419-2DDBC3C4A73B}" type="presParOf" srcId="{304BA3F6-7C67-4319-BA1C-8E3CFA0A0248}" destId="{CBE7D520-DEE5-4AE1-87C8-003EC9A1FF06}" srcOrd="3" destOrd="0" presId="urn:microsoft.com/office/officeart/2018/2/layout/IconVerticalSolidList"/>
    <dgm:cxn modelId="{33BA97DD-41C6-47DF-BABB-48CCAF3168A1}" type="presParOf" srcId="{304BA3F6-7C67-4319-BA1C-8E3CFA0A0248}" destId="{FAC91B0B-6C24-4597-95F7-C639219F53FE}" srcOrd="4" destOrd="0" presId="urn:microsoft.com/office/officeart/2018/2/layout/IconVerticalSolidList"/>
    <dgm:cxn modelId="{DB0C34F3-1C26-4D28-A1D8-9A5E8685A160}" type="presParOf" srcId="{FAC91B0B-6C24-4597-95F7-C639219F53FE}" destId="{1F1EFEB4-0456-4165-B485-99699BC7ABF3}" srcOrd="0" destOrd="0" presId="urn:microsoft.com/office/officeart/2018/2/layout/IconVerticalSolidList"/>
    <dgm:cxn modelId="{00F0FAF0-9C76-4C1F-BABD-56639541D9FC}" type="presParOf" srcId="{FAC91B0B-6C24-4597-95F7-C639219F53FE}" destId="{E70AE295-C858-4495-849C-397764D6F9E2}" srcOrd="1" destOrd="0" presId="urn:microsoft.com/office/officeart/2018/2/layout/IconVerticalSolidList"/>
    <dgm:cxn modelId="{6242E67D-79F6-4D7E-BC75-47269A8A5504}" type="presParOf" srcId="{FAC91B0B-6C24-4597-95F7-C639219F53FE}" destId="{D3F806FB-69D2-4D5B-B8E9-A42EFB02B363}" srcOrd="2" destOrd="0" presId="urn:microsoft.com/office/officeart/2018/2/layout/IconVerticalSolidList"/>
    <dgm:cxn modelId="{D63371E4-158E-4798-A88E-72CA78ED382B}" type="presParOf" srcId="{FAC91B0B-6C24-4597-95F7-C639219F53FE}" destId="{8F1FA175-8A20-4FF6-B2AF-E950B4CED899}" srcOrd="3" destOrd="0" presId="urn:microsoft.com/office/officeart/2018/2/layout/IconVerticalSolidList"/>
    <dgm:cxn modelId="{B2562AA5-3EE6-4A47-9DE2-D99E22B0CE9A}" type="presParOf" srcId="{304BA3F6-7C67-4319-BA1C-8E3CFA0A0248}" destId="{01FF4981-F6F8-4BD2-9B23-266369270FF6}" srcOrd="5" destOrd="0" presId="urn:microsoft.com/office/officeart/2018/2/layout/IconVerticalSolidList"/>
    <dgm:cxn modelId="{FB643256-DC2C-4158-A847-2905D89EFA94}" type="presParOf" srcId="{304BA3F6-7C67-4319-BA1C-8E3CFA0A0248}" destId="{629B5E8A-DF99-4C12-8A70-3060ACAB26DF}" srcOrd="6" destOrd="0" presId="urn:microsoft.com/office/officeart/2018/2/layout/IconVerticalSolidList"/>
    <dgm:cxn modelId="{9D15B880-1F40-41CD-A38A-8F078806B905}" type="presParOf" srcId="{629B5E8A-DF99-4C12-8A70-3060ACAB26DF}" destId="{BEF816F6-A33C-4EAF-A98F-E0EB524CC85A}" srcOrd="0" destOrd="0" presId="urn:microsoft.com/office/officeart/2018/2/layout/IconVerticalSolidList"/>
    <dgm:cxn modelId="{BA034D79-0E77-4567-8A97-D73602A25194}" type="presParOf" srcId="{629B5E8A-DF99-4C12-8A70-3060ACAB26DF}" destId="{F06904BA-4930-44DB-87B5-4945F87E439A}" srcOrd="1" destOrd="0" presId="urn:microsoft.com/office/officeart/2018/2/layout/IconVerticalSolidList"/>
    <dgm:cxn modelId="{6B774F51-361E-49E1-A19B-67617B326644}" type="presParOf" srcId="{629B5E8A-DF99-4C12-8A70-3060ACAB26DF}" destId="{D52E2D75-963D-4C0A-BD72-7D46F2773E4F}" srcOrd="2" destOrd="0" presId="urn:microsoft.com/office/officeart/2018/2/layout/IconVerticalSolidList"/>
    <dgm:cxn modelId="{B4634770-70C9-4046-BB7C-6B95DBB9DD64}" type="presParOf" srcId="{629B5E8A-DF99-4C12-8A70-3060ACAB26DF}" destId="{4834597C-2951-4756-B191-84A2125A764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80D92C-4228-4AD7-BE2F-43C733D8C10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7F10E9E-F6B5-44FA-B44A-23063CF52602}">
      <dgm:prSet/>
      <dgm:spPr/>
      <dgm:t>
        <a:bodyPr/>
        <a:lstStyle/>
        <a:p>
          <a:r>
            <a:rPr lang="en-US" b="1"/>
            <a:t>Weight</a:t>
          </a:r>
          <a:r>
            <a:rPr lang="en-US"/>
            <a:t> = Parameter that will be used in the model</a:t>
          </a:r>
        </a:p>
      </dgm:t>
    </dgm:pt>
    <dgm:pt modelId="{50713896-AD7E-41C1-9AF8-EBF93D90CA7B}" type="parTrans" cxnId="{1284E90D-6376-4C52-9AC1-7EBA465BF5B9}">
      <dgm:prSet/>
      <dgm:spPr/>
      <dgm:t>
        <a:bodyPr/>
        <a:lstStyle/>
        <a:p>
          <a:endParaRPr lang="en-US"/>
        </a:p>
      </dgm:t>
    </dgm:pt>
    <dgm:pt modelId="{6E60A130-7669-441E-B25E-D1C3E898DAE2}" type="sibTrans" cxnId="{1284E90D-6376-4C52-9AC1-7EBA465BF5B9}">
      <dgm:prSet/>
      <dgm:spPr/>
      <dgm:t>
        <a:bodyPr/>
        <a:lstStyle/>
        <a:p>
          <a:endParaRPr lang="en-US"/>
        </a:p>
      </dgm:t>
    </dgm:pt>
    <dgm:pt modelId="{CD82B9D4-1774-49D4-B1E8-F02FDBACF6CD}">
      <dgm:prSet/>
      <dgm:spPr/>
      <dgm:t>
        <a:bodyPr/>
        <a:lstStyle/>
        <a:p>
          <a:r>
            <a:rPr lang="en-US" b="1"/>
            <a:t>Learning rate </a:t>
          </a:r>
          <a:r>
            <a:rPr lang="en-US"/>
            <a:t>= Size of the steps toward the minimum value</a:t>
          </a:r>
        </a:p>
      </dgm:t>
    </dgm:pt>
    <dgm:pt modelId="{13202618-54AA-43D5-BA50-8033C5E087A3}" type="parTrans" cxnId="{BC08680C-A265-4A40-BEBF-55B7ECAA42A4}">
      <dgm:prSet/>
      <dgm:spPr/>
      <dgm:t>
        <a:bodyPr/>
        <a:lstStyle/>
        <a:p>
          <a:endParaRPr lang="en-US"/>
        </a:p>
      </dgm:t>
    </dgm:pt>
    <dgm:pt modelId="{3C634526-4659-4666-BC1C-0D8A265F6CBF}" type="sibTrans" cxnId="{BC08680C-A265-4A40-BEBF-55B7ECAA42A4}">
      <dgm:prSet/>
      <dgm:spPr/>
      <dgm:t>
        <a:bodyPr/>
        <a:lstStyle/>
        <a:p>
          <a:endParaRPr lang="en-US"/>
        </a:p>
      </dgm:t>
    </dgm:pt>
    <dgm:pt modelId="{02FDE79E-4128-40F3-9E00-BB804A975698}">
      <dgm:prSet/>
      <dgm:spPr/>
      <dgm:t>
        <a:bodyPr/>
        <a:lstStyle/>
        <a:p>
          <a:r>
            <a:rPr lang="en-US" b="1"/>
            <a:t>J</a:t>
          </a:r>
          <a:r>
            <a:rPr lang="en-US"/>
            <a:t> = Cost function </a:t>
          </a:r>
        </a:p>
      </dgm:t>
    </dgm:pt>
    <dgm:pt modelId="{9E860AC1-E610-4F9D-87EA-1569DC9536E8}" type="parTrans" cxnId="{BB4FF119-8241-41E4-8697-DB24EE3568B2}">
      <dgm:prSet/>
      <dgm:spPr/>
      <dgm:t>
        <a:bodyPr/>
        <a:lstStyle/>
        <a:p>
          <a:endParaRPr lang="en-US"/>
        </a:p>
      </dgm:t>
    </dgm:pt>
    <dgm:pt modelId="{1294EC98-5271-4D23-9DE9-9A77CFB94220}" type="sibTrans" cxnId="{BB4FF119-8241-41E4-8697-DB24EE3568B2}">
      <dgm:prSet/>
      <dgm:spPr/>
      <dgm:t>
        <a:bodyPr/>
        <a:lstStyle/>
        <a:p>
          <a:endParaRPr lang="en-US"/>
        </a:p>
      </dgm:t>
    </dgm:pt>
    <dgm:pt modelId="{A234BD66-491F-4633-94EE-25CB4D9E223B}" type="pres">
      <dgm:prSet presAssocID="{5780D92C-4228-4AD7-BE2F-43C733D8C10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9F62F20-EAAA-467B-88D9-C7C95BCB9522}" type="pres">
      <dgm:prSet presAssocID="{F7F10E9E-F6B5-44FA-B44A-23063CF52602}" presName="hierRoot1" presStyleCnt="0"/>
      <dgm:spPr/>
    </dgm:pt>
    <dgm:pt modelId="{FF8584CA-53F8-4348-8FE1-2638C38D6E59}" type="pres">
      <dgm:prSet presAssocID="{F7F10E9E-F6B5-44FA-B44A-23063CF52602}" presName="composite" presStyleCnt="0"/>
      <dgm:spPr/>
    </dgm:pt>
    <dgm:pt modelId="{D84962C1-27CA-412D-9A90-B206D94BF444}" type="pres">
      <dgm:prSet presAssocID="{F7F10E9E-F6B5-44FA-B44A-23063CF52602}" presName="background" presStyleLbl="node0" presStyleIdx="0" presStyleCnt="3"/>
      <dgm:spPr/>
    </dgm:pt>
    <dgm:pt modelId="{A1A725A1-6F66-4FAB-B220-03ABC84738B6}" type="pres">
      <dgm:prSet presAssocID="{F7F10E9E-F6B5-44FA-B44A-23063CF52602}" presName="text" presStyleLbl="fgAcc0" presStyleIdx="0" presStyleCnt="3">
        <dgm:presLayoutVars>
          <dgm:chPref val="3"/>
        </dgm:presLayoutVars>
      </dgm:prSet>
      <dgm:spPr/>
    </dgm:pt>
    <dgm:pt modelId="{77292DE8-0962-4AED-BA44-2A39DBE00086}" type="pres">
      <dgm:prSet presAssocID="{F7F10E9E-F6B5-44FA-B44A-23063CF52602}" presName="hierChild2" presStyleCnt="0"/>
      <dgm:spPr/>
    </dgm:pt>
    <dgm:pt modelId="{3004E944-CA0A-4475-8C23-420CC50463C6}" type="pres">
      <dgm:prSet presAssocID="{CD82B9D4-1774-49D4-B1E8-F02FDBACF6CD}" presName="hierRoot1" presStyleCnt="0"/>
      <dgm:spPr/>
    </dgm:pt>
    <dgm:pt modelId="{1D404B6F-EB02-4381-9B83-F8DDC3C1AE65}" type="pres">
      <dgm:prSet presAssocID="{CD82B9D4-1774-49D4-B1E8-F02FDBACF6CD}" presName="composite" presStyleCnt="0"/>
      <dgm:spPr/>
    </dgm:pt>
    <dgm:pt modelId="{C576C00C-ED48-4E19-9702-0D805BD14C47}" type="pres">
      <dgm:prSet presAssocID="{CD82B9D4-1774-49D4-B1E8-F02FDBACF6CD}" presName="background" presStyleLbl="node0" presStyleIdx="1" presStyleCnt="3"/>
      <dgm:spPr/>
    </dgm:pt>
    <dgm:pt modelId="{02A9134E-B1A6-46A5-B831-0607F87BB0E5}" type="pres">
      <dgm:prSet presAssocID="{CD82B9D4-1774-49D4-B1E8-F02FDBACF6CD}" presName="text" presStyleLbl="fgAcc0" presStyleIdx="1" presStyleCnt="3">
        <dgm:presLayoutVars>
          <dgm:chPref val="3"/>
        </dgm:presLayoutVars>
      </dgm:prSet>
      <dgm:spPr/>
    </dgm:pt>
    <dgm:pt modelId="{8501C01D-28EB-490C-B271-9C3EADE90DCF}" type="pres">
      <dgm:prSet presAssocID="{CD82B9D4-1774-49D4-B1E8-F02FDBACF6CD}" presName="hierChild2" presStyleCnt="0"/>
      <dgm:spPr/>
    </dgm:pt>
    <dgm:pt modelId="{21B99522-BEFC-46D6-9266-B8C2372FF92A}" type="pres">
      <dgm:prSet presAssocID="{02FDE79E-4128-40F3-9E00-BB804A975698}" presName="hierRoot1" presStyleCnt="0"/>
      <dgm:spPr/>
    </dgm:pt>
    <dgm:pt modelId="{B5493599-BE51-49AF-8791-3401317E82DC}" type="pres">
      <dgm:prSet presAssocID="{02FDE79E-4128-40F3-9E00-BB804A975698}" presName="composite" presStyleCnt="0"/>
      <dgm:spPr/>
    </dgm:pt>
    <dgm:pt modelId="{FF049BAC-EC90-4CF1-BE5F-14B576734F43}" type="pres">
      <dgm:prSet presAssocID="{02FDE79E-4128-40F3-9E00-BB804A975698}" presName="background" presStyleLbl="node0" presStyleIdx="2" presStyleCnt="3"/>
      <dgm:spPr/>
    </dgm:pt>
    <dgm:pt modelId="{3E2EADFA-9FEA-403E-943D-5F8E346CB5E1}" type="pres">
      <dgm:prSet presAssocID="{02FDE79E-4128-40F3-9E00-BB804A975698}" presName="text" presStyleLbl="fgAcc0" presStyleIdx="2" presStyleCnt="3">
        <dgm:presLayoutVars>
          <dgm:chPref val="3"/>
        </dgm:presLayoutVars>
      </dgm:prSet>
      <dgm:spPr/>
    </dgm:pt>
    <dgm:pt modelId="{F4FBA41C-5EBA-4EA3-96D6-ABFD7D74A6E1}" type="pres">
      <dgm:prSet presAssocID="{02FDE79E-4128-40F3-9E00-BB804A975698}" presName="hierChild2" presStyleCnt="0"/>
      <dgm:spPr/>
    </dgm:pt>
  </dgm:ptLst>
  <dgm:cxnLst>
    <dgm:cxn modelId="{BC08680C-A265-4A40-BEBF-55B7ECAA42A4}" srcId="{5780D92C-4228-4AD7-BE2F-43C733D8C107}" destId="{CD82B9D4-1774-49D4-B1E8-F02FDBACF6CD}" srcOrd="1" destOrd="0" parTransId="{13202618-54AA-43D5-BA50-8033C5E087A3}" sibTransId="{3C634526-4659-4666-BC1C-0D8A265F6CBF}"/>
    <dgm:cxn modelId="{1284E90D-6376-4C52-9AC1-7EBA465BF5B9}" srcId="{5780D92C-4228-4AD7-BE2F-43C733D8C107}" destId="{F7F10E9E-F6B5-44FA-B44A-23063CF52602}" srcOrd="0" destOrd="0" parTransId="{50713896-AD7E-41C1-9AF8-EBF93D90CA7B}" sibTransId="{6E60A130-7669-441E-B25E-D1C3E898DAE2}"/>
    <dgm:cxn modelId="{BB4FF119-8241-41E4-8697-DB24EE3568B2}" srcId="{5780D92C-4228-4AD7-BE2F-43C733D8C107}" destId="{02FDE79E-4128-40F3-9E00-BB804A975698}" srcOrd="2" destOrd="0" parTransId="{9E860AC1-E610-4F9D-87EA-1569DC9536E8}" sibTransId="{1294EC98-5271-4D23-9DE9-9A77CFB94220}"/>
    <dgm:cxn modelId="{3485D623-887E-45CE-92AD-E9EDE4D1E4FA}" type="presOf" srcId="{F7F10E9E-F6B5-44FA-B44A-23063CF52602}" destId="{A1A725A1-6F66-4FAB-B220-03ABC84738B6}" srcOrd="0" destOrd="0" presId="urn:microsoft.com/office/officeart/2005/8/layout/hierarchy1"/>
    <dgm:cxn modelId="{A256FA7A-50C5-4602-9398-519C8D694956}" type="presOf" srcId="{02FDE79E-4128-40F3-9E00-BB804A975698}" destId="{3E2EADFA-9FEA-403E-943D-5F8E346CB5E1}" srcOrd="0" destOrd="0" presId="urn:microsoft.com/office/officeart/2005/8/layout/hierarchy1"/>
    <dgm:cxn modelId="{B5EE9482-2159-485F-8FE3-F81843A5A6C1}" type="presOf" srcId="{5780D92C-4228-4AD7-BE2F-43C733D8C107}" destId="{A234BD66-491F-4633-94EE-25CB4D9E223B}" srcOrd="0" destOrd="0" presId="urn:microsoft.com/office/officeart/2005/8/layout/hierarchy1"/>
    <dgm:cxn modelId="{840E94B0-7F3B-4D5F-BFC3-9CB87CE4D60C}" type="presOf" srcId="{CD82B9D4-1774-49D4-B1E8-F02FDBACF6CD}" destId="{02A9134E-B1A6-46A5-B831-0607F87BB0E5}" srcOrd="0" destOrd="0" presId="urn:microsoft.com/office/officeart/2005/8/layout/hierarchy1"/>
    <dgm:cxn modelId="{32807F40-9C11-43B0-8223-62962DFAA946}" type="presParOf" srcId="{A234BD66-491F-4633-94EE-25CB4D9E223B}" destId="{C9F62F20-EAAA-467B-88D9-C7C95BCB9522}" srcOrd="0" destOrd="0" presId="urn:microsoft.com/office/officeart/2005/8/layout/hierarchy1"/>
    <dgm:cxn modelId="{0825C237-C704-4C8B-A50C-3A2A57661301}" type="presParOf" srcId="{C9F62F20-EAAA-467B-88D9-C7C95BCB9522}" destId="{FF8584CA-53F8-4348-8FE1-2638C38D6E59}" srcOrd="0" destOrd="0" presId="urn:microsoft.com/office/officeart/2005/8/layout/hierarchy1"/>
    <dgm:cxn modelId="{29B75EA7-265D-42CD-89FB-4145586D82ED}" type="presParOf" srcId="{FF8584CA-53F8-4348-8FE1-2638C38D6E59}" destId="{D84962C1-27CA-412D-9A90-B206D94BF444}" srcOrd="0" destOrd="0" presId="urn:microsoft.com/office/officeart/2005/8/layout/hierarchy1"/>
    <dgm:cxn modelId="{705CA447-3B1B-4D6D-B2D2-CC7A379437C3}" type="presParOf" srcId="{FF8584CA-53F8-4348-8FE1-2638C38D6E59}" destId="{A1A725A1-6F66-4FAB-B220-03ABC84738B6}" srcOrd="1" destOrd="0" presId="urn:microsoft.com/office/officeart/2005/8/layout/hierarchy1"/>
    <dgm:cxn modelId="{FEF330F8-5BCB-4643-80F6-A473B121C815}" type="presParOf" srcId="{C9F62F20-EAAA-467B-88D9-C7C95BCB9522}" destId="{77292DE8-0962-4AED-BA44-2A39DBE00086}" srcOrd="1" destOrd="0" presId="urn:microsoft.com/office/officeart/2005/8/layout/hierarchy1"/>
    <dgm:cxn modelId="{F0B17A15-E1CF-4B0E-895C-AAF411654A4C}" type="presParOf" srcId="{A234BD66-491F-4633-94EE-25CB4D9E223B}" destId="{3004E944-CA0A-4475-8C23-420CC50463C6}" srcOrd="1" destOrd="0" presId="urn:microsoft.com/office/officeart/2005/8/layout/hierarchy1"/>
    <dgm:cxn modelId="{84C3F7FF-437F-42BA-961C-7A7A72C66C58}" type="presParOf" srcId="{3004E944-CA0A-4475-8C23-420CC50463C6}" destId="{1D404B6F-EB02-4381-9B83-F8DDC3C1AE65}" srcOrd="0" destOrd="0" presId="urn:microsoft.com/office/officeart/2005/8/layout/hierarchy1"/>
    <dgm:cxn modelId="{59C01AF6-73D5-4938-850C-E974CDBF58B6}" type="presParOf" srcId="{1D404B6F-EB02-4381-9B83-F8DDC3C1AE65}" destId="{C576C00C-ED48-4E19-9702-0D805BD14C47}" srcOrd="0" destOrd="0" presId="urn:microsoft.com/office/officeart/2005/8/layout/hierarchy1"/>
    <dgm:cxn modelId="{CCA49D66-7B4B-449F-9DE3-96FF2BF48BB4}" type="presParOf" srcId="{1D404B6F-EB02-4381-9B83-F8DDC3C1AE65}" destId="{02A9134E-B1A6-46A5-B831-0607F87BB0E5}" srcOrd="1" destOrd="0" presId="urn:microsoft.com/office/officeart/2005/8/layout/hierarchy1"/>
    <dgm:cxn modelId="{4808A779-716E-40B7-92A7-0D058BAD75A8}" type="presParOf" srcId="{3004E944-CA0A-4475-8C23-420CC50463C6}" destId="{8501C01D-28EB-490C-B271-9C3EADE90DCF}" srcOrd="1" destOrd="0" presId="urn:microsoft.com/office/officeart/2005/8/layout/hierarchy1"/>
    <dgm:cxn modelId="{756A4B05-59C1-44D4-A38D-C8899DEED746}" type="presParOf" srcId="{A234BD66-491F-4633-94EE-25CB4D9E223B}" destId="{21B99522-BEFC-46D6-9266-B8C2372FF92A}" srcOrd="2" destOrd="0" presId="urn:microsoft.com/office/officeart/2005/8/layout/hierarchy1"/>
    <dgm:cxn modelId="{D0F19696-84E0-4895-AF70-8A9818C77853}" type="presParOf" srcId="{21B99522-BEFC-46D6-9266-B8C2372FF92A}" destId="{B5493599-BE51-49AF-8791-3401317E82DC}" srcOrd="0" destOrd="0" presId="urn:microsoft.com/office/officeart/2005/8/layout/hierarchy1"/>
    <dgm:cxn modelId="{1630B676-9855-4C71-9B5D-97B662860C91}" type="presParOf" srcId="{B5493599-BE51-49AF-8791-3401317E82DC}" destId="{FF049BAC-EC90-4CF1-BE5F-14B576734F43}" srcOrd="0" destOrd="0" presId="urn:microsoft.com/office/officeart/2005/8/layout/hierarchy1"/>
    <dgm:cxn modelId="{4D6EF582-43A3-42F1-80BE-669B20168FAD}" type="presParOf" srcId="{B5493599-BE51-49AF-8791-3401317E82DC}" destId="{3E2EADFA-9FEA-403E-943D-5F8E346CB5E1}" srcOrd="1" destOrd="0" presId="urn:microsoft.com/office/officeart/2005/8/layout/hierarchy1"/>
    <dgm:cxn modelId="{2C84288B-96B0-455E-AF18-B171A96CD458}" type="presParOf" srcId="{21B99522-BEFC-46D6-9266-B8C2372FF92A}" destId="{F4FBA41C-5EBA-4EA3-96D6-ABFD7D74A6E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3F6873-07A2-4BB8-9857-86BFFC10E8C1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3BA1464E-31CC-4A06-88F4-3941DC3D273B}">
      <dgm:prSet/>
      <dgm:spPr/>
      <dgm:t>
        <a:bodyPr/>
        <a:lstStyle/>
        <a:p>
          <a:r>
            <a:rPr lang="en-US"/>
            <a:t>Batch Gradient Descent for Machine Learning</a:t>
          </a:r>
        </a:p>
      </dgm:t>
    </dgm:pt>
    <dgm:pt modelId="{F75A22CE-038A-4A52-A7CD-C3D82541D2AB}" type="parTrans" cxnId="{8DDC4920-6864-4BD8-969B-83FC43B7C1D7}">
      <dgm:prSet/>
      <dgm:spPr/>
      <dgm:t>
        <a:bodyPr/>
        <a:lstStyle/>
        <a:p>
          <a:endParaRPr lang="en-US"/>
        </a:p>
      </dgm:t>
    </dgm:pt>
    <dgm:pt modelId="{1247C5E1-04AE-4F71-9622-94DF97D5235C}" type="sibTrans" cxnId="{8DDC4920-6864-4BD8-969B-83FC43B7C1D7}">
      <dgm:prSet/>
      <dgm:spPr/>
      <dgm:t>
        <a:bodyPr/>
        <a:lstStyle/>
        <a:p>
          <a:endParaRPr lang="en-US"/>
        </a:p>
      </dgm:t>
    </dgm:pt>
    <dgm:pt modelId="{5D54962C-9F1A-440A-9AED-74DAB58B592A}">
      <dgm:prSet/>
      <dgm:spPr/>
      <dgm:t>
        <a:bodyPr/>
        <a:lstStyle/>
        <a:p>
          <a:r>
            <a:rPr lang="en-US"/>
            <a:t>Calculates error for each training sample</a:t>
          </a:r>
        </a:p>
      </dgm:t>
    </dgm:pt>
    <dgm:pt modelId="{6E696C48-6AA1-4453-A7DF-B8430F14DFE1}" type="parTrans" cxnId="{875FB5D2-0034-4FBA-B83B-C0DD820C4304}">
      <dgm:prSet/>
      <dgm:spPr/>
      <dgm:t>
        <a:bodyPr/>
        <a:lstStyle/>
        <a:p>
          <a:endParaRPr lang="en-US"/>
        </a:p>
      </dgm:t>
    </dgm:pt>
    <dgm:pt modelId="{30BED899-AF04-4A28-9A48-35440B824D5F}" type="sibTrans" cxnId="{875FB5D2-0034-4FBA-B83B-C0DD820C4304}">
      <dgm:prSet/>
      <dgm:spPr/>
      <dgm:t>
        <a:bodyPr/>
        <a:lstStyle/>
        <a:p>
          <a:endParaRPr lang="en-US"/>
        </a:p>
      </dgm:t>
    </dgm:pt>
    <dgm:pt modelId="{215AF0B3-2DCD-4636-8441-6E74605F6848}">
      <dgm:prSet/>
      <dgm:spPr/>
      <dgm:t>
        <a:bodyPr/>
        <a:lstStyle/>
        <a:p>
          <a:r>
            <a:rPr lang="en-US"/>
            <a:t>Model only updated AFTER all training samples run in algorithm</a:t>
          </a:r>
        </a:p>
      </dgm:t>
    </dgm:pt>
    <dgm:pt modelId="{B38F5D28-F309-4B0D-A8B0-29C7FD97A198}" type="parTrans" cxnId="{C5766553-C884-48CC-9A75-D19ED8FA7212}">
      <dgm:prSet/>
      <dgm:spPr/>
      <dgm:t>
        <a:bodyPr/>
        <a:lstStyle/>
        <a:p>
          <a:endParaRPr lang="en-US"/>
        </a:p>
      </dgm:t>
    </dgm:pt>
    <dgm:pt modelId="{2ADE51F4-7D96-41E8-B942-A046D0314882}" type="sibTrans" cxnId="{C5766553-C884-48CC-9A75-D19ED8FA7212}">
      <dgm:prSet/>
      <dgm:spPr/>
      <dgm:t>
        <a:bodyPr/>
        <a:lstStyle/>
        <a:p>
          <a:endParaRPr lang="en-US"/>
        </a:p>
      </dgm:t>
    </dgm:pt>
    <dgm:pt modelId="{386E56CF-6514-45DE-8D88-29F390DF771E}">
      <dgm:prSet/>
      <dgm:spPr/>
      <dgm:t>
        <a:bodyPr/>
        <a:lstStyle/>
        <a:p>
          <a:r>
            <a:rPr lang="en-US"/>
            <a:t>More efficient method</a:t>
          </a:r>
        </a:p>
      </dgm:t>
    </dgm:pt>
    <dgm:pt modelId="{D92EDD70-B96D-46C7-97ED-6132B6F4DDFC}" type="parTrans" cxnId="{6C8FD6D5-A3DA-46B3-BB7B-90E96274B6C9}">
      <dgm:prSet/>
      <dgm:spPr/>
      <dgm:t>
        <a:bodyPr/>
        <a:lstStyle/>
        <a:p>
          <a:endParaRPr lang="en-US"/>
        </a:p>
      </dgm:t>
    </dgm:pt>
    <dgm:pt modelId="{83C9010C-E6BA-4184-85DF-5A46E517D2C8}" type="sibTrans" cxnId="{6C8FD6D5-A3DA-46B3-BB7B-90E96274B6C9}">
      <dgm:prSet/>
      <dgm:spPr/>
      <dgm:t>
        <a:bodyPr/>
        <a:lstStyle/>
        <a:p>
          <a:endParaRPr lang="en-US"/>
        </a:p>
      </dgm:t>
    </dgm:pt>
    <dgm:pt modelId="{FC047D4B-4624-47CA-889C-F0676FC43A63}">
      <dgm:prSet/>
      <dgm:spPr/>
      <dgm:t>
        <a:bodyPr/>
        <a:lstStyle/>
        <a:p>
          <a:r>
            <a:rPr lang="en-US"/>
            <a:t>Stochastic Gradient Descent for Machine Learning</a:t>
          </a:r>
        </a:p>
      </dgm:t>
    </dgm:pt>
    <dgm:pt modelId="{F3073FEE-A95E-449F-A88C-3ED90ED12276}" type="parTrans" cxnId="{C7F97E3E-E3A7-429F-BB0E-6DB32E95DEE0}">
      <dgm:prSet/>
      <dgm:spPr/>
      <dgm:t>
        <a:bodyPr/>
        <a:lstStyle/>
        <a:p>
          <a:endParaRPr lang="en-US"/>
        </a:p>
      </dgm:t>
    </dgm:pt>
    <dgm:pt modelId="{632A2E13-046E-48B9-9A37-43933A9FDAC3}" type="sibTrans" cxnId="{C7F97E3E-E3A7-429F-BB0E-6DB32E95DEE0}">
      <dgm:prSet/>
      <dgm:spPr/>
      <dgm:t>
        <a:bodyPr/>
        <a:lstStyle/>
        <a:p>
          <a:endParaRPr lang="en-US"/>
        </a:p>
      </dgm:t>
    </dgm:pt>
    <dgm:pt modelId="{9D2EEE03-52FD-4DFA-8F3B-8D98202B8C74}">
      <dgm:prSet/>
      <dgm:spPr/>
      <dgm:t>
        <a:bodyPr/>
        <a:lstStyle/>
        <a:p>
          <a:r>
            <a:rPr lang="en-US"/>
            <a:t>Calculates error AND updates model for each random training sample</a:t>
          </a:r>
        </a:p>
      </dgm:t>
    </dgm:pt>
    <dgm:pt modelId="{0951FEB6-391B-4B11-B729-1E8C227A6C74}" type="parTrans" cxnId="{F6DB3005-F73C-498C-958B-219BC2C8F135}">
      <dgm:prSet/>
      <dgm:spPr/>
      <dgm:t>
        <a:bodyPr/>
        <a:lstStyle/>
        <a:p>
          <a:endParaRPr lang="en-US"/>
        </a:p>
      </dgm:t>
    </dgm:pt>
    <dgm:pt modelId="{0D68A70A-60BE-41E5-B749-AB6855718462}" type="sibTrans" cxnId="{F6DB3005-F73C-498C-958B-219BC2C8F135}">
      <dgm:prSet/>
      <dgm:spPr/>
      <dgm:t>
        <a:bodyPr/>
        <a:lstStyle/>
        <a:p>
          <a:endParaRPr lang="en-US"/>
        </a:p>
      </dgm:t>
    </dgm:pt>
    <dgm:pt modelId="{8993EE65-52FA-44C9-B217-537A464494C2}">
      <dgm:prSet/>
      <dgm:spPr/>
      <dgm:t>
        <a:bodyPr/>
        <a:lstStyle/>
        <a:p>
          <a:r>
            <a:rPr lang="en-US"/>
            <a:t>More accurate method</a:t>
          </a:r>
        </a:p>
      </dgm:t>
    </dgm:pt>
    <dgm:pt modelId="{917D47E9-6B38-4150-A2F5-C8BF2BA48F5D}" type="parTrans" cxnId="{40991091-8808-408F-8F88-D4E870308092}">
      <dgm:prSet/>
      <dgm:spPr/>
      <dgm:t>
        <a:bodyPr/>
        <a:lstStyle/>
        <a:p>
          <a:endParaRPr lang="en-US"/>
        </a:p>
      </dgm:t>
    </dgm:pt>
    <dgm:pt modelId="{46B5B23C-69F2-49E4-B061-B9591198266F}" type="sibTrans" cxnId="{40991091-8808-408F-8F88-D4E870308092}">
      <dgm:prSet/>
      <dgm:spPr/>
      <dgm:t>
        <a:bodyPr/>
        <a:lstStyle/>
        <a:p>
          <a:endParaRPr lang="en-US"/>
        </a:p>
      </dgm:t>
    </dgm:pt>
    <dgm:pt modelId="{E3F90537-7E7D-4AD9-99BF-6179A3C8EDFA}" type="pres">
      <dgm:prSet presAssocID="{1C3F6873-07A2-4BB8-9857-86BFFC10E8C1}" presName="linear" presStyleCnt="0">
        <dgm:presLayoutVars>
          <dgm:dir/>
          <dgm:animLvl val="lvl"/>
          <dgm:resizeHandles val="exact"/>
        </dgm:presLayoutVars>
      </dgm:prSet>
      <dgm:spPr/>
    </dgm:pt>
    <dgm:pt modelId="{B7806D46-BEE5-42A1-B12B-88ACF3ABA7F8}" type="pres">
      <dgm:prSet presAssocID="{3BA1464E-31CC-4A06-88F4-3941DC3D273B}" presName="parentLin" presStyleCnt="0"/>
      <dgm:spPr/>
    </dgm:pt>
    <dgm:pt modelId="{498DD077-447C-41E2-9F89-59A9A377BD13}" type="pres">
      <dgm:prSet presAssocID="{3BA1464E-31CC-4A06-88F4-3941DC3D273B}" presName="parentLeftMargin" presStyleLbl="node1" presStyleIdx="0" presStyleCnt="2"/>
      <dgm:spPr/>
    </dgm:pt>
    <dgm:pt modelId="{89EF110D-F522-4AC3-984C-06F565256835}" type="pres">
      <dgm:prSet presAssocID="{3BA1464E-31CC-4A06-88F4-3941DC3D273B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86ACE7E-E742-430A-96FB-05CD97E626C2}" type="pres">
      <dgm:prSet presAssocID="{3BA1464E-31CC-4A06-88F4-3941DC3D273B}" presName="negativeSpace" presStyleCnt="0"/>
      <dgm:spPr/>
    </dgm:pt>
    <dgm:pt modelId="{DE0F342C-2933-49CE-95D2-72A83ABEE461}" type="pres">
      <dgm:prSet presAssocID="{3BA1464E-31CC-4A06-88F4-3941DC3D273B}" presName="childText" presStyleLbl="conFgAcc1" presStyleIdx="0" presStyleCnt="2">
        <dgm:presLayoutVars>
          <dgm:bulletEnabled val="1"/>
        </dgm:presLayoutVars>
      </dgm:prSet>
      <dgm:spPr/>
    </dgm:pt>
    <dgm:pt modelId="{0F21D135-CCCE-44F1-9021-1075AA1E70C5}" type="pres">
      <dgm:prSet presAssocID="{1247C5E1-04AE-4F71-9622-94DF97D5235C}" presName="spaceBetweenRectangles" presStyleCnt="0"/>
      <dgm:spPr/>
    </dgm:pt>
    <dgm:pt modelId="{FA93A5FB-E0A1-45CD-9B20-396663F3A67E}" type="pres">
      <dgm:prSet presAssocID="{FC047D4B-4624-47CA-889C-F0676FC43A63}" presName="parentLin" presStyleCnt="0"/>
      <dgm:spPr/>
    </dgm:pt>
    <dgm:pt modelId="{D3C4E69D-A482-4AAC-B367-78DB0E5E3E9E}" type="pres">
      <dgm:prSet presAssocID="{FC047D4B-4624-47CA-889C-F0676FC43A63}" presName="parentLeftMargin" presStyleLbl="node1" presStyleIdx="0" presStyleCnt="2"/>
      <dgm:spPr/>
    </dgm:pt>
    <dgm:pt modelId="{13569E0A-6B61-4527-997A-A636C17FDA44}" type="pres">
      <dgm:prSet presAssocID="{FC047D4B-4624-47CA-889C-F0676FC43A6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BF56FC66-A778-41BC-B57E-6F65BB39CADE}" type="pres">
      <dgm:prSet presAssocID="{FC047D4B-4624-47CA-889C-F0676FC43A63}" presName="negativeSpace" presStyleCnt="0"/>
      <dgm:spPr/>
    </dgm:pt>
    <dgm:pt modelId="{839DC791-BDC3-440A-94D4-3B144B721D49}" type="pres">
      <dgm:prSet presAssocID="{FC047D4B-4624-47CA-889C-F0676FC43A6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85BCAB00-EC62-4F90-BB88-21B7867ED983}" type="presOf" srcId="{3BA1464E-31CC-4A06-88F4-3941DC3D273B}" destId="{498DD077-447C-41E2-9F89-59A9A377BD13}" srcOrd="0" destOrd="0" presId="urn:microsoft.com/office/officeart/2005/8/layout/list1"/>
    <dgm:cxn modelId="{F6DB3005-F73C-498C-958B-219BC2C8F135}" srcId="{FC047D4B-4624-47CA-889C-F0676FC43A63}" destId="{9D2EEE03-52FD-4DFA-8F3B-8D98202B8C74}" srcOrd="0" destOrd="0" parTransId="{0951FEB6-391B-4B11-B729-1E8C227A6C74}" sibTransId="{0D68A70A-60BE-41E5-B749-AB6855718462}"/>
    <dgm:cxn modelId="{6B53AE06-1687-4C2D-B840-A3FD5669B324}" type="presOf" srcId="{1C3F6873-07A2-4BB8-9857-86BFFC10E8C1}" destId="{E3F90537-7E7D-4AD9-99BF-6179A3C8EDFA}" srcOrd="0" destOrd="0" presId="urn:microsoft.com/office/officeart/2005/8/layout/list1"/>
    <dgm:cxn modelId="{D414980F-37E4-4C4E-AD6E-CEBE2EC18015}" type="presOf" srcId="{9D2EEE03-52FD-4DFA-8F3B-8D98202B8C74}" destId="{839DC791-BDC3-440A-94D4-3B144B721D49}" srcOrd="0" destOrd="0" presId="urn:microsoft.com/office/officeart/2005/8/layout/list1"/>
    <dgm:cxn modelId="{8DDC4920-6864-4BD8-969B-83FC43B7C1D7}" srcId="{1C3F6873-07A2-4BB8-9857-86BFFC10E8C1}" destId="{3BA1464E-31CC-4A06-88F4-3941DC3D273B}" srcOrd="0" destOrd="0" parTransId="{F75A22CE-038A-4A52-A7CD-C3D82541D2AB}" sibTransId="{1247C5E1-04AE-4F71-9622-94DF97D5235C}"/>
    <dgm:cxn modelId="{562B1D25-67D9-4C76-8257-EB2E0F37D990}" type="presOf" srcId="{215AF0B3-2DCD-4636-8441-6E74605F6848}" destId="{DE0F342C-2933-49CE-95D2-72A83ABEE461}" srcOrd="0" destOrd="1" presId="urn:microsoft.com/office/officeart/2005/8/layout/list1"/>
    <dgm:cxn modelId="{C7F97E3E-E3A7-429F-BB0E-6DB32E95DEE0}" srcId="{1C3F6873-07A2-4BB8-9857-86BFFC10E8C1}" destId="{FC047D4B-4624-47CA-889C-F0676FC43A63}" srcOrd="1" destOrd="0" parTransId="{F3073FEE-A95E-449F-A88C-3ED90ED12276}" sibTransId="{632A2E13-046E-48B9-9A37-43933A9FDAC3}"/>
    <dgm:cxn modelId="{A6C31B5C-4540-4B5D-A91D-4C79056E5D75}" type="presOf" srcId="{FC047D4B-4624-47CA-889C-F0676FC43A63}" destId="{D3C4E69D-A482-4AAC-B367-78DB0E5E3E9E}" srcOrd="0" destOrd="0" presId="urn:microsoft.com/office/officeart/2005/8/layout/list1"/>
    <dgm:cxn modelId="{CB509049-DD08-4DCF-BA0F-AB6EBFAB176E}" type="presOf" srcId="{386E56CF-6514-45DE-8D88-29F390DF771E}" destId="{DE0F342C-2933-49CE-95D2-72A83ABEE461}" srcOrd="0" destOrd="2" presId="urn:microsoft.com/office/officeart/2005/8/layout/list1"/>
    <dgm:cxn modelId="{1EB8006E-5EE7-48E1-B7EB-B078ED30E046}" type="presOf" srcId="{FC047D4B-4624-47CA-889C-F0676FC43A63}" destId="{13569E0A-6B61-4527-997A-A636C17FDA44}" srcOrd="1" destOrd="0" presId="urn:microsoft.com/office/officeart/2005/8/layout/list1"/>
    <dgm:cxn modelId="{C5766553-C884-48CC-9A75-D19ED8FA7212}" srcId="{3BA1464E-31CC-4A06-88F4-3941DC3D273B}" destId="{215AF0B3-2DCD-4636-8441-6E74605F6848}" srcOrd="1" destOrd="0" parTransId="{B38F5D28-F309-4B0D-A8B0-29C7FD97A198}" sibTransId="{2ADE51F4-7D96-41E8-B942-A046D0314882}"/>
    <dgm:cxn modelId="{FD787D76-3479-4DDF-AA35-56FA7594EC76}" type="presOf" srcId="{8993EE65-52FA-44C9-B217-537A464494C2}" destId="{839DC791-BDC3-440A-94D4-3B144B721D49}" srcOrd="0" destOrd="1" presId="urn:microsoft.com/office/officeart/2005/8/layout/list1"/>
    <dgm:cxn modelId="{CFFC2084-0167-4FA4-AAEB-98E85AD12BE3}" type="presOf" srcId="{3BA1464E-31CC-4A06-88F4-3941DC3D273B}" destId="{89EF110D-F522-4AC3-984C-06F565256835}" srcOrd="1" destOrd="0" presId="urn:microsoft.com/office/officeart/2005/8/layout/list1"/>
    <dgm:cxn modelId="{D7E75D86-B7B6-4968-8048-3F931F42E2A8}" type="presOf" srcId="{5D54962C-9F1A-440A-9AED-74DAB58B592A}" destId="{DE0F342C-2933-49CE-95D2-72A83ABEE461}" srcOrd="0" destOrd="0" presId="urn:microsoft.com/office/officeart/2005/8/layout/list1"/>
    <dgm:cxn modelId="{40991091-8808-408F-8F88-D4E870308092}" srcId="{FC047D4B-4624-47CA-889C-F0676FC43A63}" destId="{8993EE65-52FA-44C9-B217-537A464494C2}" srcOrd="1" destOrd="0" parTransId="{917D47E9-6B38-4150-A2F5-C8BF2BA48F5D}" sibTransId="{46B5B23C-69F2-49E4-B061-B9591198266F}"/>
    <dgm:cxn modelId="{875FB5D2-0034-4FBA-B83B-C0DD820C4304}" srcId="{3BA1464E-31CC-4A06-88F4-3941DC3D273B}" destId="{5D54962C-9F1A-440A-9AED-74DAB58B592A}" srcOrd="0" destOrd="0" parTransId="{6E696C48-6AA1-4453-A7DF-B8430F14DFE1}" sibTransId="{30BED899-AF04-4A28-9A48-35440B824D5F}"/>
    <dgm:cxn modelId="{6C8FD6D5-A3DA-46B3-BB7B-90E96274B6C9}" srcId="{3BA1464E-31CC-4A06-88F4-3941DC3D273B}" destId="{386E56CF-6514-45DE-8D88-29F390DF771E}" srcOrd="2" destOrd="0" parTransId="{D92EDD70-B96D-46C7-97ED-6132B6F4DDFC}" sibTransId="{83C9010C-E6BA-4184-85DF-5A46E517D2C8}"/>
    <dgm:cxn modelId="{A2797F84-50F0-4E80-8D18-52C84F29CD71}" type="presParOf" srcId="{E3F90537-7E7D-4AD9-99BF-6179A3C8EDFA}" destId="{B7806D46-BEE5-42A1-B12B-88ACF3ABA7F8}" srcOrd="0" destOrd="0" presId="urn:microsoft.com/office/officeart/2005/8/layout/list1"/>
    <dgm:cxn modelId="{840883C4-EE24-4FE5-B8E1-4501B177803A}" type="presParOf" srcId="{B7806D46-BEE5-42A1-B12B-88ACF3ABA7F8}" destId="{498DD077-447C-41E2-9F89-59A9A377BD13}" srcOrd="0" destOrd="0" presId="urn:microsoft.com/office/officeart/2005/8/layout/list1"/>
    <dgm:cxn modelId="{ACA52D48-A178-48BF-A7D1-4DD6FB9E3920}" type="presParOf" srcId="{B7806D46-BEE5-42A1-B12B-88ACF3ABA7F8}" destId="{89EF110D-F522-4AC3-984C-06F565256835}" srcOrd="1" destOrd="0" presId="urn:microsoft.com/office/officeart/2005/8/layout/list1"/>
    <dgm:cxn modelId="{4F7F876A-463F-43F3-8C49-5BA5473D5928}" type="presParOf" srcId="{E3F90537-7E7D-4AD9-99BF-6179A3C8EDFA}" destId="{C86ACE7E-E742-430A-96FB-05CD97E626C2}" srcOrd="1" destOrd="0" presId="urn:microsoft.com/office/officeart/2005/8/layout/list1"/>
    <dgm:cxn modelId="{7CEA3E94-AA38-4141-8842-9FF9ABC9E4E7}" type="presParOf" srcId="{E3F90537-7E7D-4AD9-99BF-6179A3C8EDFA}" destId="{DE0F342C-2933-49CE-95D2-72A83ABEE461}" srcOrd="2" destOrd="0" presId="urn:microsoft.com/office/officeart/2005/8/layout/list1"/>
    <dgm:cxn modelId="{239200BC-E58D-402B-B22B-0D1B99F92A92}" type="presParOf" srcId="{E3F90537-7E7D-4AD9-99BF-6179A3C8EDFA}" destId="{0F21D135-CCCE-44F1-9021-1075AA1E70C5}" srcOrd="3" destOrd="0" presId="urn:microsoft.com/office/officeart/2005/8/layout/list1"/>
    <dgm:cxn modelId="{06F533AA-0DAF-4FBF-89DD-41E5C475713B}" type="presParOf" srcId="{E3F90537-7E7D-4AD9-99BF-6179A3C8EDFA}" destId="{FA93A5FB-E0A1-45CD-9B20-396663F3A67E}" srcOrd="4" destOrd="0" presId="urn:microsoft.com/office/officeart/2005/8/layout/list1"/>
    <dgm:cxn modelId="{0A97B151-4409-491F-9CCC-2EFBD2563E00}" type="presParOf" srcId="{FA93A5FB-E0A1-45CD-9B20-396663F3A67E}" destId="{D3C4E69D-A482-4AAC-B367-78DB0E5E3E9E}" srcOrd="0" destOrd="0" presId="urn:microsoft.com/office/officeart/2005/8/layout/list1"/>
    <dgm:cxn modelId="{3C041195-507A-4704-879E-AA63D945BA53}" type="presParOf" srcId="{FA93A5FB-E0A1-45CD-9B20-396663F3A67E}" destId="{13569E0A-6B61-4527-997A-A636C17FDA44}" srcOrd="1" destOrd="0" presId="urn:microsoft.com/office/officeart/2005/8/layout/list1"/>
    <dgm:cxn modelId="{C0D68D26-2ACB-4E5F-9AA8-0408B6E8A028}" type="presParOf" srcId="{E3F90537-7E7D-4AD9-99BF-6179A3C8EDFA}" destId="{BF56FC66-A778-41BC-B57E-6F65BB39CADE}" srcOrd="5" destOrd="0" presId="urn:microsoft.com/office/officeart/2005/8/layout/list1"/>
    <dgm:cxn modelId="{8D7B1220-2A5C-4429-9128-65E35C74C324}" type="presParOf" srcId="{E3F90537-7E7D-4AD9-99BF-6179A3C8EDFA}" destId="{839DC791-BDC3-440A-94D4-3B144B721D4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4C40B5-4CBD-485A-BE05-9F966D912E0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BE58C8-1511-4D27-AD04-96E258242E8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Simple linear regression (SLR) makes the assumption that the relationship between the predictor and response variable is linear</a:t>
          </a:r>
        </a:p>
      </dgm:t>
    </dgm:pt>
    <dgm:pt modelId="{A601ADD5-4C1F-4641-8E05-B07EFF7E6F2A}" type="parTrans" cxnId="{D916C9FF-C16D-4371-9AC3-91488733DE2F}">
      <dgm:prSet/>
      <dgm:spPr/>
      <dgm:t>
        <a:bodyPr/>
        <a:lstStyle/>
        <a:p>
          <a:endParaRPr lang="en-US"/>
        </a:p>
      </dgm:t>
    </dgm:pt>
    <dgm:pt modelId="{12E2D1F3-8275-44BC-9157-540293D4A58F}" type="sibTrans" cxnId="{D916C9FF-C16D-4371-9AC3-91488733DE2F}">
      <dgm:prSet/>
      <dgm:spPr/>
      <dgm:t>
        <a:bodyPr/>
        <a:lstStyle/>
        <a:p>
          <a:endParaRPr lang="en-US"/>
        </a:p>
      </dgm:t>
    </dgm:pt>
    <dgm:pt modelId="{271D6EE1-2EC4-4E68-8D4A-933A7D1B126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What if it is NOT linear??</a:t>
          </a:r>
        </a:p>
      </dgm:t>
    </dgm:pt>
    <dgm:pt modelId="{BF449BFE-6A8E-43CE-B60F-7D8ED9D2BDF1}" type="parTrans" cxnId="{56C4DE15-DC1E-4637-94F2-89B26BE44C58}">
      <dgm:prSet/>
      <dgm:spPr/>
      <dgm:t>
        <a:bodyPr/>
        <a:lstStyle/>
        <a:p>
          <a:endParaRPr lang="en-US"/>
        </a:p>
      </dgm:t>
    </dgm:pt>
    <dgm:pt modelId="{F0CD11E3-6F8E-48A4-9B98-CF613BD78FB0}" type="sibTrans" cxnId="{56C4DE15-DC1E-4637-94F2-89B26BE44C58}">
      <dgm:prSet/>
      <dgm:spPr/>
      <dgm:t>
        <a:bodyPr/>
        <a:lstStyle/>
        <a:p>
          <a:endParaRPr lang="en-US"/>
        </a:p>
      </dgm:t>
    </dgm:pt>
    <dgm:pt modelId="{A15ADEA9-4BCE-4DA9-A4F2-98C38F0948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Polynomial Regression is a form of regression analysis in which the relationship between the independent variable </a:t>
          </a:r>
          <a:r>
            <a:rPr lang="en-US" b="1"/>
            <a:t>x</a:t>
          </a:r>
          <a:r>
            <a:rPr lang="en-US"/>
            <a:t> and the dependent variable </a:t>
          </a:r>
          <a:r>
            <a:rPr lang="en-US" b="1"/>
            <a:t>y</a:t>
          </a:r>
          <a:r>
            <a:rPr lang="en-US"/>
            <a:t> is modeled as an n</a:t>
          </a:r>
          <a:r>
            <a:rPr lang="en-US" baseline="30000"/>
            <a:t>th</a:t>
          </a:r>
          <a:r>
            <a:rPr lang="en-US"/>
            <a:t> degree polynomial in </a:t>
          </a:r>
          <a:r>
            <a:rPr lang="en-US" b="1"/>
            <a:t>x</a:t>
          </a:r>
          <a:r>
            <a:rPr lang="en-US"/>
            <a:t>.</a:t>
          </a:r>
        </a:p>
      </dgm:t>
    </dgm:pt>
    <dgm:pt modelId="{FD4C6A60-56D2-404D-9DE6-182B9B5D8D83}" type="parTrans" cxnId="{E4337FBC-B15F-42E7-A5C8-AF61C16211D1}">
      <dgm:prSet/>
      <dgm:spPr/>
      <dgm:t>
        <a:bodyPr/>
        <a:lstStyle/>
        <a:p>
          <a:endParaRPr lang="en-US"/>
        </a:p>
      </dgm:t>
    </dgm:pt>
    <dgm:pt modelId="{B48FCFCD-A124-4D94-979F-A6FD4F4D8DDB}" type="sibTrans" cxnId="{E4337FBC-B15F-42E7-A5C8-AF61C16211D1}">
      <dgm:prSet/>
      <dgm:spPr/>
      <dgm:t>
        <a:bodyPr/>
        <a:lstStyle/>
        <a:p>
          <a:endParaRPr lang="en-US"/>
        </a:p>
      </dgm:t>
    </dgm:pt>
    <dgm:pt modelId="{7EAC2E69-E6AA-4406-B8DD-438B0013526D}" type="pres">
      <dgm:prSet presAssocID="{DD4C40B5-4CBD-485A-BE05-9F966D912E05}" presName="root" presStyleCnt="0">
        <dgm:presLayoutVars>
          <dgm:dir/>
          <dgm:resizeHandles val="exact"/>
        </dgm:presLayoutVars>
      </dgm:prSet>
      <dgm:spPr/>
    </dgm:pt>
    <dgm:pt modelId="{60C625C4-9416-411B-B5A2-3AED6A8F2DCF}" type="pres">
      <dgm:prSet presAssocID="{A8BE58C8-1511-4D27-AD04-96E258242E84}" presName="compNode" presStyleCnt="0"/>
      <dgm:spPr/>
    </dgm:pt>
    <dgm:pt modelId="{940A1366-217B-4F60-B7DD-5771897DE721}" type="pres">
      <dgm:prSet presAssocID="{A8BE58C8-1511-4D27-AD04-96E258242E84}" presName="bgRect" presStyleLbl="bgShp" presStyleIdx="0" presStyleCnt="3"/>
      <dgm:spPr/>
    </dgm:pt>
    <dgm:pt modelId="{E7CD4A0F-A681-43D9-991B-0427EE61756B}" type="pres">
      <dgm:prSet presAssocID="{A8BE58C8-1511-4D27-AD04-96E258242E8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rawing Compass"/>
        </a:ext>
      </dgm:extLst>
    </dgm:pt>
    <dgm:pt modelId="{424CC7FA-423A-43D1-913C-988021843782}" type="pres">
      <dgm:prSet presAssocID="{A8BE58C8-1511-4D27-AD04-96E258242E84}" presName="spaceRect" presStyleCnt="0"/>
      <dgm:spPr/>
    </dgm:pt>
    <dgm:pt modelId="{DA806466-F823-4EE9-A8C1-1E934A6C0AF6}" type="pres">
      <dgm:prSet presAssocID="{A8BE58C8-1511-4D27-AD04-96E258242E84}" presName="parTx" presStyleLbl="revTx" presStyleIdx="0" presStyleCnt="3">
        <dgm:presLayoutVars>
          <dgm:chMax val="0"/>
          <dgm:chPref val="0"/>
        </dgm:presLayoutVars>
      </dgm:prSet>
      <dgm:spPr/>
    </dgm:pt>
    <dgm:pt modelId="{AF139DC4-0DC0-493D-93A3-DC343DED51DA}" type="pres">
      <dgm:prSet presAssocID="{12E2D1F3-8275-44BC-9157-540293D4A58F}" presName="sibTrans" presStyleCnt="0"/>
      <dgm:spPr/>
    </dgm:pt>
    <dgm:pt modelId="{29DF187D-0583-4118-B581-ED88A11B266D}" type="pres">
      <dgm:prSet presAssocID="{271D6EE1-2EC4-4E68-8D4A-933A7D1B126D}" presName="compNode" presStyleCnt="0"/>
      <dgm:spPr/>
    </dgm:pt>
    <dgm:pt modelId="{C2FB083D-58E9-4445-BC0E-7D44766F5F4E}" type="pres">
      <dgm:prSet presAssocID="{271D6EE1-2EC4-4E68-8D4A-933A7D1B126D}" presName="bgRect" presStyleLbl="bgShp" presStyleIdx="1" presStyleCnt="3"/>
      <dgm:spPr/>
    </dgm:pt>
    <dgm:pt modelId="{E7F83F60-6E1D-4751-B28E-78695CF5B94E}" type="pres">
      <dgm:prSet presAssocID="{271D6EE1-2EC4-4E68-8D4A-933A7D1B126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ghtbulb with solid fill"/>
        </a:ext>
      </dgm:extLst>
    </dgm:pt>
    <dgm:pt modelId="{1A595DA0-94B0-4683-B2C6-53EF523F2D54}" type="pres">
      <dgm:prSet presAssocID="{271D6EE1-2EC4-4E68-8D4A-933A7D1B126D}" presName="spaceRect" presStyleCnt="0"/>
      <dgm:spPr/>
    </dgm:pt>
    <dgm:pt modelId="{E8D0D8DD-3793-4F9D-A91E-CBEB50F6D3B9}" type="pres">
      <dgm:prSet presAssocID="{271D6EE1-2EC4-4E68-8D4A-933A7D1B126D}" presName="parTx" presStyleLbl="revTx" presStyleIdx="1" presStyleCnt="3">
        <dgm:presLayoutVars>
          <dgm:chMax val="0"/>
          <dgm:chPref val="0"/>
        </dgm:presLayoutVars>
      </dgm:prSet>
      <dgm:spPr/>
    </dgm:pt>
    <dgm:pt modelId="{B14A3811-0E19-435D-89A0-B4C18015563F}" type="pres">
      <dgm:prSet presAssocID="{F0CD11E3-6F8E-48A4-9B98-CF613BD78FB0}" presName="sibTrans" presStyleCnt="0"/>
      <dgm:spPr/>
    </dgm:pt>
    <dgm:pt modelId="{E23409D7-1D2D-484B-BC27-AEB668CCA16B}" type="pres">
      <dgm:prSet presAssocID="{A15ADEA9-4BCE-4DA9-A4F2-98C38F0948BF}" presName="compNode" presStyleCnt="0"/>
      <dgm:spPr/>
    </dgm:pt>
    <dgm:pt modelId="{9F7D4B1B-B0E7-4BB0-B626-91615C2ACB8B}" type="pres">
      <dgm:prSet presAssocID="{A15ADEA9-4BCE-4DA9-A4F2-98C38F0948BF}" presName="bgRect" presStyleLbl="bgShp" presStyleIdx="2" presStyleCnt="3"/>
      <dgm:spPr/>
    </dgm:pt>
    <dgm:pt modelId="{92AC1644-EFFF-4DC1-B1F7-9C02FC9FABF5}" type="pres">
      <dgm:prSet presAssocID="{A15ADEA9-4BCE-4DA9-A4F2-98C38F0948B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tistics"/>
        </a:ext>
      </dgm:extLst>
    </dgm:pt>
    <dgm:pt modelId="{76D8D529-3217-40D6-AE71-5A8746FB5406}" type="pres">
      <dgm:prSet presAssocID="{A15ADEA9-4BCE-4DA9-A4F2-98C38F0948BF}" presName="spaceRect" presStyleCnt="0"/>
      <dgm:spPr/>
    </dgm:pt>
    <dgm:pt modelId="{01155E37-5367-4C24-AE56-FA6AB175D41D}" type="pres">
      <dgm:prSet presAssocID="{A15ADEA9-4BCE-4DA9-A4F2-98C38F0948B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6C4DE15-DC1E-4637-94F2-89B26BE44C58}" srcId="{DD4C40B5-4CBD-485A-BE05-9F966D912E05}" destId="{271D6EE1-2EC4-4E68-8D4A-933A7D1B126D}" srcOrd="1" destOrd="0" parTransId="{BF449BFE-6A8E-43CE-B60F-7D8ED9D2BDF1}" sibTransId="{F0CD11E3-6F8E-48A4-9B98-CF613BD78FB0}"/>
    <dgm:cxn modelId="{88BE4A24-EFF7-48F6-BBA2-F966FC7A8975}" type="presOf" srcId="{A8BE58C8-1511-4D27-AD04-96E258242E84}" destId="{DA806466-F823-4EE9-A8C1-1E934A6C0AF6}" srcOrd="0" destOrd="0" presId="urn:microsoft.com/office/officeart/2018/2/layout/IconVerticalSolidList"/>
    <dgm:cxn modelId="{1B0F8E39-006B-4F41-894B-6306698068F9}" type="presOf" srcId="{DD4C40B5-4CBD-485A-BE05-9F966D912E05}" destId="{7EAC2E69-E6AA-4406-B8DD-438B0013526D}" srcOrd="0" destOrd="0" presId="urn:microsoft.com/office/officeart/2018/2/layout/IconVerticalSolidList"/>
    <dgm:cxn modelId="{E4337FBC-B15F-42E7-A5C8-AF61C16211D1}" srcId="{DD4C40B5-4CBD-485A-BE05-9F966D912E05}" destId="{A15ADEA9-4BCE-4DA9-A4F2-98C38F0948BF}" srcOrd="2" destOrd="0" parTransId="{FD4C6A60-56D2-404D-9DE6-182B9B5D8D83}" sibTransId="{B48FCFCD-A124-4D94-979F-A6FD4F4D8DDB}"/>
    <dgm:cxn modelId="{E818DECB-F462-4C93-823B-E15BC0E50DAF}" type="presOf" srcId="{A15ADEA9-4BCE-4DA9-A4F2-98C38F0948BF}" destId="{01155E37-5367-4C24-AE56-FA6AB175D41D}" srcOrd="0" destOrd="0" presId="urn:microsoft.com/office/officeart/2018/2/layout/IconVerticalSolidList"/>
    <dgm:cxn modelId="{E8BA9FD3-5FDD-40AA-91F7-BED17FE62E8E}" type="presOf" srcId="{271D6EE1-2EC4-4E68-8D4A-933A7D1B126D}" destId="{E8D0D8DD-3793-4F9D-A91E-CBEB50F6D3B9}" srcOrd="0" destOrd="0" presId="urn:microsoft.com/office/officeart/2018/2/layout/IconVerticalSolidList"/>
    <dgm:cxn modelId="{D916C9FF-C16D-4371-9AC3-91488733DE2F}" srcId="{DD4C40B5-4CBD-485A-BE05-9F966D912E05}" destId="{A8BE58C8-1511-4D27-AD04-96E258242E84}" srcOrd="0" destOrd="0" parTransId="{A601ADD5-4C1F-4641-8E05-B07EFF7E6F2A}" sibTransId="{12E2D1F3-8275-44BC-9157-540293D4A58F}"/>
    <dgm:cxn modelId="{AF613B37-07C9-425E-8017-8898583A4335}" type="presParOf" srcId="{7EAC2E69-E6AA-4406-B8DD-438B0013526D}" destId="{60C625C4-9416-411B-B5A2-3AED6A8F2DCF}" srcOrd="0" destOrd="0" presId="urn:microsoft.com/office/officeart/2018/2/layout/IconVerticalSolidList"/>
    <dgm:cxn modelId="{74F96894-F814-4083-8D75-0AA6304E7AE6}" type="presParOf" srcId="{60C625C4-9416-411B-B5A2-3AED6A8F2DCF}" destId="{940A1366-217B-4F60-B7DD-5771897DE721}" srcOrd="0" destOrd="0" presId="urn:microsoft.com/office/officeart/2018/2/layout/IconVerticalSolidList"/>
    <dgm:cxn modelId="{7BCFA5D0-34A7-4205-B1A9-1EDE50FA17FF}" type="presParOf" srcId="{60C625C4-9416-411B-B5A2-3AED6A8F2DCF}" destId="{E7CD4A0F-A681-43D9-991B-0427EE61756B}" srcOrd="1" destOrd="0" presId="urn:microsoft.com/office/officeart/2018/2/layout/IconVerticalSolidList"/>
    <dgm:cxn modelId="{A39DC11A-8A53-4357-B81E-A61B599A5032}" type="presParOf" srcId="{60C625C4-9416-411B-B5A2-3AED6A8F2DCF}" destId="{424CC7FA-423A-43D1-913C-988021843782}" srcOrd="2" destOrd="0" presId="urn:microsoft.com/office/officeart/2018/2/layout/IconVerticalSolidList"/>
    <dgm:cxn modelId="{6F2E5F17-8804-42A9-9024-DFC8C980FBD6}" type="presParOf" srcId="{60C625C4-9416-411B-B5A2-3AED6A8F2DCF}" destId="{DA806466-F823-4EE9-A8C1-1E934A6C0AF6}" srcOrd="3" destOrd="0" presId="urn:microsoft.com/office/officeart/2018/2/layout/IconVerticalSolidList"/>
    <dgm:cxn modelId="{965F69AE-6AFD-4195-9E76-CA7A949A25B3}" type="presParOf" srcId="{7EAC2E69-E6AA-4406-B8DD-438B0013526D}" destId="{AF139DC4-0DC0-493D-93A3-DC343DED51DA}" srcOrd="1" destOrd="0" presId="urn:microsoft.com/office/officeart/2018/2/layout/IconVerticalSolidList"/>
    <dgm:cxn modelId="{8CD52306-1909-413D-9577-90CFC12E046F}" type="presParOf" srcId="{7EAC2E69-E6AA-4406-B8DD-438B0013526D}" destId="{29DF187D-0583-4118-B581-ED88A11B266D}" srcOrd="2" destOrd="0" presId="urn:microsoft.com/office/officeart/2018/2/layout/IconVerticalSolidList"/>
    <dgm:cxn modelId="{C92D87D1-5B16-4E71-9B45-90375FCCB8A7}" type="presParOf" srcId="{29DF187D-0583-4118-B581-ED88A11B266D}" destId="{C2FB083D-58E9-4445-BC0E-7D44766F5F4E}" srcOrd="0" destOrd="0" presId="urn:microsoft.com/office/officeart/2018/2/layout/IconVerticalSolidList"/>
    <dgm:cxn modelId="{F846BF92-F0B6-463F-9B0B-5E0D41061205}" type="presParOf" srcId="{29DF187D-0583-4118-B581-ED88A11B266D}" destId="{E7F83F60-6E1D-4751-B28E-78695CF5B94E}" srcOrd="1" destOrd="0" presId="urn:microsoft.com/office/officeart/2018/2/layout/IconVerticalSolidList"/>
    <dgm:cxn modelId="{6DA10E00-398F-4157-8960-159842B1B9CA}" type="presParOf" srcId="{29DF187D-0583-4118-B581-ED88A11B266D}" destId="{1A595DA0-94B0-4683-B2C6-53EF523F2D54}" srcOrd="2" destOrd="0" presId="urn:microsoft.com/office/officeart/2018/2/layout/IconVerticalSolidList"/>
    <dgm:cxn modelId="{C2627488-1601-4FB0-898D-CE40FDF8EC7B}" type="presParOf" srcId="{29DF187D-0583-4118-B581-ED88A11B266D}" destId="{E8D0D8DD-3793-4F9D-A91E-CBEB50F6D3B9}" srcOrd="3" destOrd="0" presId="urn:microsoft.com/office/officeart/2018/2/layout/IconVerticalSolidList"/>
    <dgm:cxn modelId="{5C0C9467-6975-437F-9D6C-BDFAD1FE64B1}" type="presParOf" srcId="{7EAC2E69-E6AA-4406-B8DD-438B0013526D}" destId="{B14A3811-0E19-435D-89A0-B4C18015563F}" srcOrd="3" destOrd="0" presId="urn:microsoft.com/office/officeart/2018/2/layout/IconVerticalSolidList"/>
    <dgm:cxn modelId="{EB8EFDC0-C0D1-4CC1-BDBB-029F4314E2ED}" type="presParOf" srcId="{7EAC2E69-E6AA-4406-B8DD-438B0013526D}" destId="{E23409D7-1D2D-484B-BC27-AEB668CCA16B}" srcOrd="4" destOrd="0" presId="urn:microsoft.com/office/officeart/2018/2/layout/IconVerticalSolidList"/>
    <dgm:cxn modelId="{05B54BF7-0CB0-4634-AD40-A20813DE5BD1}" type="presParOf" srcId="{E23409D7-1D2D-484B-BC27-AEB668CCA16B}" destId="{9F7D4B1B-B0E7-4BB0-B626-91615C2ACB8B}" srcOrd="0" destOrd="0" presId="urn:microsoft.com/office/officeart/2018/2/layout/IconVerticalSolidList"/>
    <dgm:cxn modelId="{ACA2F5AC-1A03-4599-A50C-A01BB61FA85F}" type="presParOf" srcId="{E23409D7-1D2D-484B-BC27-AEB668CCA16B}" destId="{92AC1644-EFFF-4DC1-B1F7-9C02FC9FABF5}" srcOrd="1" destOrd="0" presId="urn:microsoft.com/office/officeart/2018/2/layout/IconVerticalSolidList"/>
    <dgm:cxn modelId="{5D0F7B04-554F-43BD-AE20-D410C2BE5257}" type="presParOf" srcId="{E23409D7-1D2D-484B-BC27-AEB668CCA16B}" destId="{76D8D529-3217-40D6-AE71-5A8746FB5406}" srcOrd="2" destOrd="0" presId="urn:microsoft.com/office/officeart/2018/2/layout/IconVerticalSolidList"/>
    <dgm:cxn modelId="{B6531BC3-C60B-4D2E-9600-2A9C4E06E047}" type="presParOf" srcId="{E23409D7-1D2D-484B-BC27-AEB668CCA16B}" destId="{01155E37-5367-4C24-AE56-FA6AB175D41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5A420-5A67-4C11-9A29-6CB9E0951651}">
      <dsp:nvSpPr>
        <dsp:cNvPr id="0" name=""/>
        <dsp:cNvSpPr/>
      </dsp:nvSpPr>
      <dsp:spPr>
        <a:xfrm>
          <a:off x="0" y="2727"/>
          <a:ext cx="526228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DEEF95-4815-4BB6-814A-45A7452E9414}">
      <dsp:nvSpPr>
        <dsp:cNvPr id="0" name=""/>
        <dsp:cNvSpPr/>
      </dsp:nvSpPr>
      <dsp:spPr>
        <a:xfrm>
          <a:off x="0" y="2727"/>
          <a:ext cx="5262286" cy="1860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Machine Learning is the field of study that gives computers the capability to learn without being explicitly programmed.</a:t>
          </a:r>
        </a:p>
      </dsp:txBody>
      <dsp:txXfrm>
        <a:off x="0" y="2727"/>
        <a:ext cx="5262286" cy="1860043"/>
      </dsp:txXfrm>
    </dsp:sp>
    <dsp:sp modelId="{7401F8DF-9EB8-4DEB-A02F-9C0F56750985}">
      <dsp:nvSpPr>
        <dsp:cNvPr id="0" name=""/>
        <dsp:cNvSpPr/>
      </dsp:nvSpPr>
      <dsp:spPr>
        <a:xfrm>
          <a:off x="0" y="1862770"/>
          <a:ext cx="5262286" cy="0"/>
        </a:xfrm>
        <a:prstGeom prst="line">
          <a:avLst/>
        </a:prstGeom>
        <a:solidFill>
          <a:schemeClr val="accent2">
            <a:hueOff val="-741427"/>
            <a:satOff val="1438"/>
            <a:lumOff val="197"/>
            <a:alphaOff val="0"/>
          </a:schemeClr>
        </a:solidFill>
        <a:ln w="12700" cap="flat" cmpd="sng" algn="ctr">
          <a:solidFill>
            <a:schemeClr val="accent2">
              <a:hueOff val="-741427"/>
              <a:satOff val="1438"/>
              <a:lumOff val="19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9DBA36-536D-4C32-B99B-871601D7E5A5}">
      <dsp:nvSpPr>
        <dsp:cNvPr id="0" name=""/>
        <dsp:cNvSpPr/>
      </dsp:nvSpPr>
      <dsp:spPr>
        <a:xfrm>
          <a:off x="0" y="1862770"/>
          <a:ext cx="5262286" cy="1860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Deep Learning is a branch of machine learning  which is based completely on artificial neural networks.</a:t>
          </a:r>
        </a:p>
      </dsp:txBody>
      <dsp:txXfrm>
        <a:off x="0" y="1862770"/>
        <a:ext cx="5262286" cy="1860043"/>
      </dsp:txXfrm>
    </dsp:sp>
    <dsp:sp modelId="{A728DDB7-8292-4054-BF74-297A7ECEA225}">
      <dsp:nvSpPr>
        <dsp:cNvPr id="0" name=""/>
        <dsp:cNvSpPr/>
      </dsp:nvSpPr>
      <dsp:spPr>
        <a:xfrm>
          <a:off x="0" y="3722814"/>
          <a:ext cx="5262286" cy="0"/>
        </a:xfrm>
        <a:prstGeom prst="line">
          <a:avLst/>
        </a:prstGeom>
        <a:solidFill>
          <a:schemeClr val="accent2">
            <a:hueOff val="-1482855"/>
            <a:satOff val="2877"/>
            <a:lumOff val="393"/>
            <a:alphaOff val="0"/>
          </a:schemeClr>
        </a:solidFill>
        <a:ln w="12700" cap="flat" cmpd="sng" algn="ctr">
          <a:solidFill>
            <a:schemeClr val="accent2">
              <a:hueOff val="-1482855"/>
              <a:satOff val="2877"/>
              <a:lumOff val="3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D38CF6-8A1A-4D3E-99DB-2517B2049425}">
      <dsp:nvSpPr>
        <dsp:cNvPr id="0" name=""/>
        <dsp:cNvSpPr/>
      </dsp:nvSpPr>
      <dsp:spPr>
        <a:xfrm>
          <a:off x="0" y="3722814"/>
          <a:ext cx="5262286" cy="1860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Neural Networks are artificial system that were inspired by biological networks. These systems learn to perform tasks by being exposed to various datasets and examples without any task-specific rules.</a:t>
          </a:r>
        </a:p>
      </dsp:txBody>
      <dsp:txXfrm>
        <a:off x="0" y="3722814"/>
        <a:ext cx="5262286" cy="18600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FAFA8C-D23D-44EF-9A9A-98B3C4A7C6A5}">
      <dsp:nvSpPr>
        <dsp:cNvPr id="0" name=""/>
        <dsp:cNvSpPr/>
      </dsp:nvSpPr>
      <dsp:spPr>
        <a:xfrm>
          <a:off x="0" y="439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9DA24-4850-4103-8CB7-157B964F3C9C}">
      <dsp:nvSpPr>
        <dsp:cNvPr id="0" name=""/>
        <dsp:cNvSpPr/>
      </dsp:nvSpPr>
      <dsp:spPr>
        <a:xfrm>
          <a:off x="311105" y="231840"/>
          <a:ext cx="565646" cy="5656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9ED51F-FBDC-4F21-B44C-94D6714492A8}">
      <dsp:nvSpPr>
        <dsp:cNvPr id="0" name=""/>
        <dsp:cNvSpPr/>
      </dsp:nvSpPr>
      <dsp:spPr>
        <a:xfrm>
          <a:off x="1187858" y="439"/>
          <a:ext cx="4891161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We discussed Linear Regression</a:t>
          </a:r>
        </a:p>
      </dsp:txBody>
      <dsp:txXfrm>
        <a:off x="1187858" y="439"/>
        <a:ext cx="4891161" cy="1028448"/>
      </dsp:txXfrm>
    </dsp:sp>
    <dsp:sp modelId="{F67F860D-2097-4F63-BEE3-D6D2FC208B12}">
      <dsp:nvSpPr>
        <dsp:cNvPr id="0" name=""/>
        <dsp:cNvSpPr/>
      </dsp:nvSpPr>
      <dsp:spPr>
        <a:xfrm>
          <a:off x="6079020" y="439"/>
          <a:ext cx="4790227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Goal of Linear Regression model: To obtain a line that best fits the data</a:t>
          </a:r>
        </a:p>
      </dsp:txBody>
      <dsp:txXfrm>
        <a:off x="6079020" y="439"/>
        <a:ext cx="4790227" cy="1028448"/>
      </dsp:txXfrm>
    </dsp:sp>
    <dsp:sp modelId="{282EEC78-5F03-483D-A7C4-1D96A894DB2D}">
      <dsp:nvSpPr>
        <dsp:cNvPr id="0" name=""/>
        <dsp:cNvSpPr/>
      </dsp:nvSpPr>
      <dsp:spPr>
        <a:xfrm>
          <a:off x="0" y="1286000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CDD58-574E-4B49-90DA-88FC7235C587}">
      <dsp:nvSpPr>
        <dsp:cNvPr id="0" name=""/>
        <dsp:cNvSpPr/>
      </dsp:nvSpPr>
      <dsp:spPr>
        <a:xfrm>
          <a:off x="311105" y="1517401"/>
          <a:ext cx="565646" cy="5656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32B30D-6E05-4D11-9A51-BA17E081B9AC}">
      <dsp:nvSpPr>
        <dsp:cNvPr id="0" name=""/>
        <dsp:cNvSpPr/>
      </dsp:nvSpPr>
      <dsp:spPr>
        <a:xfrm>
          <a:off x="1187858" y="1286000"/>
          <a:ext cx="4891161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We discussed the Normal Equation</a:t>
          </a:r>
        </a:p>
      </dsp:txBody>
      <dsp:txXfrm>
        <a:off x="1187858" y="1286000"/>
        <a:ext cx="4891161" cy="1028448"/>
      </dsp:txXfrm>
    </dsp:sp>
    <dsp:sp modelId="{AED52D89-157F-42C5-89B5-8B8D14A8695E}">
      <dsp:nvSpPr>
        <dsp:cNvPr id="0" name=""/>
        <dsp:cNvSpPr/>
      </dsp:nvSpPr>
      <dsp:spPr>
        <a:xfrm>
          <a:off x="6079020" y="1286000"/>
          <a:ext cx="4790227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Equation to give the result directly of a value theta (</a:t>
          </a:r>
          <a:r>
            <a:rPr lang="en-US" sz="1700" kern="1200">
              <a:sym typeface="Symbol" panose="05050102010706020507" pitchFamily="18" charset="2"/>
            </a:rPr>
            <a:t></a:t>
          </a:r>
          <a:r>
            <a:rPr lang="en-US" sz="1700" kern="1200"/>
            <a:t>) that minimizes the cost function</a:t>
          </a:r>
        </a:p>
      </dsp:txBody>
      <dsp:txXfrm>
        <a:off x="6079020" y="1286000"/>
        <a:ext cx="4790227" cy="1028448"/>
      </dsp:txXfrm>
    </dsp:sp>
    <dsp:sp modelId="{E5A572D8-2A47-4463-85EF-64DA29D3CD24}">
      <dsp:nvSpPr>
        <dsp:cNvPr id="0" name=""/>
        <dsp:cNvSpPr/>
      </dsp:nvSpPr>
      <dsp:spPr>
        <a:xfrm>
          <a:off x="0" y="2571561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70550-B072-4540-8369-A563DA0FE64C}">
      <dsp:nvSpPr>
        <dsp:cNvPr id="0" name=""/>
        <dsp:cNvSpPr/>
      </dsp:nvSpPr>
      <dsp:spPr>
        <a:xfrm>
          <a:off x="311105" y="2802962"/>
          <a:ext cx="565646" cy="5656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B96A69-1D23-4C9E-A9FE-1F72117BE40E}">
      <dsp:nvSpPr>
        <dsp:cNvPr id="0" name=""/>
        <dsp:cNvSpPr/>
      </dsp:nvSpPr>
      <dsp:spPr>
        <a:xfrm>
          <a:off x="1187858" y="2571561"/>
          <a:ext cx="9681389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Used the Normal Equation as a model for training/testing data</a:t>
          </a:r>
        </a:p>
      </dsp:txBody>
      <dsp:txXfrm>
        <a:off x="1187858" y="2571561"/>
        <a:ext cx="9681389" cy="10284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100DA4-843D-435C-8E03-D9C7D0F373CB}">
      <dsp:nvSpPr>
        <dsp:cNvPr id="0" name=""/>
        <dsp:cNvSpPr/>
      </dsp:nvSpPr>
      <dsp:spPr>
        <a:xfrm>
          <a:off x="0" y="2334"/>
          <a:ext cx="7742583" cy="118329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7B386A-B62B-4A88-A8D8-30863645B8B5}">
      <dsp:nvSpPr>
        <dsp:cNvPr id="0" name=""/>
        <dsp:cNvSpPr/>
      </dsp:nvSpPr>
      <dsp:spPr>
        <a:xfrm>
          <a:off x="357948" y="268577"/>
          <a:ext cx="650814" cy="6508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5F535B-BD12-4674-80FC-35396B3B7536}">
      <dsp:nvSpPr>
        <dsp:cNvPr id="0" name=""/>
        <dsp:cNvSpPr/>
      </dsp:nvSpPr>
      <dsp:spPr>
        <a:xfrm>
          <a:off x="1366710" y="2334"/>
          <a:ext cx="6375872" cy="118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233" tIns="125233" rIns="125233" bIns="12523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Optimizing algorithm used in machine learning</a:t>
          </a:r>
        </a:p>
      </dsp:txBody>
      <dsp:txXfrm>
        <a:off x="1366710" y="2334"/>
        <a:ext cx="6375872" cy="1183299"/>
      </dsp:txXfrm>
    </dsp:sp>
    <dsp:sp modelId="{2E58D453-B3E8-4C57-8484-A93A575E1F82}">
      <dsp:nvSpPr>
        <dsp:cNvPr id="0" name=""/>
        <dsp:cNvSpPr/>
      </dsp:nvSpPr>
      <dsp:spPr>
        <a:xfrm>
          <a:off x="0" y="1481458"/>
          <a:ext cx="7742583" cy="118329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0D9961-27D5-450A-8AE2-BAA7BF802E12}">
      <dsp:nvSpPr>
        <dsp:cNvPr id="0" name=""/>
        <dsp:cNvSpPr/>
      </dsp:nvSpPr>
      <dsp:spPr>
        <a:xfrm>
          <a:off x="357948" y="1747701"/>
          <a:ext cx="650814" cy="6508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5746D8-6360-4E9A-9C10-9928226334C5}">
      <dsp:nvSpPr>
        <dsp:cNvPr id="0" name=""/>
        <dsp:cNvSpPr/>
      </dsp:nvSpPr>
      <dsp:spPr>
        <a:xfrm>
          <a:off x="1366710" y="1481458"/>
          <a:ext cx="6375872" cy="118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233" tIns="125233" rIns="125233" bIns="12523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Finds optimal solution to a wide range of problems</a:t>
          </a:r>
        </a:p>
      </dsp:txBody>
      <dsp:txXfrm>
        <a:off x="1366710" y="1481458"/>
        <a:ext cx="6375872" cy="1183299"/>
      </dsp:txXfrm>
    </dsp:sp>
    <dsp:sp modelId="{1F1EFEB4-0456-4165-B485-99699BC7ABF3}">
      <dsp:nvSpPr>
        <dsp:cNvPr id="0" name=""/>
        <dsp:cNvSpPr/>
      </dsp:nvSpPr>
      <dsp:spPr>
        <a:xfrm>
          <a:off x="0" y="2960582"/>
          <a:ext cx="7742583" cy="118329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AE295-C858-4495-849C-397764D6F9E2}">
      <dsp:nvSpPr>
        <dsp:cNvPr id="0" name=""/>
        <dsp:cNvSpPr/>
      </dsp:nvSpPr>
      <dsp:spPr>
        <a:xfrm>
          <a:off x="357948" y="3226825"/>
          <a:ext cx="650814" cy="6508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1FA175-8A20-4FF6-B2AF-E950B4CED899}">
      <dsp:nvSpPr>
        <dsp:cNvPr id="0" name=""/>
        <dsp:cNvSpPr/>
      </dsp:nvSpPr>
      <dsp:spPr>
        <a:xfrm>
          <a:off x="1366710" y="2960582"/>
          <a:ext cx="6375872" cy="118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233" tIns="125233" rIns="125233" bIns="12523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Measures the slope (gradient) in a graph toward the lowest possible error value</a:t>
          </a:r>
        </a:p>
      </dsp:txBody>
      <dsp:txXfrm>
        <a:off x="1366710" y="2960582"/>
        <a:ext cx="6375872" cy="1183299"/>
      </dsp:txXfrm>
    </dsp:sp>
    <dsp:sp modelId="{BEF816F6-A33C-4EAF-A98F-E0EB524CC85A}">
      <dsp:nvSpPr>
        <dsp:cNvPr id="0" name=""/>
        <dsp:cNvSpPr/>
      </dsp:nvSpPr>
      <dsp:spPr>
        <a:xfrm>
          <a:off x="0" y="4439706"/>
          <a:ext cx="7742583" cy="118329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6904BA-4930-44DB-87B5-4945F87E439A}">
      <dsp:nvSpPr>
        <dsp:cNvPr id="0" name=""/>
        <dsp:cNvSpPr/>
      </dsp:nvSpPr>
      <dsp:spPr>
        <a:xfrm>
          <a:off x="357948" y="4705949"/>
          <a:ext cx="650814" cy="65081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34597C-2951-4756-B191-84A2125A7647}">
      <dsp:nvSpPr>
        <dsp:cNvPr id="0" name=""/>
        <dsp:cNvSpPr/>
      </dsp:nvSpPr>
      <dsp:spPr>
        <a:xfrm>
          <a:off x="1366710" y="4439706"/>
          <a:ext cx="6375872" cy="1183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233" tIns="125233" rIns="125233" bIns="12523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Goal of Gradient Descent: to find the local minimum/maximum of a given cost function by correcting parameters in an iterative fashion</a:t>
          </a:r>
        </a:p>
      </dsp:txBody>
      <dsp:txXfrm>
        <a:off x="1366710" y="4439706"/>
        <a:ext cx="6375872" cy="11832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4962C1-27CA-412D-9A90-B206D94BF444}">
      <dsp:nvSpPr>
        <dsp:cNvPr id="0" name=""/>
        <dsp:cNvSpPr/>
      </dsp:nvSpPr>
      <dsp:spPr>
        <a:xfrm>
          <a:off x="0" y="668294"/>
          <a:ext cx="3056976" cy="19411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725A1-6F66-4FAB-B220-03ABC84738B6}">
      <dsp:nvSpPr>
        <dsp:cNvPr id="0" name=""/>
        <dsp:cNvSpPr/>
      </dsp:nvSpPr>
      <dsp:spPr>
        <a:xfrm>
          <a:off x="339663" y="990975"/>
          <a:ext cx="3056976" cy="1941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Weight</a:t>
          </a:r>
          <a:r>
            <a:rPr lang="en-US" sz="2800" kern="1200"/>
            <a:t> = Parameter that will be used in the model</a:t>
          </a:r>
        </a:p>
      </dsp:txBody>
      <dsp:txXfrm>
        <a:off x="396518" y="1047830"/>
        <a:ext cx="2943266" cy="1827469"/>
      </dsp:txXfrm>
    </dsp:sp>
    <dsp:sp modelId="{C576C00C-ED48-4E19-9702-0D805BD14C47}">
      <dsp:nvSpPr>
        <dsp:cNvPr id="0" name=""/>
        <dsp:cNvSpPr/>
      </dsp:nvSpPr>
      <dsp:spPr>
        <a:xfrm>
          <a:off x="3736303" y="668294"/>
          <a:ext cx="3056976" cy="19411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9134E-B1A6-46A5-B831-0607F87BB0E5}">
      <dsp:nvSpPr>
        <dsp:cNvPr id="0" name=""/>
        <dsp:cNvSpPr/>
      </dsp:nvSpPr>
      <dsp:spPr>
        <a:xfrm>
          <a:off x="4075967" y="990975"/>
          <a:ext cx="3056976" cy="1941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Learning rate </a:t>
          </a:r>
          <a:r>
            <a:rPr lang="en-US" sz="2800" kern="1200"/>
            <a:t>= Size of the steps toward the minimum value</a:t>
          </a:r>
        </a:p>
      </dsp:txBody>
      <dsp:txXfrm>
        <a:off x="4132822" y="1047830"/>
        <a:ext cx="2943266" cy="1827469"/>
      </dsp:txXfrm>
    </dsp:sp>
    <dsp:sp modelId="{FF049BAC-EC90-4CF1-BE5F-14B576734F43}">
      <dsp:nvSpPr>
        <dsp:cNvPr id="0" name=""/>
        <dsp:cNvSpPr/>
      </dsp:nvSpPr>
      <dsp:spPr>
        <a:xfrm>
          <a:off x="7472607" y="668294"/>
          <a:ext cx="3056976" cy="19411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2EADFA-9FEA-403E-943D-5F8E346CB5E1}">
      <dsp:nvSpPr>
        <dsp:cNvPr id="0" name=""/>
        <dsp:cNvSpPr/>
      </dsp:nvSpPr>
      <dsp:spPr>
        <a:xfrm>
          <a:off x="7812272" y="990975"/>
          <a:ext cx="3056976" cy="1941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/>
            <a:t>J</a:t>
          </a:r>
          <a:r>
            <a:rPr lang="en-US" sz="2800" kern="1200"/>
            <a:t> = Cost function </a:t>
          </a:r>
        </a:p>
      </dsp:txBody>
      <dsp:txXfrm>
        <a:off x="7869127" y="1047830"/>
        <a:ext cx="2943266" cy="18274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F342C-2933-49CE-95D2-72A83ABEE461}">
      <dsp:nvSpPr>
        <dsp:cNvPr id="0" name=""/>
        <dsp:cNvSpPr/>
      </dsp:nvSpPr>
      <dsp:spPr>
        <a:xfrm>
          <a:off x="0" y="1508345"/>
          <a:ext cx="7742583" cy="128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0910" tIns="354076" rIns="600910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Calculates error for each training sample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Model only updated AFTER all training samples run in algorithm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More efficient method</a:t>
          </a:r>
        </a:p>
      </dsp:txBody>
      <dsp:txXfrm>
        <a:off x="0" y="1508345"/>
        <a:ext cx="7742583" cy="1285200"/>
      </dsp:txXfrm>
    </dsp:sp>
    <dsp:sp modelId="{89EF110D-F522-4AC3-984C-06F565256835}">
      <dsp:nvSpPr>
        <dsp:cNvPr id="0" name=""/>
        <dsp:cNvSpPr/>
      </dsp:nvSpPr>
      <dsp:spPr>
        <a:xfrm>
          <a:off x="387129" y="1257425"/>
          <a:ext cx="5419808" cy="5018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856" tIns="0" rIns="20485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Batch Gradient Descent for Machine Learning</a:t>
          </a:r>
        </a:p>
      </dsp:txBody>
      <dsp:txXfrm>
        <a:off x="411627" y="1281923"/>
        <a:ext cx="5370812" cy="452844"/>
      </dsp:txXfrm>
    </dsp:sp>
    <dsp:sp modelId="{839DC791-BDC3-440A-94D4-3B144B721D49}">
      <dsp:nvSpPr>
        <dsp:cNvPr id="0" name=""/>
        <dsp:cNvSpPr/>
      </dsp:nvSpPr>
      <dsp:spPr>
        <a:xfrm>
          <a:off x="0" y="3136265"/>
          <a:ext cx="7742583" cy="1231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540513"/>
              <a:satOff val="6717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0910" tIns="354076" rIns="600910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Calculates error AND updates model for each random training sample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More accurate method</a:t>
          </a:r>
        </a:p>
      </dsp:txBody>
      <dsp:txXfrm>
        <a:off x="0" y="3136265"/>
        <a:ext cx="7742583" cy="1231650"/>
      </dsp:txXfrm>
    </dsp:sp>
    <dsp:sp modelId="{13569E0A-6B61-4527-997A-A636C17FDA44}">
      <dsp:nvSpPr>
        <dsp:cNvPr id="0" name=""/>
        <dsp:cNvSpPr/>
      </dsp:nvSpPr>
      <dsp:spPr>
        <a:xfrm>
          <a:off x="387129" y="2885345"/>
          <a:ext cx="5419808" cy="501840"/>
        </a:xfrm>
        <a:prstGeom prst="roundRect">
          <a:avLst/>
        </a:prstGeom>
        <a:solidFill>
          <a:schemeClr val="accent5">
            <a:hueOff val="-1540513"/>
            <a:satOff val="6717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856" tIns="0" rIns="20485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Stochastic Gradient Descent for Machine Learning</a:t>
          </a:r>
        </a:p>
      </dsp:txBody>
      <dsp:txXfrm>
        <a:off x="411627" y="2909843"/>
        <a:ext cx="5370812" cy="4528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A1366-217B-4F60-B7DD-5771897DE721}">
      <dsp:nvSpPr>
        <dsp:cNvPr id="0" name=""/>
        <dsp:cNvSpPr/>
      </dsp:nvSpPr>
      <dsp:spPr>
        <a:xfrm>
          <a:off x="0" y="439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CD4A0F-A681-43D9-991B-0427EE61756B}">
      <dsp:nvSpPr>
        <dsp:cNvPr id="0" name=""/>
        <dsp:cNvSpPr/>
      </dsp:nvSpPr>
      <dsp:spPr>
        <a:xfrm>
          <a:off x="311105" y="231840"/>
          <a:ext cx="565646" cy="5656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06466-F823-4EE9-A8C1-1E934A6C0AF6}">
      <dsp:nvSpPr>
        <dsp:cNvPr id="0" name=""/>
        <dsp:cNvSpPr/>
      </dsp:nvSpPr>
      <dsp:spPr>
        <a:xfrm>
          <a:off x="1187858" y="439"/>
          <a:ext cx="9681389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Simple linear regression (SLR) makes the assumption that the relationship between the predictor and response variable is linear</a:t>
          </a:r>
        </a:p>
      </dsp:txBody>
      <dsp:txXfrm>
        <a:off x="1187858" y="439"/>
        <a:ext cx="9681389" cy="1028448"/>
      </dsp:txXfrm>
    </dsp:sp>
    <dsp:sp modelId="{C2FB083D-58E9-4445-BC0E-7D44766F5F4E}">
      <dsp:nvSpPr>
        <dsp:cNvPr id="0" name=""/>
        <dsp:cNvSpPr/>
      </dsp:nvSpPr>
      <dsp:spPr>
        <a:xfrm>
          <a:off x="0" y="1286000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F83F60-6E1D-4751-B28E-78695CF5B94E}">
      <dsp:nvSpPr>
        <dsp:cNvPr id="0" name=""/>
        <dsp:cNvSpPr/>
      </dsp:nvSpPr>
      <dsp:spPr>
        <a:xfrm>
          <a:off x="311105" y="1517401"/>
          <a:ext cx="565646" cy="5656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D0D8DD-3793-4F9D-A91E-CBEB50F6D3B9}">
      <dsp:nvSpPr>
        <dsp:cNvPr id="0" name=""/>
        <dsp:cNvSpPr/>
      </dsp:nvSpPr>
      <dsp:spPr>
        <a:xfrm>
          <a:off x="1187858" y="1286000"/>
          <a:ext cx="9681389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What if it is NOT linear??</a:t>
          </a:r>
        </a:p>
      </dsp:txBody>
      <dsp:txXfrm>
        <a:off x="1187858" y="1286000"/>
        <a:ext cx="9681389" cy="1028448"/>
      </dsp:txXfrm>
    </dsp:sp>
    <dsp:sp modelId="{9F7D4B1B-B0E7-4BB0-B626-91615C2ACB8B}">
      <dsp:nvSpPr>
        <dsp:cNvPr id="0" name=""/>
        <dsp:cNvSpPr/>
      </dsp:nvSpPr>
      <dsp:spPr>
        <a:xfrm>
          <a:off x="0" y="2571561"/>
          <a:ext cx="10869248" cy="10284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C1644-EFFF-4DC1-B1F7-9C02FC9FABF5}">
      <dsp:nvSpPr>
        <dsp:cNvPr id="0" name=""/>
        <dsp:cNvSpPr/>
      </dsp:nvSpPr>
      <dsp:spPr>
        <a:xfrm>
          <a:off x="311105" y="2802962"/>
          <a:ext cx="565646" cy="5656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155E37-5367-4C24-AE56-FA6AB175D41D}">
      <dsp:nvSpPr>
        <dsp:cNvPr id="0" name=""/>
        <dsp:cNvSpPr/>
      </dsp:nvSpPr>
      <dsp:spPr>
        <a:xfrm>
          <a:off x="1187858" y="2571561"/>
          <a:ext cx="9681389" cy="10284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44" tIns="108844" rIns="108844" bIns="108844" numCol="1" spcCol="1270" anchor="ctr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Polynomial Regression is a form of regression analysis in which the relationship between the independent variable </a:t>
          </a:r>
          <a:r>
            <a:rPr lang="en-US" sz="1700" b="1" kern="1200"/>
            <a:t>x</a:t>
          </a:r>
          <a:r>
            <a:rPr lang="en-US" sz="1700" kern="1200"/>
            <a:t> and the dependent variable </a:t>
          </a:r>
          <a:r>
            <a:rPr lang="en-US" sz="1700" b="1" kern="1200"/>
            <a:t>y</a:t>
          </a:r>
          <a:r>
            <a:rPr lang="en-US" sz="1700" kern="1200"/>
            <a:t> is modeled as an n</a:t>
          </a:r>
          <a:r>
            <a:rPr lang="en-US" sz="1700" kern="1200" baseline="30000"/>
            <a:t>th</a:t>
          </a:r>
          <a:r>
            <a:rPr lang="en-US" sz="1700" kern="1200"/>
            <a:t> degree polynomial in </a:t>
          </a:r>
          <a:r>
            <a:rPr lang="en-US" sz="1700" b="1" kern="1200"/>
            <a:t>x</a:t>
          </a:r>
          <a:r>
            <a:rPr lang="en-US" sz="1700" kern="1200"/>
            <a:t>.</a:t>
          </a:r>
        </a:p>
      </dsp:txBody>
      <dsp:txXfrm>
        <a:off x="1187858" y="2571561"/>
        <a:ext cx="9681389" cy="1028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1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61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04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6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4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9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09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671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09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58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6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11/9/2022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2" r:id="rId6"/>
    <p:sldLayoutId id="2147483688" r:id="rId7"/>
    <p:sldLayoutId id="2147483689" r:id="rId8"/>
    <p:sldLayoutId id="2147483690" r:id="rId9"/>
    <p:sldLayoutId id="2147483691" r:id="rId10"/>
    <p:sldLayoutId id="2147483693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4C0C11B-582D-4BD6-AFEF-ED15AAF16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9143999" cy="228322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99E331-D61A-3EF1-560F-644BEB79FE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3" y="397275"/>
            <a:ext cx="8476567" cy="1638259"/>
          </a:xfrm>
        </p:spPr>
        <p:txBody>
          <a:bodyPr anchor="ctr">
            <a:normAutofit/>
          </a:bodyPr>
          <a:lstStyle/>
          <a:p>
            <a:r>
              <a:rPr lang="en-US" dirty="0"/>
              <a:t>Training Models, Part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CC0CD3-53CB-DE82-9483-10422B8572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86684" y="397275"/>
            <a:ext cx="2436905" cy="1638260"/>
          </a:xfrm>
        </p:spPr>
        <p:txBody>
          <a:bodyPr anchor="ctr">
            <a:normAutofit/>
          </a:bodyPr>
          <a:lstStyle/>
          <a:p>
            <a:r>
              <a:rPr lang="en-US" sz="1800" dirty="0"/>
              <a:t>CAC 350</a:t>
            </a:r>
          </a:p>
          <a:p>
            <a:r>
              <a:rPr lang="en-US" sz="1800" dirty="0"/>
              <a:t>Anthony Winchester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D9D254-C84C-A97C-DA3C-EA8A6A9197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069" b="1393"/>
          <a:stretch/>
        </p:blipFill>
        <p:spPr>
          <a:xfrm>
            <a:off x="20" y="2283223"/>
            <a:ext cx="9143978" cy="457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38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F7023783-1BA7-4B53-8EDC-B7F22732F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B8B7D45-C71F-4FD6-BE9F-31CB246781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305878"/>
            <a:ext cx="12192000" cy="4552121"/>
            <a:chOff x="6096002" y="-9073"/>
            <a:chExt cx="6095998" cy="686707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F0E55DB-2DD2-4990-952E-AF7499C79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9073"/>
              <a:ext cx="6095998" cy="68670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131DE2E-D7A0-4137-B8A6-3F996F89AD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6987"/>
              <a:ext cx="6095998" cy="6864987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BEECA9E-C489-4B62-9103-5A6D60EA2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2913"/>
            <a:ext cx="6095996" cy="23187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F42D3F-D062-8B9F-7D0C-34B262651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98495"/>
            <a:ext cx="5251230" cy="1601755"/>
          </a:xfrm>
        </p:spPr>
        <p:txBody>
          <a:bodyPr>
            <a:normAutofit/>
          </a:bodyPr>
          <a:lstStyle/>
          <a:p>
            <a:r>
              <a:rPr lang="en-US" sz="4400"/>
              <a:t>Batch Gradient Descent</a:t>
            </a:r>
          </a:p>
        </p:txBody>
      </p:sp>
      <p:pic>
        <p:nvPicPr>
          <p:cNvPr id="4" name="Picture 3" descr="Company name&#10;&#10;Description automatically generated with low confidence">
            <a:extLst>
              <a:ext uri="{FF2B5EF4-FFF2-40B4-BE49-F238E27FC236}">
                <a16:creationId xmlns:a16="http://schemas.microsoft.com/office/drawing/2014/main" id="{974F8955-CE74-3646-D2D4-B432E864E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62" y="630026"/>
            <a:ext cx="5684356" cy="986953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5D56E457-0D1E-5188-855C-EEBD9315D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1" y="2665270"/>
            <a:ext cx="10228475" cy="349653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Algorithm calculates the error for each example in the training dataset</a:t>
            </a:r>
          </a:p>
          <a:p>
            <a:pPr>
              <a:lnSpc>
                <a:spcPct val="110000"/>
              </a:lnSpc>
            </a:pPr>
            <a:r>
              <a:rPr lang="en-US" dirty="0"/>
              <a:t>Model updates only happen AFTER all the training samples have been run through the algorithm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Model updates are done in a group or batch</a:t>
            </a:r>
          </a:p>
          <a:p>
            <a:pPr>
              <a:lnSpc>
                <a:spcPct val="110000"/>
              </a:lnSpc>
            </a:pPr>
            <a:r>
              <a:rPr lang="en-US" dirty="0"/>
              <a:t>Type of gradient descent evaluates how close the machine learning model fits the estimates of the target function compared to the training dataset</a:t>
            </a:r>
          </a:p>
          <a:p>
            <a:pPr>
              <a:lnSpc>
                <a:spcPct val="110000"/>
              </a:lnSpc>
            </a:pPr>
            <a:r>
              <a:rPr lang="en-US" dirty="0"/>
              <a:t>Error gradient is more stable and may offer a more stable convergence to solution</a:t>
            </a:r>
          </a:p>
          <a:p>
            <a:pPr>
              <a:lnSpc>
                <a:spcPct val="110000"/>
              </a:lnSpc>
            </a:pPr>
            <a:r>
              <a:rPr lang="en-US" dirty="0"/>
              <a:t>Batch can be slow on large training datasets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EB2089-BBD7-F15E-1319-837E23EED146}"/>
              </a:ext>
            </a:extLst>
          </p:cNvPr>
          <p:cNvSpPr txBox="1"/>
          <p:nvPr/>
        </p:nvSpPr>
        <p:spPr>
          <a:xfrm>
            <a:off x="7223276" y="6434667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www.geekforgeeks.com</a:t>
            </a:r>
          </a:p>
        </p:txBody>
      </p:sp>
    </p:spTree>
    <p:extLst>
      <p:ext uri="{BB962C8B-B14F-4D97-AF65-F5344CB8AC3E}">
        <p14:creationId xmlns:p14="http://schemas.microsoft.com/office/powerpoint/2010/main" val="2591598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279CB98-976B-40EA-81C0-E41C11E7A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0FC428-98F2-41B0-859F-EC3A5A41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15322D-4640-4E98-B4E5-A8ECB3950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3" y="365125"/>
            <a:ext cx="5288718" cy="2663825"/>
          </a:xfrm>
        </p:spPr>
        <p:txBody>
          <a:bodyPr>
            <a:normAutofit/>
          </a:bodyPr>
          <a:lstStyle/>
          <a:p>
            <a:r>
              <a:rPr lang="en-US" dirty="0"/>
              <a:t>Stochastic Gradient Descent</a:t>
            </a:r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56AC8F14-6CEC-509D-9E46-BC930F5DB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97" y="3694814"/>
            <a:ext cx="4813768" cy="266153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9B66AAD-E2D6-4E63-A491-B5CA241C5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96002" y="0"/>
            <a:ext cx="6095998" cy="6858000"/>
            <a:chOff x="6096002" y="-9073"/>
            <a:chExt cx="6095998" cy="686707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B608A2F-0FE5-4AD3-A12C-CEFA95192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9073"/>
              <a:ext cx="6095998" cy="68670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971BD8E-CD34-4B44-B62F-AE81B7FF3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6987"/>
              <a:ext cx="6095998" cy="6864987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F3DEF-4208-7CD3-3A20-3FD60C2D4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0671" y="649432"/>
            <a:ext cx="5301307" cy="5527531"/>
          </a:xfrm>
        </p:spPr>
        <p:txBody>
          <a:bodyPr anchor="ctr">
            <a:normAutofit/>
          </a:bodyPr>
          <a:lstStyle/>
          <a:p>
            <a:r>
              <a:rPr lang="en-US" dirty="0"/>
              <a:t>Errors are calculated and the model is updated for a single random example in the training dataset</a:t>
            </a:r>
          </a:p>
          <a:p>
            <a:r>
              <a:rPr lang="en-US" dirty="0"/>
              <a:t>Requires a prediction for each iteration</a:t>
            </a:r>
          </a:p>
          <a:p>
            <a:r>
              <a:rPr lang="en-US" dirty="0"/>
              <a:t>If the learning rate of the iteration is too small, then they go through many iterations =&gt; long time</a:t>
            </a:r>
          </a:p>
          <a:p>
            <a:r>
              <a:rPr lang="en-US" dirty="0"/>
              <a:t>If the learning rate of the iteration is too large, then the accuracy is lost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303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0666DC1-CD27-4874-9484-9D06C59FE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FB8D577-336D-4DE0-B777-3D6C33218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E7809E1-9183-4F3F-ACE0-225BA2E21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95998" y="3419929"/>
            <a:ext cx="6096002" cy="3438071"/>
            <a:chOff x="6095998" y="3419929"/>
            <a:chExt cx="6096002" cy="343807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6B11184-6CAF-4FDA-8671-7F9478F50D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3419929"/>
              <a:ext cx="6095998" cy="343807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F2A457B-D79A-40BF-9B8B-DC51F37007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8" y="3429000"/>
              <a:ext cx="6095998" cy="342900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85DD36-5CA4-E3F4-3BC9-4466C8F72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4" y="554893"/>
            <a:ext cx="10769600" cy="25478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Next will be a “sneak peek” to Polynomial Regression Models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C25E93-37EB-1FB5-36D7-A6BB785A5C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569" y="3915507"/>
            <a:ext cx="4711318" cy="23875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Preparation for next week’s discussion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Vintage movie camera">
                <a:extLst>
                  <a:ext uri="{FF2B5EF4-FFF2-40B4-BE49-F238E27FC236}">
                    <a16:creationId xmlns:a16="http://schemas.microsoft.com/office/drawing/2014/main" id="{FD01F351-076E-130E-1481-27E08C2986D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86122657"/>
                  </p:ext>
                </p:extLst>
              </p:nvPr>
            </p:nvGraphicFramePr>
            <p:xfrm>
              <a:off x="6597667" y="3076913"/>
              <a:ext cx="3834758" cy="356832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834758" cy="3568323"/>
                    </a:xfrm>
                    <a:prstGeom prst="rect">
                      <a:avLst/>
                    </a:prstGeom>
                  </am3d:spPr>
                  <am3d:camera>
                    <am3d:pos x="0" y="0" z="5990517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75880" d="1000000"/>
                    <am3d:preTrans dx="0" dy="-126429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335973" ay="2808934" az="24533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18596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Vintage movie camera">
                <a:extLst>
                  <a:ext uri="{FF2B5EF4-FFF2-40B4-BE49-F238E27FC236}">
                    <a16:creationId xmlns:a16="http://schemas.microsoft.com/office/drawing/2014/main" id="{FD01F351-076E-130E-1481-27E08C2986D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97667" y="3076913"/>
                <a:ext cx="3834758" cy="356832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1472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F6734-087B-993F-CE75-A6A6C60D2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 to Polynomial Regression</a:t>
            </a:r>
            <a:endParaRPr lang="en-US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BB80B22D-7F62-E240-8D6A-03449628B7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477208"/>
              </p:ext>
            </p:extLst>
          </p:nvPr>
        </p:nvGraphicFramePr>
        <p:xfrm>
          <a:off x="484552" y="2576513"/>
          <a:ext cx="10869248" cy="360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3488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60637-7075-D0BA-FF59-694058B26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 to Polynomial Regression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05073-D2DB-AED0-59EC-C6D4E7000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2481942"/>
            <a:ext cx="10869248" cy="418495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Take powers of each feature and add as new features</a:t>
            </a:r>
          </a:p>
          <a:p>
            <a:r>
              <a:rPr lang="en-US" dirty="0"/>
              <a:t>Train a linear model on this extended set of features</a:t>
            </a:r>
          </a:p>
          <a:p>
            <a:r>
              <a:rPr lang="en-US" dirty="0"/>
              <a:t>Formula for polynomial regression:</a:t>
            </a:r>
          </a:p>
          <a:p>
            <a:pPr algn="ctr"/>
            <a:r>
              <a:rPr lang="en-US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Y = </a:t>
            </a:r>
            <a:r>
              <a:rPr lang="el-GR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β</a:t>
            </a:r>
            <a:r>
              <a:rPr lang="el-GR" b="1" i="0" baseline="-2500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0</a:t>
            </a:r>
            <a:r>
              <a:rPr lang="el-GR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+ β</a:t>
            </a:r>
            <a:r>
              <a:rPr lang="el-GR" b="1" i="0" baseline="-2500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1</a:t>
            </a:r>
            <a:r>
              <a:rPr lang="en-US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X + </a:t>
            </a:r>
            <a:r>
              <a:rPr lang="el-GR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β</a:t>
            </a:r>
            <a:r>
              <a:rPr lang="el-GR" b="1" i="0" baseline="-2500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2</a:t>
            </a:r>
            <a:r>
              <a:rPr lang="en-US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X</a:t>
            </a:r>
            <a:r>
              <a:rPr lang="en-US" b="1" i="0" baseline="3000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2</a:t>
            </a:r>
            <a:r>
              <a:rPr lang="en-US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+ … + </a:t>
            </a:r>
            <a:r>
              <a:rPr lang="el-GR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β</a:t>
            </a:r>
            <a:r>
              <a:rPr lang="en-US" b="1" i="0" baseline="-2500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h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X</a:t>
            </a:r>
            <a:r>
              <a:rPr lang="en-US" b="1" i="0" baseline="3000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h</a:t>
            </a:r>
            <a:r>
              <a:rPr lang="en-US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+ </a:t>
            </a:r>
            <a:r>
              <a:rPr lang="el-GR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ε</a:t>
            </a:r>
            <a:endParaRPr lang="en-US" b="1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Helvetica" panose="020B0604020202020204" pitchFamily="34" charset="0"/>
            </a:endParaRPr>
          </a:p>
          <a:p>
            <a:r>
              <a:rPr lang="en-US" dirty="0"/>
              <a:t>Where: </a:t>
            </a:r>
          </a:p>
          <a:p>
            <a:r>
              <a:rPr lang="en-US" dirty="0"/>
              <a:t>ß</a:t>
            </a:r>
            <a:r>
              <a:rPr lang="en-US" baseline="-25000" dirty="0"/>
              <a:t>0</a:t>
            </a:r>
            <a:r>
              <a:rPr lang="en-US" dirty="0"/>
              <a:t> through </a:t>
            </a:r>
            <a:r>
              <a:rPr lang="en-US" dirty="0" err="1"/>
              <a:t>ß</a:t>
            </a:r>
            <a:r>
              <a:rPr lang="en-US" baseline="-25000" dirty="0" err="1"/>
              <a:t>h</a:t>
            </a:r>
            <a:r>
              <a:rPr lang="en-US" dirty="0"/>
              <a:t> is the constant value</a:t>
            </a:r>
          </a:p>
          <a:p>
            <a:r>
              <a:rPr lang="en-US" dirty="0"/>
              <a:t>X denotes the features, raised by a certain power</a:t>
            </a:r>
            <a:endParaRPr lang="en-US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r>
              <a:rPr lang="el-GR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ε</a:t>
            </a:r>
            <a:r>
              <a:rPr lang="en-US" dirty="0"/>
              <a:t> denotes error terms</a:t>
            </a:r>
          </a:p>
        </p:txBody>
      </p:sp>
    </p:spTree>
    <p:extLst>
      <p:ext uri="{BB962C8B-B14F-4D97-AF65-F5344CB8AC3E}">
        <p14:creationId xmlns:p14="http://schemas.microsoft.com/office/powerpoint/2010/main" val="458010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380A34A-731B-4B77-8D1A-4326EA612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A2F71E-E88B-4447-A855-897A91612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885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2D4372-6748-0E89-F62D-DA4A639E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481035"/>
            <a:ext cx="5071550" cy="5811423"/>
          </a:xfrm>
        </p:spPr>
        <p:txBody>
          <a:bodyPr anchor="ctr">
            <a:normAutofit/>
          </a:bodyPr>
          <a:lstStyle/>
          <a:p>
            <a:r>
              <a:rPr lang="en-US" dirty="0"/>
              <a:t>Cyber Learning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F4FB0A1-850C-813C-BC13-E9F03F2DDB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6861491"/>
              </p:ext>
            </p:extLst>
          </p:nvPr>
        </p:nvGraphicFramePr>
        <p:xfrm>
          <a:off x="6445526" y="591378"/>
          <a:ext cx="5262286" cy="5585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FB49505-3B24-8495-A5A2-1F4F128EF1A2}"/>
              </a:ext>
            </a:extLst>
          </p:cNvPr>
          <p:cNvSpPr txBox="1"/>
          <p:nvPr/>
        </p:nvSpPr>
        <p:spPr>
          <a:xfrm>
            <a:off x="7223276" y="6434667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www.geekforgeeks.com</a:t>
            </a:r>
          </a:p>
        </p:txBody>
      </p:sp>
    </p:spTree>
    <p:extLst>
      <p:ext uri="{BB962C8B-B14F-4D97-AF65-F5344CB8AC3E}">
        <p14:creationId xmlns:p14="http://schemas.microsoft.com/office/powerpoint/2010/main" val="2378163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2EB49-F583-552F-7973-DC679066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last class…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AA53FCB5-1235-6950-B2BE-3037BEA1948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4552" y="2576513"/>
          <a:ext cx="10869248" cy="360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714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380A34A-731B-4B77-8D1A-4326EA612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79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93B0AC-40A7-2786-9574-8969FE8BD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22" y="365125"/>
            <a:ext cx="2689847" cy="3938518"/>
          </a:xfrm>
        </p:spPr>
        <p:txBody>
          <a:bodyPr>
            <a:normAutofit/>
          </a:bodyPr>
          <a:lstStyle/>
          <a:p>
            <a:r>
              <a:rPr lang="en-US" sz="3200"/>
              <a:t>Gradient Descent Training Model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5CD2E8B-968C-4DDC-9470-260B5DA13D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572778"/>
            <a:ext cx="3047997" cy="2285222"/>
            <a:chOff x="0" y="3438071"/>
            <a:chExt cx="3047997" cy="3429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940AF6-4BB8-4A24-9BCA-B088F02BD8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" y="3438071"/>
              <a:ext cx="3047991" cy="3429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4AD7D5E-CDD6-4468-9F5F-6802387A9C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447142"/>
              <a:ext cx="3047997" cy="3419929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7DB44544-2BEA-64E3-2E70-7830FD6079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1028255"/>
              </p:ext>
            </p:extLst>
          </p:nvPr>
        </p:nvGraphicFramePr>
        <p:xfrm>
          <a:off x="3811656" y="551622"/>
          <a:ext cx="7742583" cy="562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3488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>
            <a:extLst>
              <a:ext uri="{FF2B5EF4-FFF2-40B4-BE49-F238E27FC236}">
                <a16:creationId xmlns:a16="http://schemas.microsoft.com/office/drawing/2014/main" id="{50666DC1-CD27-4874-9484-9D06C59FE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9">
            <a:extLst>
              <a:ext uri="{FF2B5EF4-FFF2-40B4-BE49-F238E27FC236}">
                <a16:creationId xmlns:a16="http://schemas.microsoft.com/office/drawing/2014/main" id="{7C20232A-8ACD-49B1-AA46-DBC67EC819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1"/>
            <a:ext cx="9143999" cy="45739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178C6-5408-CC69-6A67-ECD6F42EE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4" y="397275"/>
            <a:ext cx="8206222" cy="37612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This model does not work for all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80A56-04F4-711A-0543-02B848770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182" y="4846029"/>
            <a:ext cx="7973833" cy="1478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Two requirements for functions to be used in this model</a:t>
            </a:r>
          </a:p>
        </p:txBody>
      </p:sp>
      <p:grpSp>
        <p:nvGrpSpPr>
          <p:cNvPr id="21" name="Group 13">
            <a:extLst>
              <a:ext uri="{FF2B5EF4-FFF2-40B4-BE49-F238E27FC236}">
                <a16:creationId xmlns:a16="http://schemas.microsoft.com/office/drawing/2014/main" id="{F00FE69B-94F5-4E9F-B0B0-3BA1044F5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143992" y="-2"/>
            <a:ext cx="3048008" cy="6858002"/>
            <a:chOff x="9143992" y="-2"/>
            <a:chExt cx="3048008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C706FD5-CDF0-4957-A8BE-A9E1AAF960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43998" y="-2"/>
              <a:ext cx="3048002" cy="68580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15">
              <a:extLst>
                <a:ext uri="{FF2B5EF4-FFF2-40B4-BE49-F238E27FC236}">
                  <a16:creationId xmlns:a16="http://schemas.microsoft.com/office/drawing/2014/main" id="{59673FB2-5B46-4569-AACF-E85CEEE6A9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43992" y="-2"/>
              <a:ext cx="3048003" cy="6858002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739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E5B23-652B-624B-E48E-2CE0C7316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Two Requirements For Using Gradient Descent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689EA-F429-126F-A901-058125CCF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 has to be </a:t>
            </a:r>
            <a:r>
              <a:rPr lang="en-US" b="1" dirty="0"/>
              <a:t>differentiable</a:t>
            </a:r>
          </a:p>
          <a:p>
            <a:pPr lvl="1"/>
            <a:r>
              <a:rPr lang="en-US" dirty="0"/>
              <a:t>It has a derivative for each point in its domain</a:t>
            </a:r>
          </a:p>
          <a:p>
            <a:pPr lvl="1"/>
            <a:r>
              <a:rPr lang="en-US" dirty="0"/>
              <a:t>Examples:</a:t>
            </a:r>
          </a:p>
          <a:p>
            <a:pPr lvl="2"/>
            <a:r>
              <a:rPr lang="en-US" dirty="0"/>
              <a:t>Functions that start with powers</a:t>
            </a:r>
          </a:p>
          <a:p>
            <a:pPr lvl="2"/>
            <a:r>
              <a:rPr lang="en-US" dirty="0"/>
              <a:t>Sine and Cosine trigonometric functions</a:t>
            </a:r>
          </a:p>
          <a:p>
            <a:r>
              <a:rPr lang="en-US" dirty="0"/>
              <a:t>Function has to be </a:t>
            </a:r>
            <a:r>
              <a:rPr lang="en-US" b="1" dirty="0"/>
              <a:t>convex</a:t>
            </a:r>
          </a:p>
          <a:p>
            <a:pPr lvl="1"/>
            <a:r>
              <a:rPr lang="en-US" dirty="0"/>
              <a:t>The line segment which connects two points of a function lays on or above its curve, but never crosses it</a:t>
            </a:r>
          </a:p>
          <a:p>
            <a:pPr lvl="1"/>
            <a:r>
              <a:rPr lang="en-US" dirty="0"/>
              <a:t>Implies there are no local minima, just one global minimum value</a:t>
            </a:r>
          </a:p>
        </p:txBody>
      </p:sp>
    </p:spTree>
    <p:extLst>
      <p:ext uri="{BB962C8B-B14F-4D97-AF65-F5344CB8AC3E}">
        <p14:creationId xmlns:p14="http://schemas.microsoft.com/office/powerpoint/2010/main" val="3519382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03434-3E10-957C-4393-C49AB371E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Steps to Implement Gradient Descent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5152A-E99A-D596-88CB-8EBF94B2A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2576513"/>
            <a:ext cx="10869248" cy="2305125"/>
          </a:xfrm>
        </p:spPr>
        <p:txBody>
          <a:bodyPr/>
          <a:lstStyle/>
          <a:p>
            <a:r>
              <a:rPr lang="en-US" dirty="0"/>
              <a:t>Step 1 – Randomly initialize values for coefficients/weights</a:t>
            </a:r>
          </a:p>
          <a:p>
            <a:r>
              <a:rPr lang="en-US" dirty="0"/>
              <a:t>Step 2 – Update coefficient/weight values using formula below</a:t>
            </a:r>
          </a:p>
          <a:p>
            <a:r>
              <a:rPr lang="en-US" dirty="0"/>
              <a:t>Step 3 – Repeat process until slope equals zero (or as close to zero as possible)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9495BA-4109-25D2-0A28-ECF229F1AB26}"/>
              </a:ext>
            </a:extLst>
          </p:cNvPr>
          <p:cNvSpPr txBox="1"/>
          <p:nvPr/>
        </p:nvSpPr>
        <p:spPr>
          <a:xfrm>
            <a:off x="2198680" y="5405513"/>
            <a:ext cx="7440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weight</a:t>
            </a:r>
            <a:r>
              <a:rPr lang="en-US" sz="2000" b="1" baseline="-25000" dirty="0"/>
              <a:t>(new) </a:t>
            </a:r>
            <a:r>
              <a:rPr lang="en-US" sz="2000" b="1" dirty="0"/>
              <a:t>= weight</a:t>
            </a:r>
            <a:r>
              <a:rPr lang="en-US" sz="2000" b="1" baseline="-25000" dirty="0"/>
              <a:t>(old) </a:t>
            </a:r>
            <a:r>
              <a:rPr lang="en-US" sz="2000" b="1" dirty="0"/>
              <a:t>– </a:t>
            </a:r>
            <a:r>
              <a:rPr lang="en-US" sz="2000" b="1" dirty="0" err="1"/>
              <a:t>learning_rate</a:t>
            </a:r>
            <a:r>
              <a:rPr lang="en-US" sz="2000" b="1" dirty="0"/>
              <a:t> * (∂J(</a:t>
            </a:r>
            <a:r>
              <a:rPr lang="en-US" sz="2000" b="1" dirty="0">
                <a:sym typeface="Symbol" panose="05050102010706020507" pitchFamily="18" charset="2"/>
              </a:rPr>
              <a:t></a:t>
            </a:r>
            <a:r>
              <a:rPr lang="en-US" sz="2000" b="1" dirty="0"/>
              <a:t>) / ∂weight)</a:t>
            </a:r>
          </a:p>
        </p:txBody>
      </p:sp>
    </p:spTree>
    <p:extLst>
      <p:ext uri="{BB962C8B-B14F-4D97-AF65-F5344CB8AC3E}">
        <p14:creationId xmlns:p14="http://schemas.microsoft.com/office/powerpoint/2010/main" val="3867763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9AD40-F425-3A9A-FD30-2E296D10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Values in Gradient Descent Equation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030F6E7-514D-0A45-06D3-F68B62445B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4552" y="2576513"/>
          <a:ext cx="10869248" cy="360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33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380A34A-731B-4B77-8D1A-4326EA612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79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8DE64D-44E8-180F-27AE-7FCC532B7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22" y="365125"/>
            <a:ext cx="2689847" cy="2783592"/>
          </a:xfrm>
        </p:spPr>
        <p:txBody>
          <a:bodyPr>
            <a:normAutofit/>
          </a:bodyPr>
          <a:lstStyle/>
          <a:p>
            <a:r>
              <a:rPr lang="en-US" sz="3000"/>
              <a:t>Two Main Types of Configurations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37F229-3203-4783-BAA9-C5F4AE136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429000"/>
            <a:ext cx="3047997" cy="3429000"/>
            <a:chOff x="0" y="3438071"/>
            <a:chExt cx="3047997" cy="3429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8ED267-CBD7-48CA-8FBD-FC65502AA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" y="3438071"/>
              <a:ext cx="3047991" cy="3429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35AB1F4-1BAE-422B-9787-CAC85DB0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447142"/>
              <a:ext cx="3047997" cy="3419929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67ED471-5F0F-A8CF-BEB5-93CB9E2953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5206919"/>
              </p:ext>
            </p:extLst>
          </p:nvPr>
        </p:nvGraphicFramePr>
        <p:xfrm>
          <a:off x="3811656" y="551622"/>
          <a:ext cx="7742583" cy="562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3078311"/>
      </p:ext>
    </p:extLst>
  </p:cSld>
  <p:clrMapOvr>
    <a:masterClrMapping/>
  </p:clrMapOvr>
</p:sld>
</file>

<file path=ppt/theme/theme1.xml><?xml version="1.0" encoding="utf-8"?>
<a:theme xmlns:a="http://schemas.openxmlformats.org/drawingml/2006/main" name="MatrixVTI">
  <a:themeElements>
    <a:clrScheme name="AnalogousFromLightSeedLeftStep">
      <a:dk1>
        <a:srgbClr val="000000"/>
      </a:dk1>
      <a:lt1>
        <a:srgbClr val="FFFFFF"/>
      </a:lt1>
      <a:dk2>
        <a:srgbClr val="213B36"/>
      </a:dk2>
      <a:lt2>
        <a:srgbClr val="E8E3E2"/>
      </a:lt2>
      <a:accent1>
        <a:srgbClr val="31AED1"/>
      </a:accent1>
      <a:accent2>
        <a:srgbClr val="42B29C"/>
      </a:accent2>
      <a:accent3>
        <a:srgbClr val="3FB76E"/>
      </a:accent3>
      <a:accent4>
        <a:srgbClr val="3FB93B"/>
      </a:accent4>
      <a:accent5>
        <a:srgbClr val="79B14D"/>
      </a:accent5>
      <a:accent6>
        <a:srgbClr val="9AA83E"/>
      </a:accent6>
      <a:hlink>
        <a:srgbClr val="AC7465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739</Words>
  <Application>Microsoft Office PowerPoint</Application>
  <PresentationFormat>Widescreen</PresentationFormat>
  <Paragraphs>76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Avenir Next LT Pro</vt:lpstr>
      <vt:lpstr>Bahnschrift</vt:lpstr>
      <vt:lpstr>Helvetica</vt:lpstr>
      <vt:lpstr>Symbol</vt:lpstr>
      <vt:lpstr>MatrixVTI</vt:lpstr>
      <vt:lpstr>Training Models, Part 2</vt:lpstr>
      <vt:lpstr>Cyber Learning</vt:lpstr>
      <vt:lpstr>In the last class…</vt:lpstr>
      <vt:lpstr>Gradient Descent Training Model</vt:lpstr>
      <vt:lpstr>This model does not work for all functions</vt:lpstr>
      <vt:lpstr>Two Requirements For Using Gradient Descent Model</vt:lpstr>
      <vt:lpstr>Steps to Implement Gradient Descent Model</vt:lpstr>
      <vt:lpstr>Values in Gradient Descent Equation</vt:lpstr>
      <vt:lpstr>Two Main Types of Configurations</vt:lpstr>
      <vt:lpstr>Batch Gradient Descent</vt:lpstr>
      <vt:lpstr>Stochastic Gradient Descent</vt:lpstr>
      <vt:lpstr>Next will be a “sneak peek” to Polynomial Regression Models</vt:lpstr>
      <vt:lpstr>Intro to Polynomial Regression</vt:lpstr>
      <vt:lpstr>Intro to Polynomial Regression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Models, Part 2</dc:title>
  <dc:creator>Anthony Winchester</dc:creator>
  <cp:lastModifiedBy>Winchester, Anthony</cp:lastModifiedBy>
  <cp:revision>13</cp:revision>
  <dcterms:created xsi:type="dcterms:W3CDTF">2022-11-05T22:17:02Z</dcterms:created>
  <dcterms:modified xsi:type="dcterms:W3CDTF">2022-11-09T15:12:18Z</dcterms:modified>
</cp:coreProperties>
</file>