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sldIdLst>
    <p:sldId id="262" r:id="rId2"/>
    <p:sldId id="257" r:id="rId3"/>
    <p:sldId id="268" r:id="rId4"/>
    <p:sldId id="258" r:id="rId5"/>
    <p:sldId id="259" r:id="rId6"/>
    <p:sldId id="260" r:id="rId7"/>
    <p:sldId id="272" r:id="rId8"/>
    <p:sldId id="261" r:id="rId9"/>
    <p:sldId id="263" r:id="rId10"/>
    <p:sldId id="264" r:id="rId11"/>
    <p:sldId id="265" r:id="rId12"/>
    <p:sldId id="266" r:id="rId13"/>
    <p:sldId id="267" r:id="rId14"/>
    <p:sldId id="271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25"/>
    <p:restoredTop sz="94683"/>
  </p:normalViewPr>
  <p:slideViewPr>
    <p:cSldViewPr snapToGrid="0" snapToObjects="1">
      <p:cViewPr varScale="1">
        <p:scale>
          <a:sx n="120" d="100"/>
          <a:sy n="120" d="100"/>
        </p:scale>
        <p:origin x="176" y="1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6B559B-C44A-4A3B-821C-97FEEBD106EE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229B536-832E-4FBC-8C2B-D4892236AB77}">
      <dgm:prSet/>
      <dgm:spPr/>
      <dgm:t>
        <a:bodyPr/>
        <a:lstStyle/>
        <a:p>
          <a:r>
            <a:rPr lang="en-US"/>
            <a:t>Regency: period before Louis XV comes to the throne in 1723</a:t>
          </a:r>
        </a:p>
      </dgm:t>
    </dgm:pt>
    <dgm:pt modelId="{8CA644E7-C6A3-432B-A100-9BD6D3020F09}" type="parTrans" cxnId="{BBDF0728-0775-4684-A23B-A4858368C22F}">
      <dgm:prSet/>
      <dgm:spPr/>
      <dgm:t>
        <a:bodyPr/>
        <a:lstStyle/>
        <a:p>
          <a:endParaRPr lang="en-US"/>
        </a:p>
      </dgm:t>
    </dgm:pt>
    <dgm:pt modelId="{A15713B1-65D8-47E3-983B-B8DD0BA2F2A6}" type="sibTrans" cxnId="{BBDF0728-0775-4684-A23B-A4858368C22F}">
      <dgm:prSet/>
      <dgm:spPr/>
      <dgm:t>
        <a:bodyPr/>
        <a:lstStyle/>
        <a:p>
          <a:endParaRPr lang="en-US"/>
        </a:p>
      </dgm:t>
    </dgm:pt>
    <dgm:pt modelId="{037F94BC-D0AD-45B5-9491-E15E9740B77E}">
      <dgm:prSet/>
      <dgm:spPr/>
      <dgm:t>
        <a:bodyPr/>
        <a:lstStyle/>
        <a:p>
          <a:r>
            <a:rPr lang="en-US"/>
            <a:t>Aristocracy leaves Versailles for their houses in Paris</a:t>
          </a:r>
        </a:p>
      </dgm:t>
    </dgm:pt>
    <dgm:pt modelId="{D34DABDC-1CA0-4210-A034-069A3CB0FEE7}" type="parTrans" cxnId="{9BF3C533-18F7-4023-B1D0-905186BC70C1}">
      <dgm:prSet/>
      <dgm:spPr/>
      <dgm:t>
        <a:bodyPr/>
        <a:lstStyle/>
        <a:p>
          <a:endParaRPr lang="en-US"/>
        </a:p>
      </dgm:t>
    </dgm:pt>
    <dgm:pt modelId="{551EF94E-4CAB-488A-9144-ADB576D052A6}" type="sibTrans" cxnId="{9BF3C533-18F7-4023-B1D0-905186BC70C1}">
      <dgm:prSet/>
      <dgm:spPr/>
      <dgm:t>
        <a:bodyPr/>
        <a:lstStyle/>
        <a:p>
          <a:endParaRPr lang="en-US"/>
        </a:p>
      </dgm:t>
    </dgm:pt>
    <dgm:pt modelId="{19DBAA73-47E1-46E1-8C06-D7E059EB4B63}">
      <dgm:prSet/>
      <dgm:spPr/>
      <dgm:t>
        <a:bodyPr/>
        <a:lstStyle/>
        <a:p>
          <a:r>
            <a:rPr lang="en-US"/>
            <a:t>Tastes change: </a:t>
          </a:r>
        </a:p>
      </dgm:t>
    </dgm:pt>
    <dgm:pt modelId="{725CF79A-3C77-4D86-BE38-AE30E8E13EF9}" type="parTrans" cxnId="{6ECCF072-2C04-4DCD-8F4F-474188B2C263}">
      <dgm:prSet/>
      <dgm:spPr/>
      <dgm:t>
        <a:bodyPr/>
        <a:lstStyle/>
        <a:p>
          <a:endParaRPr lang="en-US"/>
        </a:p>
      </dgm:t>
    </dgm:pt>
    <dgm:pt modelId="{FD1A1D7E-BEB9-4BC0-99CC-63CB140830D5}" type="sibTrans" cxnId="{6ECCF072-2C04-4DCD-8F4F-474188B2C263}">
      <dgm:prSet/>
      <dgm:spPr/>
      <dgm:t>
        <a:bodyPr/>
        <a:lstStyle/>
        <a:p>
          <a:endParaRPr lang="en-US"/>
        </a:p>
      </dgm:t>
    </dgm:pt>
    <dgm:pt modelId="{8F27AC42-46B7-456A-A0C8-5B62A27C94C9}">
      <dgm:prSet/>
      <dgm:spPr/>
      <dgm:t>
        <a:bodyPr/>
        <a:lstStyle/>
        <a:p>
          <a:r>
            <a:rPr lang="en-US"/>
            <a:t>Demand for intimate music for small groups</a:t>
          </a:r>
        </a:p>
      </dgm:t>
    </dgm:pt>
    <dgm:pt modelId="{9C765188-E56A-4338-9818-0174BC95A4C4}" type="parTrans" cxnId="{A2AE8B52-0974-450F-9C96-6FD845CB56EA}">
      <dgm:prSet/>
      <dgm:spPr/>
      <dgm:t>
        <a:bodyPr/>
        <a:lstStyle/>
        <a:p>
          <a:endParaRPr lang="en-US"/>
        </a:p>
      </dgm:t>
    </dgm:pt>
    <dgm:pt modelId="{4FBE0D96-A86C-4AF9-B0C1-D0640BCC5135}" type="sibTrans" cxnId="{A2AE8B52-0974-450F-9C96-6FD845CB56EA}">
      <dgm:prSet/>
      <dgm:spPr/>
      <dgm:t>
        <a:bodyPr/>
        <a:lstStyle/>
        <a:p>
          <a:endParaRPr lang="en-US"/>
        </a:p>
      </dgm:t>
    </dgm:pt>
    <dgm:pt modelId="{2ED2D970-BA64-427C-8FAE-82DF6D8A044E}">
      <dgm:prSet/>
      <dgm:spPr/>
      <dgm:t>
        <a:bodyPr/>
        <a:lstStyle/>
        <a:p>
          <a:r>
            <a:rPr lang="en-US"/>
            <a:t>Witty, conversational music valued</a:t>
          </a:r>
        </a:p>
      </dgm:t>
    </dgm:pt>
    <dgm:pt modelId="{A1AE3276-175B-42BB-8E25-A315A81145CC}" type="parTrans" cxnId="{F9084552-C225-4B55-8000-31161DB8093D}">
      <dgm:prSet/>
      <dgm:spPr/>
      <dgm:t>
        <a:bodyPr/>
        <a:lstStyle/>
        <a:p>
          <a:endParaRPr lang="en-US"/>
        </a:p>
      </dgm:t>
    </dgm:pt>
    <dgm:pt modelId="{3D5C73F4-6F84-4207-81D5-EAAA19A31DF2}" type="sibTrans" cxnId="{F9084552-C225-4B55-8000-31161DB8093D}">
      <dgm:prSet/>
      <dgm:spPr/>
      <dgm:t>
        <a:bodyPr/>
        <a:lstStyle/>
        <a:p>
          <a:endParaRPr lang="en-US"/>
        </a:p>
      </dgm:t>
    </dgm:pt>
    <dgm:pt modelId="{35853B77-B9CF-044D-86C5-32B13AB7672F}" type="pres">
      <dgm:prSet presAssocID="{5A6B559B-C44A-4A3B-821C-97FEEBD106EE}" presName="linear" presStyleCnt="0">
        <dgm:presLayoutVars>
          <dgm:animLvl val="lvl"/>
          <dgm:resizeHandles val="exact"/>
        </dgm:presLayoutVars>
      </dgm:prSet>
      <dgm:spPr/>
    </dgm:pt>
    <dgm:pt modelId="{B6BE0ECE-8A21-E34D-8D56-28B358B65BAF}" type="pres">
      <dgm:prSet presAssocID="{8229B536-832E-4FBC-8C2B-D4892236AB7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C826CE7-331E-DB40-BE0B-6EB0D7FC7E40}" type="pres">
      <dgm:prSet presAssocID="{A15713B1-65D8-47E3-983B-B8DD0BA2F2A6}" presName="spacer" presStyleCnt="0"/>
      <dgm:spPr/>
    </dgm:pt>
    <dgm:pt modelId="{0733A7EE-9F39-6341-8DF4-F00CB9582A49}" type="pres">
      <dgm:prSet presAssocID="{037F94BC-D0AD-45B5-9491-E15E9740B77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30E2B4C-DDD6-944E-989B-38C3052FF2CA}" type="pres">
      <dgm:prSet presAssocID="{551EF94E-4CAB-488A-9144-ADB576D052A6}" presName="spacer" presStyleCnt="0"/>
      <dgm:spPr/>
    </dgm:pt>
    <dgm:pt modelId="{AE9A2C61-E75D-EA45-8087-A3F900D94419}" type="pres">
      <dgm:prSet presAssocID="{19DBAA73-47E1-46E1-8C06-D7E059EB4B63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4B651BC-69DE-1B4D-A901-DADE2B9830BF}" type="pres">
      <dgm:prSet presAssocID="{19DBAA73-47E1-46E1-8C06-D7E059EB4B63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5A6D3204-B6CE-034A-972F-155982E24B1A}" type="presOf" srcId="{037F94BC-D0AD-45B5-9491-E15E9740B77E}" destId="{0733A7EE-9F39-6341-8DF4-F00CB9582A49}" srcOrd="0" destOrd="0" presId="urn:microsoft.com/office/officeart/2005/8/layout/vList2"/>
    <dgm:cxn modelId="{BBDF0728-0775-4684-A23B-A4858368C22F}" srcId="{5A6B559B-C44A-4A3B-821C-97FEEBD106EE}" destId="{8229B536-832E-4FBC-8C2B-D4892236AB77}" srcOrd="0" destOrd="0" parTransId="{8CA644E7-C6A3-432B-A100-9BD6D3020F09}" sibTransId="{A15713B1-65D8-47E3-983B-B8DD0BA2F2A6}"/>
    <dgm:cxn modelId="{6DFB932B-3F4C-324F-BF2C-F47F8124F46E}" type="presOf" srcId="{8F27AC42-46B7-456A-A0C8-5B62A27C94C9}" destId="{04B651BC-69DE-1B4D-A901-DADE2B9830BF}" srcOrd="0" destOrd="0" presId="urn:microsoft.com/office/officeart/2005/8/layout/vList2"/>
    <dgm:cxn modelId="{9BF3C533-18F7-4023-B1D0-905186BC70C1}" srcId="{5A6B559B-C44A-4A3B-821C-97FEEBD106EE}" destId="{037F94BC-D0AD-45B5-9491-E15E9740B77E}" srcOrd="1" destOrd="0" parTransId="{D34DABDC-1CA0-4210-A034-069A3CB0FEE7}" sibTransId="{551EF94E-4CAB-488A-9144-ADB576D052A6}"/>
    <dgm:cxn modelId="{6B116C49-AF30-EB4C-B8AF-322689A99CC8}" type="presOf" srcId="{19DBAA73-47E1-46E1-8C06-D7E059EB4B63}" destId="{AE9A2C61-E75D-EA45-8087-A3F900D94419}" srcOrd="0" destOrd="0" presId="urn:microsoft.com/office/officeart/2005/8/layout/vList2"/>
    <dgm:cxn modelId="{1C57DB50-ED82-3449-A94C-AEAE4574C354}" type="presOf" srcId="{2ED2D970-BA64-427C-8FAE-82DF6D8A044E}" destId="{04B651BC-69DE-1B4D-A901-DADE2B9830BF}" srcOrd="0" destOrd="1" presId="urn:microsoft.com/office/officeart/2005/8/layout/vList2"/>
    <dgm:cxn modelId="{F9084552-C225-4B55-8000-31161DB8093D}" srcId="{19DBAA73-47E1-46E1-8C06-D7E059EB4B63}" destId="{2ED2D970-BA64-427C-8FAE-82DF6D8A044E}" srcOrd="1" destOrd="0" parTransId="{A1AE3276-175B-42BB-8E25-A315A81145CC}" sibTransId="{3D5C73F4-6F84-4207-81D5-EAAA19A31DF2}"/>
    <dgm:cxn modelId="{A2AE8B52-0974-450F-9C96-6FD845CB56EA}" srcId="{19DBAA73-47E1-46E1-8C06-D7E059EB4B63}" destId="{8F27AC42-46B7-456A-A0C8-5B62A27C94C9}" srcOrd="0" destOrd="0" parTransId="{9C765188-E56A-4338-9818-0174BC95A4C4}" sibTransId="{4FBE0D96-A86C-4AF9-B0C1-D0640BCC5135}"/>
    <dgm:cxn modelId="{740BB071-4F11-9845-8951-A2C36ED97B0D}" type="presOf" srcId="{8229B536-832E-4FBC-8C2B-D4892236AB77}" destId="{B6BE0ECE-8A21-E34D-8D56-28B358B65BAF}" srcOrd="0" destOrd="0" presId="urn:microsoft.com/office/officeart/2005/8/layout/vList2"/>
    <dgm:cxn modelId="{6ECCF072-2C04-4DCD-8F4F-474188B2C263}" srcId="{5A6B559B-C44A-4A3B-821C-97FEEBD106EE}" destId="{19DBAA73-47E1-46E1-8C06-D7E059EB4B63}" srcOrd="2" destOrd="0" parTransId="{725CF79A-3C77-4D86-BE38-AE30E8E13EF9}" sibTransId="{FD1A1D7E-BEB9-4BC0-99CC-63CB140830D5}"/>
    <dgm:cxn modelId="{356879F4-A6DC-BC43-BE49-53DC719DF4ED}" type="presOf" srcId="{5A6B559B-C44A-4A3B-821C-97FEEBD106EE}" destId="{35853B77-B9CF-044D-86C5-32B13AB7672F}" srcOrd="0" destOrd="0" presId="urn:microsoft.com/office/officeart/2005/8/layout/vList2"/>
    <dgm:cxn modelId="{22C241D5-F55A-974D-A3AD-9B811C29CC30}" type="presParOf" srcId="{35853B77-B9CF-044D-86C5-32B13AB7672F}" destId="{B6BE0ECE-8A21-E34D-8D56-28B358B65BAF}" srcOrd="0" destOrd="0" presId="urn:microsoft.com/office/officeart/2005/8/layout/vList2"/>
    <dgm:cxn modelId="{38126122-5F08-B545-9A8F-FA44FA1BA041}" type="presParOf" srcId="{35853B77-B9CF-044D-86C5-32B13AB7672F}" destId="{DC826CE7-331E-DB40-BE0B-6EB0D7FC7E40}" srcOrd="1" destOrd="0" presId="urn:microsoft.com/office/officeart/2005/8/layout/vList2"/>
    <dgm:cxn modelId="{694925B1-B39B-144B-AA8C-41B030ABD71D}" type="presParOf" srcId="{35853B77-B9CF-044D-86C5-32B13AB7672F}" destId="{0733A7EE-9F39-6341-8DF4-F00CB9582A49}" srcOrd="2" destOrd="0" presId="urn:microsoft.com/office/officeart/2005/8/layout/vList2"/>
    <dgm:cxn modelId="{1FE24FC8-371C-0D49-86EE-56E61DCE1738}" type="presParOf" srcId="{35853B77-B9CF-044D-86C5-32B13AB7672F}" destId="{730E2B4C-DDD6-944E-989B-38C3052FF2CA}" srcOrd="3" destOrd="0" presId="urn:microsoft.com/office/officeart/2005/8/layout/vList2"/>
    <dgm:cxn modelId="{F4678438-EB8F-AE47-B80D-CDCF6EC0887D}" type="presParOf" srcId="{35853B77-B9CF-044D-86C5-32B13AB7672F}" destId="{AE9A2C61-E75D-EA45-8087-A3F900D94419}" srcOrd="4" destOrd="0" presId="urn:microsoft.com/office/officeart/2005/8/layout/vList2"/>
    <dgm:cxn modelId="{782E96C3-A92A-8240-ABCB-BE2B3F9470C6}" type="presParOf" srcId="{35853B77-B9CF-044D-86C5-32B13AB7672F}" destId="{04B651BC-69DE-1B4D-A901-DADE2B9830BF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2C8D1B-B140-417C-9EF9-1529954F358E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ACFB5F4-95C4-4F0E-A0BD-A00CBE2337F2}">
      <dgm:prSet/>
      <dgm:spPr/>
      <dgm:t>
        <a:bodyPr/>
        <a:lstStyle/>
        <a:p>
          <a:r>
            <a:rPr lang="en-US"/>
            <a:t>Modeled theories on the laws of science (acoustics) </a:t>
          </a:r>
        </a:p>
      </dgm:t>
    </dgm:pt>
    <dgm:pt modelId="{6181B572-E9EF-4AD8-890E-6D9784EF7164}" type="parTrans" cxnId="{7A885259-1871-42F3-ACB3-231348C99AED}">
      <dgm:prSet/>
      <dgm:spPr/>
      <dgm:t>
        <a:bodyPr/>
        <a:lstStyle/>
        <a:p>
          <a:endParaRPr lang="en-US"/>
        </a:p>
      </dgm:t>
    </dgm:pt>
    <dgm:pt modelId="{9A19F717-13D1-46FE-97D9-51D0260FD7B2}" type="sibTrans" cxnId="{7A885259-1871-42F3-ACB3-231348C99AED}">
      <dgm:prSet/>
      <dgm:spPr/>
      <dgm:t>
        <a:bodyPr/>
        <a:lstStyle/>
        <a:p>
          <a:endParaRPr lang="en-US"/>
        </a:p>
      </dgm:t>
    </dgm:pt>
    <dgm:pt modelId="{2003B953-E1EB-45CC-9E82-F76DD0D00232}">
      <dgm:prSet/>
      <dgm:spPr/>
      <dgm:t>
        <a:bodyPr/>
        <a:lstStyle/>
        <a:p>
          <a:r>
            <a:rPr lang="en-US"/>
            <a:t>Defined how functional tonality works</a:t>
          </a:r>
        </a:p>
      </dgm:t>
    </dgm:pt>
    <dgm:pt modelId="{1225010C-C49E-4B56-A0D4-79CFE2073C39}" type="parTrans" cxnId="{BF7EB2FE-BCED-4134-A354-C7A77A71A039}">
      <dgm:prSet/>
      <dgm:spPr/>
      <dgm:t>
        <a:bodyPr/>
        <a:lstStyle/>
        <a:p>
          <a:endParaRPr lang="en-US"/>
        </a:p>
      </dgm:t>
    </dgm:pt>
    <dgm:pt modelId="{A2DAEF65-608D-4264-B3F9-29C4E7D3A6A7}" type="sibTrans" cxnId="{BF7EB2FE-BCED-4134-A354-C7A77A71A039}">
      <dgm:prSet/>
      <dgm:spPr/>
      <dgm:t>
        <a:bodyPr/>
        <a:lstStyle/>
        <a:p>
          <a:endParaRPr lang="en-US"/>
        </a:p>
      </dgm:t>
    </dgm:pt>
    <dgm:pt modelId="{F7FECB5A-CCE3-4BF9-A599-24A487EF7D2C}">
      <dgm:prSet/>
      <dgm:spPr/>
      <dgm:t>
        <a:bodyPr/>
        <a:lstStyle/>
        <a:p>
          <a:r>
            <a:rPr lang="en-US"/>
            <a:t>Basic unit = root position triad, with inversions</a:t>
          </a:r>
        </a:p>
      </dgm:t>
    </dgm:pt>
    <dgm:pt modelId="{942C4296-0B67-41E1-809A-D47E7E04F995}" type="parTrans" cxnId="{09506D7F-530C-4B62-88D6-4831C40BCE48}">
      <dgm:prSet/>
      <dgm:spPr/>
      <dgm:t>
        <a:bodyPr/>
        <a:lstStyle/>
        <a:p>
          <a:endParaRPr lang="en-US"/>
        </a:p>
      </dgm:t>
    </dgm:pt>
    <dgm:pt modelId="{DDABE40D-A909-49E7-8C16-471206FCCAF4}" type="sibTrans" cxnId="{09506D7F-530C-4B62-88D6-4831C40BCE48}">
      <dgm:prSet/>
      <dgm:spPr/>
      <dgm:t>
        <a:bodyPr/>
        <a:lstStyle/>
        <a:p>
          <a:endParaRPr lang="en-US"/>
        </a:p>
      </dgm:t>
    </dgm:pt>
    <dgm:pt modelId="{1E02956A-28CF-49AC-A049-0DCCA27735B8}">
      <dgm:prSet/>
      <dgm:spPr/>
      <dgm:t>
        <a:bodyPr/>
        <a:lstStyle/>
        <a:p>
          <a:r>
            <a:rPr lang="en-US" i="1"/>
            <a:t>Basse fondamentale</a:t>
          </a:r>
          <a:r>
            <a:rPr lang="en-US"/>
            <a:t> [fundamental bass] = root progression</a:t>
          </a:r>
        </a:p>
      </dgm:t>
    </dgm:pt>
    <dgm:pt modelId="{6FF6D559-3887-4BAE-ACC5-32FF690AC581}" type="parTrans" cxnId="{16AD44C8-7F17-4B81-BA17-F8A317948ECD}">
      <dgm:prSet/>
      <dgm:spPr/>
      <dgm:t>
        <a:bodyPr/>
        <a:lstStyle/>
        <a:p>
          <a:endParaRPr lang="en-US"/>
        </a:p>
      </dgm:t>
    </dgm:pt>
    <dgm:pt modelId="{CCC47131-4B42-40CA-8BBF-CE685EA720CA}" type="sibTrans" cxnId="{16AD44C8-7F17-4B81-BA17-F8A317948ECD}">
      <dgm:prSet/>
      <dgm:spPr/>
      <dgm:t>
        <a:bodyPr/>
        <a:lstStyle/>
        <a:p>
          <a:endParaRPr lang="en-US"/>
        </a:p>
      </dgm:t>
    </dgm:pt>
    <dgm:pt modelId="{20E93562-1DE3-4FCA-B581-C03DB1946E2C}">
      <dgm:prSet/>
      <dgm:spPr/>
      <dgm:t>
        <a:bodyPr/>
        <a:lstStyle/>
        <a:p>
          <a:r>
            <a:rPr lang="en-US"/>
            <a:t>Chords related to the scale of a key by their root              (</a:t>
          </a:r>
          <a:r>
            <a:rPr lang="en-US">
              <a:sym typeface="Wingdings" panose="05000000000000000000" pitchFamily="2" charset="2"/>
            </a:rPr>
            <a:t></a:t>
          </a:r>
          <a:r>
            <a:rPr lang="en-US"/>
            <a:t> Roman numeral analysis)</a:t>
          </a:r>
        </a:p>
      </dgm:t>
    </dgm:pt>
    <dgm:pt modelId="{7FE2D025-5740-483A-89E0-B661BD59E4AF}" type="parTrans" cxnId="{41DE5335-D431-44ED-9EEA-99C5C6AFCFA4}">
      <dgm:prSet/>
      <dgm:spPr/>
      <dgm:t>
        <a:bodyPr/>
        <a:lstStyle/>
        <a:p>
          <a:endParaRPr lang="en-US"/>
        </a:p>
      </dgm:t>
    </dgm:pt>
    <dgm:pt modelId="{A48E1737-9936-4277-A831-7899E27453E1}" type="sibTrans" cxnId="{41DE5335-D431-44ED-9EEA-99C5C6AFCFA4}">
      <dgm:prSet/>
      <dgm:spPr/>
      <dgm:t>
        <a:bodyPr/>
        <a:lstStyle/>
        <a:p>
          <a:endParaRPr lang="en-US"/>
        </a:p>
      </dgm:t>
    </dgm:pt>
    <dgm:pt modelId="{2471A3BA-EC37-424A-A105-673A8AB77C4E}">
      <dgm:prSet/>
      <dgm:spPr/>
      <dgm:t>
        <a:bodyPr/>
        <a:lstStyle/>
        <a:p>
          <a:r>
            <a:rPr lang="en-US"/>
            <a:t>Important chords of a key: Tonic, Dominant, Subdominant</a:t>
          </a:r>
        </a:p>
      </dgm:t>
    </dgm:pt>
    <dgm:pt modelId="{063D70D9-7871-4FFA-AA5F-3BC14499F3BB}" type="parTrans" cxnId="{3B98F8FA-7E06-40A7-8747-3F5234F93456}">
      <dgm:prSet/>
      <dgm:spPr/>
      <dgm:t>
        <a:bodyPr/>
        <a:lstStyle/>
        <a:p>
          <a:endParaRPr lang="en-US"/>
        </a:p>
      </dgm:t>
    </dgm:pt>
    <dgm:pt modelId="{BACAA4F4-353B-4AD7-AC9E-AF696EB102D2}" type="sibTrans" cxnId="{3B98F8FA-7E06-40A7-8747-3F5234F93456}">
      <dgm:prSet/>
      <dgm:spPr/>
      <dgm:t>
        <a:bodyPr/>
        <a:lstStyle/>
        <a:p>
          <a:endParaRPr lang="en-US"/>
        </a:p>
      </dgm:t>
    </dgm:pt>
    <dgm:pt modelId="{60EE5E6F-E3F9-4DD5-9766-76E9A5F6F127}">
      <dgm:prSet/>
      <dgm:spPr/>
      <dgm:t>
        <a:bodyPr/>
        <a:lstStyle/>
        <a:p>
          <a:r>
            <a:rPr lang="en-US"/>
            <a:t>Modulation = move outside basic scale of the key</a:t>
          </a:r>
        </a:p>
      </dgm:t>
    </dgm:pt>
    <dgm:pt modelId="{131FCD87-74AE-452A-BD98-54B55B7E1E31}" type="parTrans" cxnId="{BB1B0A0C-886E-4178-A4A7-7DD7C7AB4C04}">
      <dgm:prSet/>
      <dgm:spPr/>
      <dgm:t>
        <a:bodyPr/>
        <a:lstStyle/>
        <a:p>
          <a:endParaRPr lang="en-US"/>
        </a:p>
      </dgm:t>
    </dgm:pt>
    <dgm:pt modelId="{4B8B5442-D4A6-4832-AC85-9DE39B967E09}" type="sibTrans" cxnId="{BB1B0A0C-886E-4178-A4A7-7DD7C7AB4C04}">
      <dgm:prSet/>
      <dgm:spPr/>
      <dgm:t>
        <a:bodyPr/>
        <a:lstStyle/>
        <a:p>
          <a:endParaRPr lang="en-US"/>
        </a:p>
      </dgm:t>
    </dgm:pt>
    <dgm:pt modelId="{ADE427AD-C652-8946-B23F-5404B1945DC6}" type="pres">
      <dgm:prSet presAssocID="{612C8D1B-B140-417C-9EF9-1529954F358E}" presName="linear" presStyleCnt="0">
        <dgm:presLayoutVars>
          <dgm:dir/>
          <dgm:animLvl val="lvl"/>
          <dgm:resizeHandles val="exact"/>
        </dgm:presLayoutVars>
      </dgm:prSet>
      <dgm:spPr/>
    </dgm:pt>
    <dgm:pt modelId="{E4164B8A-E480-7046-80C3-0027302549EA}" type="pres">
      <dgm:prSet presAssocID="{0ACFB5F4-95C4-4F0E-A0BD-A00CBE2337F2}" presName="parentLin" presStyleCnt="0"/>
      <dgm:spPr/>
    </dgm:pt>
    <dgm:pt modelId="{EF3E1512-0A89-B94C-AAD2-77F11CBA97F6}" type="pres">
      <dgm:prSet presAssocID="{0ACFB5F4-95C4-4F0E-A0BD-A00CBE2337F2}" presName="parentLeftMargin" presStyleLbl="node1" presStyleIdx="0" presStyleCnt="2"/>
      <dgm:spPr/>
    </dgm:pt>
    <dgm:pt modelId="{E362C464-0175-004D-830A-B94E664762D0}" type="pres">
      <dgm:prSet presAssocID="{0ACFB5F4-95C4-4F0E-A0BD-A00CBE2337F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BC9A9DBC-ACFD-E54D-B1B8-8C6A9F1C7119}" type="pres">
      <dgm:prSet presAssocID="{0ACFB5F4-95C4-4F0E-A0BD-A00CBE2337F2}" presName="negativeSpace" presStyleCnt="0"/>
      <dgm:spPr/>
    </dgm:pt>
    <dgm:pt modelId="{B0998D69-B54A-5A42-B067-FF137E13E536}" type="pres">
      <dgm:prSet presAssocID="{0ACFB5F4-95C4-4F0E-A0BD-A00CBE2337F2}" presName="childText" presStyleLbl="conFgAcc1" presStyleIdx="0" presStyleCnt="2">
        <dgm:presLayoutVars>
          <dgm:bulletEnabled val="1"/>
        </dgm:presLayoutVars>
      </dgm:prSet>
      <dgm:spPr/>
    </dgm:pt>
    <dgm:pt modelId="{95DBCBE4-8A50-E84B-9C3A-596D5C244551}" type="pres">
      <dgm:prSet presAssocID="{9A19F717-13D1-46FE-97D9-51D0260FD7B2}" presName="spaceBetweenRectangles" presStyleCnt="0"/>
      <dgm:spPr/>
    </dgm:pt>
    <dgm:pt modelId="{10BE6303-E204-0E48-8271-91DDD4B67221}" type="pres">
      <dgm:prSet presAssocID="{2003B953-E1EB-45CC-9E82-F76DD0D00232}" presName="parentLin" presStyleCnt="0"/>
      <dgm:spPr/>
    </dgm:pt>
    <dgm:pt modelId="{B4DA8E30-3BE8-E34C-8D05-D6E43ACF85F0}" type="pres">
      <dgm:prSet presAssocID="{2003B953-E1EB-45CC-9E82-F76DD0D00232}" presName="parentLeftMargin" presStyleLbl="node1" presStyleIdx="0" presStyleCnt="2"/>
      <dgm:spPr/>
    </dgm:pt>
    <dgm:pt modelId="{89D6FD74-14EF-B64C-9A7D-6153CE3DEFC2}" type="pres">
      <dgm:prSet presAssocID="{2003B953-E1EB-45CC-9E82-F76DD0D00232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8522C2A-95BE-1C42-B5EA-2D7A7001BBA7}" type="pres">
      <dgm:prSet presAssocID="{2003B953-E1EB-45CC-9E82-F76DD0D00232}" presName="negativeSpace" presStyleCnt="0"/>
      <dgm:spPr/>
    </dgm:pt>
    <dgm:pt modelId="{8F9A720E-179D-5644-AC09-7E605E177BFC}" type="pres">
      <dgm:prSet presAssocID="{2003B953-E1EB-45CC-9E82-F76DD0D00232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0C908401-8A56-2F48-97C1-83CD4E2337FE}" type="presOf" srcId="{612C8D1B-B140-417C-9EF9-1529954F358E}" destId="{ADE427AD-C652-8946-B23F-5404B1945DC6}" srcOrd="0" destOrd="0" presId="urn:microsoft.com/office/officeart/2005/8/layout/list1"/>
    <dgm:cxn modelId="{BB1B0A0C-886E-4178-A4A7-7DD7C7AB4C04}" srcId="{2003B953-E1EB-45CC-9E82-F76DD0D00232}" destId="{60EE5E6F-E3F9-4DD5-9766-76E9A5F6F127}" srcOrd="4" destOrd="0" parTransId="{131FCD87-74AE-452A-BD98-54B55B7E1E31}" sibTransId="{4B8B5442-D4A6-4832-AC85-9DE39B967E09}"/>
    <dgm:cxn modelId="{D0212914-0939-7D45-A857-1F63D23B0168}" type="presOf" srcId="{2003B953-E1EB-45CC-9E82-F76DD0D00232}" destId="{B4DA8E30-3BE8-E34C-8D05-D6E43ACF85F0}" srcOrd="0" destOrd="0" presId="urn:microsoft.com/office/officeart/2005/8/layout/list1"/>
    <dgm:cxn modelId="{89DDFE16-A4CC-424B-8A95-C94E51BE53BB}" type="presOf" srcId="{2003B953-E1EB-45CC-9E82-F76DD0D00232}" destId="{89D6FD74-14EF-B64C-9A7D-6153CE3DEFC2}" srcOrd="1" destOrd="0" presId="urn:microsoft.com/office/officeart/2005/8/layout/list1"/>
    <dgm:cxn modelId="{96853E1A-2370-1043-B6FD-FCC377067A0F}" type="presOf" srcId="{F7FECB5A-CCE3-4BF9-A599-24A487EF7D2C}" destId="{8F9A720E-179D-5644-AC09-7E605E177BFC}" srcOrd="0" destOrd="0" presId="urn:microsoft.com/office/officeart/2005/8/layout/list1"/>
    <dgm:cxn modelId="{41DE5335-D431-44ED-9EEA-99C5C6AFCFA4}" srcId="{2003B953-E1EB-45CC-9E82-F76DD0D00232}" destId="{20E93562-1DE3-4FCA-B581-C03DB1946E2C}" srcOrd="2" destOrd="0" parTransId="{7FE2D025-5740-483A-89E0-B661BD59E4AF}" sibTransId="{A48E1737-9936-4277-A831-7899E27453E1}"/>
    <dgm:cxn modelId="{7A885259-1871-42F3-ACB3-231348C99AED}" srcId="{612C8D1B-B140-417C-9EF9-1529954F358E}" destId="{0ACFB5F4-95C4-4F0E-A0BD-A00CBE2337F2}" srcOrd="0" destOrd="0" parTransId="{6181B572-E9EF-4AD8-890E-6D9784EF7164}" sibTransId="{9A19F717-13D1-46FE-97D9-51D0260FD7B2}"/>
    <dgm:cxn modelId="{BE064E64-32BE-6E44-835C-42DD3C469C03}" type="presOf" srcId="{0ACFB5F4-95C4-4F0E-A0BD-A00CBE2337F2}" destId="{EF3E1512-0A89-B94C-AAD2-77F11CBA97F6}" srcOrd="0" destOrd="0" presId="urn:microsoft.com/office/officeart/2005/8/layout/list1"/>
    <dgm:cxn modelId="{633F6F69-F493-8449-A127-4CB21EE50DB9}" type="presOf" srcId="{1E02956A-28CF-49AC-A049-0DCCA27735B8}" destId="{8F9A720E-179D-5644-AC09-7E605E177BFC}" srcOrd="0" destOrd="1" presId="urn:microsoft.com/office/officeart/2005/8/layout/list1"/>
    <dgm:cxn modelId="{65AB7476-9394-B448-AF47-76FDA9D0C4A9}" type="presOf" srcId="{20E93562-1DE3-4FCA-B581-C03DB1946E2C}" destId="{8F9A720E-179D-5644-AC09-7E605E177BFC}" srcOrd="0" destOrd="2" presId="urn:microsoft.com/office/officeart/2005/8/layout/list1"/>
    <dgm:cxn modelId="{09506D7F-530C-4B62-88D6-4831C40BCE48}" srcId="{2003B953-E1EB-45CC-9E82-F76DD0D00232}" destId="{F7FECB5A-CCE3-4BF9-A599-24A487EF7D2C}" srcOrd="0" destOrd="0" parTransId="{942C4296-0B67-41E1-809A-D47E7E04F995}" sibTransId="{DDABE40D-A909-49E7-8C16-471206FCCAF4}"/>
    <dgm:cxn modelId="{4D61E592-A88E-FA43-BFAD-D46E58FE82AD}" type="presOf" srcId="{60EE5E6F-E3F9-4DD5-9766-76E9A5F6F127}" destId="{8F9A720E-179D-5644-AC09-7E605E177BFC}" srcOrd="0" destOrd="4" presId="urn:microsoft.com/office/officeart/2005/8/layout/list1"/>
    <dgm:cxn modelId="{16AD44C8-7F17-4B81-BA17-F8A317948ECD}" srcId="{2003B953-E1EB-45CC-9E82-F76DD0D00232}" destId="{1E02956A-28CF-49AC-A049-0DCCA27735B8}" srcOrd="1" destOrd="0" parTransId="{6FF6D559-3887-4BAE-ACC5-32FF690AC581}" sibTransId="{CCC47131-4B42-40CA-8BBF-CE685EA720CA}"/>
    <dgm:cxn modelId="{B12357DB-A165-D84F-AAC8-94DE8DAEFBA0}" type="presOf" srcId="{0ACFB5F4-95C4-4F0E-A0BD-A00CBE2337F2}" destId="{E362C464-0175-004D-830A-B94E664762D0}" srcOrd="1" destOrd="0" presId="urn:microsoft.com/office/officeart/2005/8/layout/list1"/>
    <dgm:cxn modelId="{8C00E6E3-9470-0541-805A-E091002DF9B7}" type="presOf" srcId="{2471A3BA-EC37-424A-A105-673A8AB77C4E}" destId="{8F9A720E-179D-5644-AC09-7E605E177BFC}" srcOrd="0" destOrd="3" presId="urn:microsoft.com/office/officeart/2005/8/layout/list1"/>
    <dgm:cxn modelId="{3B98F8FA-7E06-40A7-8747-3F5234F93456}" srcId="{2003B953-E1EB-45CC-9E82-F76DD0D00232}" destId="{2471A3BA-EC37-424A-A105-673A8AB77C4E}" srcOrd="3" destOrd="0" parTransId="{063D70D9-7871-4FFA-AA5F-3BC14499F3BB}" sibTransId="{BACAA4F4-353B-4AD7-AC9E-AF696EB102D2}"/>
    <dgm:cxn modelId="{BF7EB2FE-BCED-4134-A354-C7A77A71A039}" srcId="{612C8D1B-B140-417C-9EF9-1529954F358E}" destId="{2003B953-E1EB-45CC-9E82-F76DD0D00232}" srcOrd="1" destOrd="0" parTransId="{1225010C-C49E-4B56-A0D4-79CFE2073C39}" sibTransId="{A2DAEF65-608D-4264-B3F9-29C4E7D3A6A7}"/>
    <dgm:cxn modelId="{6C0CFC87-63CA-C244-B642-8C14C18D86EC}" type="presParOf" srcId="{ADE427AD-C652-8946-B23F-5404B1945DC6}" destId="{E4164B8A-E480-7046-80C3-0027302549EA}" srcOrd="0" destOrd="0" presId="urn:microsoft.com/office/officeart/2005/8/layout/list1"/>
    <dgm:cxn modelId="{EE6BB28C-37BB-B94E-B680-A41E96D5B689}" type="presParOf" srcId="{E4164B8A-E480-7046-80C3-0027302549EA}" destId="{EF3E1512-0A89-B94C-AAD2-77F11CBA97F6}" srcOrd="0" destOrd="0" presId="urn:microsoft.com/office/officeart/2005/8/layout/list1"/>
    <dgm:cxn modelId="{1B1CF7C5-7CDF-D94C-98B2-FD72F73F804E}" type="presParOf" srcId="{E4164B8A-E480-7046-80C3-0027302549EA}" destId="{E362C464-0175-004D-830A-B94E664762D0}" srcOrd="1" destOrd="0" presId="urn:microsoft.com/office/officeart/2005/8/layout/list1"/>
    <dgm:cxn modelId="{8F7CF38E-868A-264F-AD9D-0296960BC25D}" type="presParOf" srcId="{ADE427AD-C652-8946-B23F-5404B1945DC6}" destId="{BC9A9DBC-ACFD-E54D-B1B8-8C6A9F1C7119}" srcOrd="1" destOrd="0" presId="urn:microsoft.com/office/officeart/2005/8/layout/list1"/>
    <dgm:cxn modelId="{6B84566C-3577-C442-82CB-90DB00F67FCC}" type="presParOf" srcId="{ADE427AD-C652-8946-B23F-5404B1945DC6}" destId="{B0998D69-B54A-5A42-B067-FF137E13E536}" srcOrd="2" destOrd="0" presId="urn:microsoft.com/office/officeart/2005/8/layout/list1"/>
    <dgm:cxn modelId="{5069F748-F0A9-1049-866C-F4133689F1E0}" type="presParOf" srcId="{ADE427AD-C652-8946-B23F-5404B1945DC6}" destId="{95DBCBE4-8A50-E84B-9C3A-596D5C244551}" srcOrd="3" destOrd="0" presId="urn:microsoft.com/office/officeart/2005/8/layout/list1"/>
    <dgm:cxn modelId="{A848B3AE-DEFF-3A41-9375-DC8C297F4F43}" type="presParOf" srcId="{ADE427AD-C652-8946-B23F-5404B1945DC6}" destId="{10BE6303-E204-0E48-8271-91DDD4B67221}" srcOrd="4" destOrd="0" presId="urn:microsoft.com/office/officeart/2005/8/layout/list1"/>
    <dgm:cxn modelId="{9CFE0DAF-B0D6-D644-9A12-C267C8EC1F57}" type="presParOf" srcId="{10BE6303-E204-0E48-8271-91DDD4B67221}" destId="{B4DA8E30-3BE8-E34C-8D05-D6E43ACF85F0}" srcOrd="0" destOrd="0" presId="urn:microsoft.com/office/officeart/2005/8/layout/list1"/>
    <dgm:cxn modelId="{561FC4E9-DCB5-6A4E-9519-B9D56AB1FF72}" type="presParOf" srcId="{10BE6303-E204-0E48-8271-91DDD4B67221}" destId="{89D6FD74-14EF-B64C-9A7D-6153CE3DEFC2}" srcOrd="1" destOrd="0" presId="urn:microsoft.com/office/officeart/2005/8/layout/list1"/>
    <dgm:cxn modelId="{EA23348B-E82C-F646-9FAA-05D9840FF44E}" type="presParOf" srcId="{ADE427AD-C652-8946-B23F-5404B1945DC6}" destId="{78522C2A-95BE-1C42-B5EA-2D7A7001BBA7}" srcOrd="5" destOrd="0" presId="urn:microsoft.com/office/officeart/2005/8/layout/list1"/>
    <dgm:cxn modelId="{3D10BD72-E0CB-5346-B370-1E165E193055}" type="presParOf" srcId="{ADE427AD-C652-8946-B23F-5404B1945DC6}" destId="{8F9A720E-179D-5644-AC09-7E605E177BF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BE0ECE-8A21-E34D-8D56-28B358B65BAF}">
      <dsp:nvSpPr>
        <dsp:cNvPr id="0" name=""/>
        <dsp:cNvSpPr/>
      </dsp:nvSpPr>
      <dsp:spPr>
        <a:xfrm>
          <a:off x="0" y="439429"/>
          <a:ext cx="5000124" cy="11138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Regency: period before Louis XV comes to the throne in 1723</a:t>
          </a:r>
        </a:p>
      </dsp:txBody>
      <dsp:txXfrm>
        <a:off x="54373" y="493802"/>
        <a:ext cx="4891378" cy="1005094"/>
      </dsp:txXfrm>
    </dsp:sp>
    <dsp:sp modelId="{0733A7EE-9F39-6341-8DF4-F00CB9582A49}">
      <dsp:nvSpPr>
        <dsp:cNvPr id="0" name=""/>
        <dsp:cNvSpPr/>
      </dsp:nvSpPr>
      <dsp:spPr>
        <a:xfrm>
          <a:off x="0" y="1633909"/>
          <a:ext cx="5000124" cy="1113840"/>
        </a:xfrm>
        <a:prstGeom prst="roundRect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Aristocracy leaves Versailles for their houses in Paris</a:t>
          </a:r>
        </a:p>
      </dsp:txBody>
      <dsp:txXfrm>
        <a:off x="54373" y="1688282"/>
        <a:ext cx="4891378" cy="1005094"/>
      </dsp:txXfrm>
    </dsp:sp>
    <dsp:sp modelId="{AE9A2C61-E75D-EA45-8087-A3F900D94419}">
      <dsp:nvSpPr>
        <dsp:cNvPr id="0" name=""/>
        <dsp:cNvSpPr/>
      </dsp:nvSpPr>
      <dsp:spPr>
        <a:xfrm>
          <a:off x="0" y="2828389"/>
          <a:ext cx="5000124" cy="1113840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Tastes change: </a:t>
          </a:r>
        </a:p>
      </dsp:txBody>
      <dsp:txXfrm>
        <a:off x="54373" y="2882762"/>
        <a:ext cx="4891378" cy="1005094"/>
      </dsp:txXfrm>
    </dsp:sp>
    <dsp:sp modelId="{04B651BC-69DE-1B4D-A901-DADE2B9830BF}">
      <dsp:nvSpPr>
        <dsp:cNvPr id="0" name=""/>
        <dsp:cNvSpPr/>
      </dsp:nvSpPr>
      <dsp:spPr>
        <a:xfrm>
          <a:off x="0" y="3942229"/>
          <a:ext cx="5000124" cy="1072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4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Demand for intimate music for small groups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Witty, conversational music valued</a:t>
          </a:r>
        </a:p>
      </dsp:txBody>
      <dsp:txXfrm>
        <a:off x="0" y="3942229"/>
        <a:ext cx="5000124" cy="10722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98D69-B54A-5A42-B067-FF137E13E536}">
      <dsp:nvSpPr>
        <dsp:cNvPr id="0" name=""/>
        <dsp:cNvSpPr/>
      </dsp:nvSpPr>
      <dsp:spPr>
        <a:xfrm>
          <a:off x="0" y="794619"/>
          <a:ext cx="78867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62C464-0175-004D-830A-B94E664762D0}">
      <dsp:nvSpPr>
        <dsp:cNvPr id="0" name=""/>
        <dsp:cNvSpPr/>
      </dsp:nvSpPr>
      <dsp:spPr>
        <a:xfrm>
          <a:off x="394335" y="528938"/>
          <a:ext cx="5520690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Modeled theories on the laws of science (acoustics) </a:t>
          </a:r>
        </a:p>
      </dsp:txBody>
      <dsp:txXfrm>
        <a:off x="420274" y="554877"/>
        <a:ext cx="5468812" cy="479482"/>
      </dsp:txXfrm>
    </dsp:sp>
    <dsp:sp modelId="{8F9A720E-179D-5644-AC09-7E605E177BFC}">
      <dsp:nvSpPr>
        <dsp:cNvPr id="0" name=""/>
        <dsp:cNvSpPr/>
      </dsp:nvSpPr>
      <dsp:spPr>
        <a:xfrm>
          <a:off x="0" y="1611099"/>
          <a:ext cx="7886700" cy="2211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2096" tIns="374904" rIns="61209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Basic unit = root position triad, with inversions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i="1" kern="1200"/>
            <a:t>Basse fondamentale</a:t>
          </a:r>
          <a:r>
            <a:rPr lang="en-US" sz="1800" kern="1200"/>
            <a:t> [fundamental bass] = root progression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Chords related to the scale of a key by their root              (</a:t>
          </a:r>
          <a:r>
            <a:rPr lang="en-US" sz="1800" kern="1200">
              <a:sym typeface="Wingdings" panose="05000000000000000000" pitchFamily="2" charset="2"/>
            </a:rPr>
            <a:t></a:t>
          </a:r>
          <a:r>
            <a:rPr lang="en-US" sz="1800" kern="1200"/>
            <a:t> Roman numeral analysis)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Important chords of a key: Tonic, Dominant, Subdominant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Modulation = move outside basic scale of the key</a:t>
          </a:r>
        </a:p>
      </dsp:txBody>
      <dsp:txXfrm>
        <a:off x="0" y="1611099"/>
        <a:ext cx="7886700" cy="2211300"/>
      </dsp:txXfrm>
    </dsp:sp>
    <dsp:sp modelId="{89D6FD74-14EF-B64C-9A7D-6153CE3DEFC2}">
      <dsp:nvSpPr>
        <dsp:cNvPr id="0" name=""/>
        <dsp:cNvSpPr/>
      </dsp:nvSpPr>
      <dsp:spPr>
        <a:xfrm>
          <a:off x="394335" y="1345418"/>
          <a:ext cx="5520690" cy="53136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Defined how functional tonality works</a:t>
          </a:r>
        </a:p>
      </dsp:txBody>
      <dsp:txXfrm>
        <a:off x="420274" y="1371357"/>
        <a:ext cx="546881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7E393-55CF-7817-4C44-06386DFC99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6031EF-661B-BAD9-01A5-C8A41BE36C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CA68-EA79-BE32-A4AF-9110B8DD7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C6515-A636-DD7C-F740-094EE0001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43863-6D4C-47AA-D0E4-A2DF2994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2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DF3C9-AA4C-6156-5E71-A26767C20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E60BB0-E8DD-4718-01EF-A3B2FA78E3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F363D-6620-E8B2-DB94-52935C326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183CB-CB8E-6B12-23A7-DE910884E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88EB8-D005-2530-D119-A29479512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5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D1A17B-6D1F-8706-DBC7-303190407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672E7A-74D7-2BFB-3B29-28678C074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EE5D7-2BE0-76A5-7BBA-238F1215D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71EBE-D9BA-16AC-C3C5-F03E0B091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4868C-A30E-7AD9-FE67-D23F91AF0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150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11447200-6EBE-2F4B-9029-AC286865FB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5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E3DEA-0667-9C55-66AD-B523A7C05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F126F-490F-646C-FC4A-2AA07819B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0462A-EEAD-18D1-1B01-52830C6CE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C9309-48B7-9C21-F386-5E9C34232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A4DD6-C1E5-CF72-6524-144838785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68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35148-5D59-AF78-082B-BA8B64BD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53A9AB-A1A6-B605-98A5-A8A879740A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C35C1-6A03-834E-BD19-D8101DC18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A88DB-1B9E-CD4C-FB12-1EDF581DE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D4C55-F53E-A13D-4961-2B5F0C887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4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E3F06-603A-3835-57F8-18BD615C9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4E2D8-BAB3-BC31-5FD3-5B69A449B9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372627-9E31-856F-E1C4-935EE738C7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D1A4A5-7443-E196-8B7B-539E96D0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CD49B4-AFB8-B8DC-5581-2D45B10FA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2E940E-C82F-9238-B7E6-4303739B4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4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1303F-6437-5D2D-E937-44AB8ADA3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506CE5-3F7C-29B7-B00B-501205769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5F9EEF-E0BA-6C57-84DC-F6E522D7C0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84C077-1C68-ACAA-6406-93639A7375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D7AFD1-215F-3F8D-496E-57FC046C07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8C1306-78A4-A586-85FF-1157DD13D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AF284-C45B-2A62-9019-9BA063443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2B7F6B-61B4-E5AA-7EF3-D76355A88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17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3DFE1-CCCA-1BFA-4F98-4EE6500CB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F6421-38C4-D918-6A0F-6EB1ED165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F343BB-80E2-0522-48F1-4363D0E3A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3AAF31-B6D8-C88B-E9E3-8FCD833EB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12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9E5286-3A61-5A2E-EA59-2499A7BE5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2AB479-CB73-F6C4-BE01-50283F5B1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72D23-12C9-3312-E8DD-FE00401F6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9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31C9F-30A0-4C79-9D14-43B8ED80B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FE508-61FE-2105-BC6D-099A25B0A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0BDA4A-36D3-BD6C-6047-1CB2629306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AA014A-B619-0F53-648E-A8B052DD8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EBFB80-264D-4622-2619-F13267025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5D599-4C16-6728-B2C2-D204D879D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0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9777B-A74F-CCA3-FD39-1B4E268F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4FFAE8-1F76-DA49-AD95-24BBB34EAF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C43D5C-D14A-0E78-944F-59D2CEDB7E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1E049-00A5-4D3F-C115-FA93803FE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F1EA45-0C6A-9F78-D176-E5D10FA5C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42C1DC-A461-7CAA-E1C1-1AC584D66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92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9930AE-6BC7-7177-5213-F1B510DB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151FF-823A-9D36-822F-3B9740414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DB122-3BBC-3D6E-0E22-82D1CB1720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97A20-6F7F-424F-A459-AC0233503A6A}" type="datetimeFigureOut">
              <a:rPr lang="en-US" smtClean="0"/>
              <a:pPr/>
              <a:t>11/11/22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A0A3E-67C8-E5E5-3FC5-A5CCDF3837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8DCBF5-096F-DCCB-1C42-5584082A2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FD68B-8048-D54B-915D-A966CEF04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72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-4i_Rfax5M?feature=oembe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2MyhpQqYymE?feature=oembed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08373A3F-54E0-424E-A84D-3522122109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65884" y="841375"/>
            <a:ext cx="2628900" cy="3114698"/>
          </a:xfrm>
        </p:spPr>
        <p:txBody>
          <a:bodyPr>
            <a:normAutofit/>
          </a:bodyPr>
          <a:lstStyle/>
          <a:p>
            <a:r>
              <a:rPr lang="en-US" sz="3800">
                <a:solidFill>
                  <a:schemeClr val="bg1"/>
                </a:solidFill>
              </a:rPr>
              <a:t>18</a:t>
            </a:r>
            <a:r>
              <a:rPr lang="en-US" sz="3800" baseline="30000">
                <a:solidFill>
                  <a:schemeClr val="bg1"/>
                </a:solidFill>
              </a:rPr>
              <a:t>th</a:t>
            </a:r>
            <a:r>
              <a:rPr lang="en-US" sz="3800">
                <a:solidFill>
                  <a:schemeClr val="bg1"/>
                </a:solidFill>
              </a:rPr>
              <a:t>-Century France: </a:t>
            </a:r>
            <a:br>
              <a:rPr lang="en-US" sz="3800">
                <a:solidFill>
                  <a:schemeClr val="bg1"/>
                </a:solidFill>
              </a:rPr>
            </a:br>
            <a:r>
              <a:rPr lang="en-US" sz="3800">
                <a:solidFill>
                  <a:schemeClr val="bg1"/>
                </a:solidFill>
              </a:rPr>
              <a:t>Couperin and Rameau</a:t>
            </a:r>
          </a:p>
        </p:txBody>
      </p:sp>
      <p:grpSp>
        <p:nvGrpSpPr>
          <p:cNvPr id="2057" name="Group 2056">
            <a:extLst>
              <a:ext uri="{FF2B5EF4-FFF2-40B4-BE49-F238E27FC236}">
                <a16:creationId xmlns:a16="http://schemas.microsoft.com/office/drawing/2014/main" id="{B7BAEF06-AB74-442C-8C30-B88233FD83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065730" cy="6858000"/>
            <a:chOff x="1" y="0"/>
            <a:chExt cx="4087640" cy="6858000"/>
          </a:xfrm>
          <a:effectLst>
            <a:outerShdw blurRad="381000" dist="152400" algn="ctr" rotWithShape="0">
              <a:srgbClr val="000000">
                <a:alpha val="10000"/>
              </a:srgbClr>
            </a:outerShdw>
          </a:effectLst>
        </p:grpSpPr>
        <p:grpSp>
          <p:nvGrpSpPr>
            <p:cNvPr id="2058" name="Group 2057">
              <a:extLst>
                <a:ext uri="{FF2B5EF4-FFF2-40B4-BE49-F238E27FC236}">
                  <a16:creationId xmlns:a16="http://schemas.microsoft.com/office/drawing/2014/main" id="{BDFD9AA5-A6A4-499F-BB09-5CD7F81458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" y="0"/>
              <a:ext cx="3986041" cy="6858000"/>
              <a:chOff x="1" y="0"/>
              <a:chExt cx="3986041" cy="6858000"/>
            </a:xfrm>
          </p:grpSpPr>
          <p:sp>
            <p:nvSpPr>
              <p:cNvPr id="2062" name="Freeform: Shape 2061">
                <a:extLst>
                  <a:ext uri="{FF2B5EF4-FFF2-40B4-BE49-F238E27FC236}">
                    <a16:creationId xmlns:a16="http://schemas.microsoft.com/office/drawing/2014/main" id="{5F499571-4EEA-4442-B71C-2972335B354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1" y="0"/>
                <a:ext cx="3986041" cy="6858000"/>
              </a:xfrm>
              <a:custGeom>
                <a:avLst/>
                <a:gdLst>
                  <a:gd name="connsiteX0" fmla="*/ 0 w 3986041"/>
                  <a:gd name="connsiteY0" fmla="*/ 0 h 6858000"/>
                  <a:gd name="connsiteX1" fmla="*/ 3066495 w 3986041"/>
                  <a:gd name="connsiteY1" fmla="*/ 0 h 6858000"/>
                  <a:gd name="connsiteX2" fmla="*/ 3427241 w 3986041"/>
                  <a:gd name="connsiteY2" fmla="*/ 1211943 h 6858000"/>
                  <a:gd name="connsiteX3" fmla="*/ 3986041 w 3986041"/>
                  <a:gd name="connsiteY3" fmla="*/ 4122057 h 6858000"/>
                  <a:gd name="connsiteX4" fmla="*/ 3751724 w 3986041"/>
                  <a:gd name="connsiteY4" fmla="*/ 6858000 h 6858000"/>
                  <a:gd name="connsiteX5" fmla="*/ 0 w 3986041"/>
                  <a:gd name="connsiteY5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86041" h="6858000">
                    <a:moveTo>
                      <a:pt x="0" y="0"/>
                    </a:moveTo>
                    <a:lnTo>
                      <a:pt x="3066495" y="0"/>
                    </a:lnTo>
                    <a:lnTo>
                      <a:pt x="3427241" y="1211943"/>
                    </a:lnTo>
                    <a:lnTo>
                      <a:pt x="3986041" y="4122057"/>
                    </a:lnTo>
                    <a:lnTo>
                      <a:pt x="3751724" y="6858000"/>
                    </a:lnTo>
                    <a:lnTo>
                      <a:pt x="0" y="685800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3" name="Freeform: Shape 2062">
                <a:extLst>
                  <a:ext uri="{FF2B5EF4-FFF2-40B4-BE49-F238E27FC236}">
                    <a16:creationId xmlns:a16="http://schemas.microsoft.com/office/drawing/2014/main" id="{9FFC7284-7A71-4F33-AB06-E0D1EB1CAF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1" y="0"/>
                <a:ext cx="3986041" cy="6858000"/>
              </a:xfrm>
              <a:custGeom>
                <a:avLst/>
                <a:gdLst>
                  <a:gd name="connsiteX0" fmla="*/ 0 w 3986041"/>
                  <a:gd name="connsiteY0" fmla="*/ 0 h 6858000"/>
                  <a:gd name="connsiteX1" fmla="*/ 3066495 w 3986041"/>
                  <a:gd name="connsiteY1" fmla="*/ 0 h 6858000"/>
                  <a:gd name="connsiteX2" fmla="*/ 3427241 w 3986041"/>
                  <a:gd name="connsiteY2" fmla="*/ 1211943 h 6858000"/>
                  <a:gd name="connsiteX3" fmla="*/ 3986041 w 3986041"/>
                  <a:gd name="connsiteY3" fmla="*/ 4122057 h 6858000"/>
                  <a:gd name="connsiteX4" fmla="*/ 3751724 w 3986041"/>
                  <a:gd name="connsiteY4" fmla="*/ 6858000 h 6858000"/>
                  <a:gd name="connsiteX5" fmla="*/ 0 w 3986041"/>
                  <a:gd name="connsiteY5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86041" h="6858000">
                    <a:moveTo>
                      <a:pt x="0" y="0"/>
                    </a:moveTo>
                    <a:lnTo>
                      <a:pt x="3066495" y="0"/>
                    </a:lnTo>
                    <a:lnTo>
                      <a:pt x="3427241" y="1211943"/>
                    </a:lnTo>
                    <a:lnTo>
                      <a:pt x="3986041" y="4122057"/>
                    </a:lnTo>
                    <a:lnTo>
                      <a:pt x="3751724" y="6858000"/>
                    </a:lnTo>
                    <a:lnTo>
                      <a:pt x="0" y="6858000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59" name="Group 2058">
              <a:extLst>
                <a:ext uri="{FF2B5EF4-FFF2-40B4-BE49-F238E27FC236}">
                  <a16:creationId xmlns:a16="http://schemas.microsoft.com/office/drawing/2014/main" id="{C27F758D-B23C-459E-AD21-6621782C72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2748588" y="0"/>
              <a:ext cx="1339053" cy="6858000"/>
              <a:chOff x="2748588" y="0"/>
              <a:chExt cx="1339053" cy="6858000"/>
            </a:xfrm>
          </p:grpSpPr>
          <p:sp>
            <p:nvSpPr>
              <p:cNvPr id="2060" name="Freeform: Shape 2059">
                <a:extLst>
                  <a:ext uri="{FF2B5EF4-FFF2-40B4-BE49-F238E27FC236}">
                    <a16:creationId xmlns:a16="http://schemas.microsoft.com/office/drawing/2014/main" id="{08DD5D69-A882-48D7-ACFB-68E2DC6B045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2748588" y="0"/>
                <a:ext cx="1339053" cy="6858000"/>
              </a:xfrm>
              <a:custGeom>
                <a:avLst/>
                <a:gdLst>
                  <a:gd name="connsiteX0" fmla="*/ 850532 w 1339053"/>
                  <a:gd name="connsiteY0" fmla="*/ 3481838 h 6858000"/>
                  <a:gd name="connsiteX1" fmla="*/ 877027 w 1339053"/>
                  <a:gd name="connsiteY1" fmla="*/ 3490955 h 6858000"/>
                  <a:gd name="connsiteX2" fmla="*/ 922718 w 1339053"/>
                  <a:gd name="connsiteY2" fmla="*/ 3516472 h 6858000"/>
                  <a:gd name="connsiteX3" fmla="*/ 1094179 w 1339053"/>
                  <a:gd name="connsiteY3" fmla="*/ 3567567 h 6858000"/>
                  <a:gd name="connsiteX4" fmla="*/ 1118891 w 1339053"/>
                  <a:gd name="connsiteY4" fmla="*/ 3568331 h 6858000"/>
                  <a:gd name="connsiteX5" fmla="*/ 1295961 w 1339053"/>
                  <a:gd name="connsiteY5" fmla="*/ 3584709 h 6858000"/>
                  <a:gd name="connsiteX6" fmla="*/ 1308070 w 1339053"/>
                  <a:gd name="connsiteY6" fmla="*/ 3585183 h 6858000"/>
                  <a:gd name="connsiteX7" fmla="*/ 1325263 w 1339053"/>
                  <a:gd name="connsiteY7" fmla="*/ 3705453 h 6858000"/>
                  <a:gd name="connsiteX8" fmla="*/ 1334107 w 1339053"/>
                  <a:gd name="connsiteY8" fmla="*/ 3772268 h 6858000"/>
                  <a:gd name="connsiteX9" fmla="*/ 1338203 w 1339053"/>
                  <a:gd name="connsiteY9" fmla="*/ 3831076 h 6858000"/>
                  <a:gd name="connsiteX10" fmla="*/ 1338805 w 1339053"/>
                  <a:gd name="connsiteY10" fmla="*/ 3839709 h 6858000"/>
                  <a:gd name="connsiteX11" fmla="*/ 1335635 w 1339053"/>
                  <a:gd name="connsiteY11" fmla="*/ 4118635 h 6858000"/>
                  <a:gd name="connsiteX12" fmla="*/ 1337171 w 1339053"/>
                  <a:gd name="connsiteY12" fmla="*/ 4209403 h 6858000"/>
                  <a:gd name="connsiteX13" fmla="*/ 1325840 w 1339053"/>
                  <a:gd name="connsiteY13" fmla="*/ 4309174 h 6858000"/>
                  <a:gd name="connsiteX14" fmla="*/ 1321122 w 1339053"/>
                  <a:gd name="connsiteY14" fmla="*/ 4473630 h 6858000"/>
                  <a:gd name="connsiteX15" fmla="*/ 1302196 w 1339053"/>
                  <a:gd name="connsiteY15" fmla="*/ 4791709 h 6858000"/>
                  <a:gd name="connsiteX16" fmla="*/ 1293239 w 1339053"/>
                  <a:gd name="connsiteY16" fmla="*/ 4860048 h 6858000"/>
                  <a:gd name="connsiteX17" fmla="*/ 1288829 w 1339053"/>
                  <a:gd name="connsiteY17" fmla="*/ 5039837 h 6858000"/>
                  <a:gd name="connsiteX18" fmla="*/ 1289584 w 1339053"/>
                  <a:gd name="connsiteY18" fmla="*/ 5148703 h 6858000"/>
                  <a:gd name="connsiteX19" fmla="*/ 1282205 w 1339053"/>
                  <a:gd name="connsiteY19" fmla="*/ 5236435 h 6858000"/>
                  <a:gd name="connsiteX20" fmla="*/ 1268145 w 1339053"/>
                  <a:gd name="connsiteY20" fmla="*/ 5311662 h 6858000"/>
                  <a:gd name="connsiteX21" fmla="*/ 1250547 w 1339053"/>
                  <a:gd name="connsiteY21" fmla="*/ 5515595 h 6858000"/>
                  <a:gd name="connsiteX22" fmla="*/ 1243323 w 1339053"/>
                  <a:gd name="connsiteY22" fmla="*/ 5596885 h 6858000"/>
                  <a:gd name="connsiteX23" fmla="*/ 1238303 w 1339053"/>
                  <a:gd name="connsiteY23" fmla="*/ 5812036 h 6858000"/>
                  <a:gd name="connsiteX24" fmla="*/ 1223551 w 1339053"/>
                  <a:gd name="connsiteY24" fmla="*/ 5991171 h 6858000"/>
                  <a:gd name="connsiteX25" fmla="*/ 1219699 w 1339053"/>
                  <a:gd name="connsiteY25" fmla="*/ 6066726 h 6858000"/>
                  <a:gd name="connsiteX26" fmla="*/ 1199935 w 1339053"/>
                  <a:gd name="connsiteY26" fmla="*/ 6236130 h 6858000"/>
                  <a:gd name="connsiteX27" fmla="*/ 1192857 w 1339053"/>
                  <a:gd name="connsiteY27" fmla="*/ 6333267 h 6858000"/>
                  <a:gd name="connsiteX28" fmla="*/ 1148174 w 1339053"/>
                  <a:gd name="connsiteY28" fmla="*/ 6561849 h 6858000"/>
                  <a:gd name="connsiteX29" fmla="*/ 1100424 w 1339053"/>
                  <a:gd name="connsiteY29" fmla="*/ 6797385 h 6858000"/>
                  <a:gd name="connsiteX30" fmla="*/ 1085621 w 1339053"/>
                  <a:gd name="connsiteY30" fmla="*/ 6858000 h 6858000"/>
                  <a:gd name="connsiteX31" fmla="*/ 932341 w 1339053"/>
                  <a:gd name="connsiteY31" fmla="*/ 6858000 h 6858000"/>
                  <a:gd name="connsiteX32" fmla="*/ 944496 w 1339053"/>
                  <a:gd name="connsiteY32" fmla="*/ 6829656 h 6858000"/>
                  <a:gd name="connsiteX33" fmla="*/ 913239 w 1339053"/>
                  <a:gd name="connsiteY33" fmla="*/ 6720119 h 6858000"/>
                  <a:gd name="connsiteX34" fmla="*/ 870682 w 1339053"/>
                  <a:gd name="connsiteY34" fmla="*/ 6655346 h 6858000"/>
                  <a:gd name="connsiteX35" fmla="*/ 846442 w 1339053"/>
                  <a:gd name="connsiteY35" fmla="*/ 6498594 h 6858000"/>
                  <a:gd name="connsiteX36" fmla="*/ 881150 w 1339053"/>
                  <a:gd name="connsiteY36" fmla="*/ 6473756 h 6858000"/>
                  <a:gd name="connsiteX37" fmla="*/ 922470 w 1339053"/>
                  <a:gd name="connsiteY37" fmla="*/ 6377035 h 6858000"/>
                  <a:gd name="connsiteX38" fmla="*/ 955039 w 1339053"/>
                  <a:gd name="connsiteY38" fmla="*/ 6268585 h 6858000"/>
                  <a:gd name="connsiteX39" fmla="*/ 1024350 w 1339053"/>
                  <a:gd name="connsiteY39" fmla="*/ 6083443 h 6858000"/>
                  <a:gd name="connsiteX40" fmla="*/ 999696 w 1339053"/>
                  <a:gd name="connsiteY40" fmla="*/ 5938416 h 6858000"/>
                  <a:gd name="connsiteX41" fmla="*/ 988342 w 1339053"/>
                  <a:gd name="connsiteY41" fmla="*/ 5882426 h 6858000"/>
                  <a:gd name="connsiteX42" fmla="*/ 985444 w 1339053"/>
                  <a:gd name="connsiteY42" fmla="*/ 5832438 h 6858000"/>
                  <a:gd name="connsiteX43" fmla="*/ 992016 w 1339053"/>
                  <a:gd name="connsiteY43" fmla="*/ 5777751 h 6858000"/>
                  <a:gd name="connsiteX44" fmla="*/ 995028 w 1339053"/>
                  <a:gd name="connsiteY44" fmla="*/ 5641832 h 6858000"/>
                  <a:gd name="connsiteX45" fmla="*/ 981247 w 1339053"/>
                  <a:gd name="connsiteY45" fmla="*/ 5562522 h 6858000"/>
                  <a:gd name="connsiteX46" fmla="*/ 995131 w 1339053"/>
                  <a:gd name="connsiteY46" fmla="*/ 5398075 h 6858000"/>
                  <a:gd name="connsiteX47" fmla="*/ 997379 w 1339053"/>
                  <a:gd name="connsiteY47" fmla="*/ 5283928 h 6858000"/>
                  <a:gd name="connsiteX48" fmla="*/ 979617 w 1339053"/>
                  <a:gd name="connsiteY48" fmla="*/ 5157396 h 6858000"/>
                  <a:gd name="connsiteX49" fmla="*/ 976441 w 1339053"/>
                  <a:gd name="connsiteY49" fmla="*/ 5139485 h 6858000"/>
                  <a:gd name="connsiteX50" fmla="*/ 953793 w 1339053"/>
                  <a:gd name="connsiteY50" fmla="*/ 5091862 h 6858000"/>
                  <a:gd name="connsiteX51" fmla="*/ 853056 w 1339053"/>
                  <a:gd name="connsiteY51" fmla="*/ 5001787 h 6858000"/>
                  <a:gd name="connsiteX52" fmla="*/ 833979 w 1339053"/>
                  <a:gd name="connsiteY52" fmla="*/ 4978966 h 6858000"/>
                  <a:gd name="connsiteX53" fmla="*/ 796995 w 1339053"/>
                  <a:gd name="connsiteY53" fmla="*/ 4813768 h 6858000"/>
                  <a:gd name="connsiteX54" fmla="*/ 820590 w 1339053"/>
                  <a:gd name="connsiteY54" fmla="*/ 4764057 h 6858000"/>
                  <a:gd name="connsiteX55" fmla="*/ 864688 w 1339053"/>
                  <a:gd name="connsiteY55" fmla="*/ 4714752 h 6858000"/>
                  <a:gd name="connsiteX56" fmla="*/ 910485 w 1339053"/>
                  <a:gd name="connsiteY56" fmla="*/ 4590911 h 6858000"/>
                  <a:gd name="connsiteX57" fmla="*/ 911445 w 1339053"/>
                  <a:gd name="connsiteY57" fmla="*/ 4539571 h 6858000"/>
                  <a:gd name="connsiteX58" fmla="*/ 900285 w 1339053"/>
                  <a:gd name="connsiteY58" fmla="*/ 4445837 h 6858000"/>
                  <a:gd name="connsiteX59" fmla="*/ 863237 w 1339053"/>
                  <a:gd name="connsiteY59" fmla="*/ 4364703 h 6858000"/>
                  <a:gd name="connsiteX60" fmla="*/ 798070 w 1339053"/>
                  <a:gd name="connsiteY60" fmla="*/ 4243284 h 6858000"/>
                  <a:gd name="connsiteX61" fmla="*/ 817097 w 1339053"/>
                  <a:gd name="connsiteY61" fmla="*/ 4054750 h 6858000"/>
                  <a:gd name="connsiteX62" fmla="*/ 826251 w 1339053"/>
                  <a:gd name="connsiteY62" fmla="*/ 3982801 h 6858000"/>
                  <a:gd name="connsiteX63" fmla="*/ 836848 w 1339053"/>
                  <a:gd name="connsiteY63" fmla="*/ 3784939 h 6858000"/>
                  <a:gd name="connsiteX64" fmla="*/ 841285 w 1339053"/>
                  <a:gd name="connsiteY64" fmla="*/ 3766755 h 6858000"/>
                  <a:gd name="connsiteX65" fmla="*/ 841284 w 1339053"/>
                  <a:gd name="connsiteY65" fmla="*/ 3766755 h 6858000"/>
                  <a:gd name="connsiteX66" fmla="*/ 852925 w 1339053"/>
                  <a:gd name="connsiteY66" fmla="*/ 3719034 h 6858000"/>
                  <a:gd name="connsiteX67" fmla="*/ 857932 w 1339053"/>
                  <a:gd name="connsiteY67" fmla="*/ 3696880 h 6858000"/>
                  <a:gd name="connsiteX68" fmla="*/ 853534 w 1339053"/>
                  <a:gd name="connsiteY68" fmla="*/ 3507036 h 6858000"/>
                  <a:gd name="connsiteX69" fmla="*/ 850226 w 1339053"/>
                  <a:gd name="connsiteY69" fmla="*/ 3485839 h 6858000"/>
                  <a:gd name="connsiteX70" fmla="*/ 0 w 1339053"/>
                  <a:gd name="connsiteY70" fmla="*/ 0 h 6858000"/>
                  <a:gd name="connsiteX71" fmla="*/ 455609 w 1339053"/>
                  <a:gd name="connsiteY71" fmla="*/ 0 h 6858000"/>
                  <a:gd name="connsiteX72" fmla="*/ 459171 w 1339053"/>
                  <a:gd name="connsiteY72" fmla="*/ 72395 h 6858000"/>
                  <a:gd name="connsiteX73" fmla="*/ 460041 w 1339053"/>
                  <a:gd name="connsiteY73" fmla="*/ 131917 h 6858000"/>
                  <a:gd name="connsiteX74" fmla="*/ 504421 w 1339053"/>
                  <a:gd name="connsiteY74" fmla="*/ 389691 h 6858000"/>
                  <a:gd name="connsiteX75" fmla="*/ 582097 w 1339053"/>
                  <a:gd name="connsiteY75" fmla="*/ 634609 h 6858000"/>
                  <a:gd name="connsiteX76" fmla="*/ 702468 w 1339053"/>
                  <a:gd name="connsiteY76" fmla="*/ 834019 h 6858000"/>
                  <a:gd name="connsiteX77" fmla="*/ 729203 w 1339053"/>
                  <a:gd name="connsiteY77" fmla="*/ 887701 h 6858000"/>
                  <a:gd name="connsiteX78" fmla="*/ 743787 w 1339053"/>
                  <a:gd name="connsiteY78" fmla="*/ 1016355 h 6858000"/>
                  <a:gd name="connsiteX79" fmla="*/ 750083 w 1339053"/>
                  <a:gd name="connsiteY79" fmla="*/ 1128060 h 6858000"/>
                  <a:gd name="connsiteX80" fmla="*/ 768866 w 1339053"/>
                  <a:gd name="connsiteY80" fmla="*/ 1213431 h 6858000"/>
                  <a:gd name="connsiteX81" fmla="*/ 787802 w 1339053"/>
                  <a:gd name="connsiteY81" fmla="*/ 1286432 h 6858000"/>
                  <a:gd name="connsiteX82" fmla="*/ 842837 w 1339053"/>
                  <a:gd name="connsiteY82" fmla="*/ 1455511 h 6858000"/>
                  <a:gd name="connsiteX83" fmla="*/ 877988 w 1339053"/>
                  <a:gd name="connsiteY83" fmla="*/ 1634814 h 6858000"/>
                  <a:gd name="connsiteX84" fmla="*/ 941063 w 1339053"/>
                  <a:gd name="connsiteY84" fmla="*/ 1789731 h 6858000"/>
                  <a:gd name="connsiteX85" fmla="*/ 980124 w 1339053"/>
                  <a:gd name="connsiteY85" fmla="*/ 1857657 h 6858000"/>
                  <a:gd name="connsiteX86" fmla="*/ 984484 w 1339053"/>
                  <a:gd name="connsiteY86" fmla="*/ 1976384 h 6858000"/>
                  <a:gd name="connsiteX87" fmla="*/ 1007189 w 1339053"/>
                  <a:gd name="connsiteY87" fmla="*/ 2110650 h 6858000"/>
                  <a:gd name="connsiteX88" fmla="*/ 1039893 w 1339053"/>
                  <a:gd name="connsiteY88" fmla="*/ 2211041 h 6858000"/>
                  <a:gd name="connsiteX89" fmla="*/ 1059162 w 1339053"/>
                  <a:gd name="connsiteY89" fmla="*/ 2286682 h 6858000"/>
                  <a:gd name="connsiteX90" fmla="*/ 1070522 w 1339053"/>
                  <a:gd name="connsiteY90" fmla="*/ 2388667 h 6858000"/>
                  <a:gd name="connsiteX91" fmla="*/ 1093939 w 1339053"/>
                  <a:gd name="connsiteY91" fmla="*/ 2494653 h 6858000"/>
                  <a:gd name="connsiteX92" fmla="*/ 1112007 w 1339053"/>
                  <a:gd name="connsiteY92" fmla="*/ 2548197 h 6858000"/>
                  <a:gd name="connsiteX93" fmla="*/ 1138346 w 1339053"/>
                  <a:gd name="connsiteY93" fmla="*/ 2649163 h 6858000"/>
                  <a:gd name="connsiteX94" fmla="*/ 1160337 w 1339053"/>
                  <a:gd name="connsiteY94" fmla="*/ 2751608 h 6858000"/>
                  <a:gd name="connsiteX95" fmla="*/ 1165737 w 1339053"/>
                  <a:gd name="connsiteY95" fmla="*/ 2933012 h 6858000"/>
                  <a:gd name="connsiteX96" fmla="*/ 1202029 w 1339053"/>
                  <a:gd name="connsiteY96" fmla="*/ 3107873 h 6858000"/>
                  <a:gd name="connsiteX97" fmla="*/ 1225692 w 1339053"/>
                  <a:gd name="connsiteY97" fmla="*/ 3244974 h 6858000"/>
                  <a:gd name="connsiteX98" fmla="*/ 1243916 w 1339053"/>
                  <a:gd name="connsiteY98" fmla="*/ 3326221 h 6858000"/>
                  <a:gd name="connsiteX99" fmla="*/ 1293067 w 1339053"/>
                  <a:gd name="connsiteY99" fmla="*/ 3480219 h 6858000"/>
                  <a:gd name="connsiteX100" fmla="*/ 1308071 w 1339053"/>
                  <a:gd name="connsiteY100" fmla="*/ 3585182 h 6858000"/>
                  <a:gd name="connsiteX101" fmla="*/ 1295962 w 1339053"/>
                  <a:gd name="connsiteY101" fmla="*/ 3584708 h 6858000"/>
                  <a:gd name="connsiteX102" fmla="*/ 1118893 w 1339053"/>
                  <a:gd name="connsiteY102" fmla="*/ 3568330 h 6858000"/>
                  <a:gd name="connsiteX103" fmla="*/ 1094179 w 1339053"/>
                  <a:gd name="connsiteY103" fmla="*/ 3567566 h 6858000"/>
                  <a:gd name="connsiteX104" fmla="*/ 922719 w 1339053"/>
                  <a:gd name="connsiteY104" fmla="*/ 3516472 h 6858000"/>
                  <a:gd name="connsiteX105" fmla="*/ 877028 w 1339053"/>
                  <a:gd name="connsiteY105" fmla="*/ 3490955 h 6858000"/>
                  <a:gd name="connsiteX106" fmla="*/ 850533 w 1339053"/>
                  <a:gd name="connsiteY106" fmla="*/ 3481837 h 6858000"/>
                  <a:gd name="connsiteX107" fmla="*/ 852113 w 1339053"/>
                  <a:gd name="connsiteY107" fmla="*/ 3461170 h 6858000"/>
                  <a:gd name="connsiteX108" fmla="*/ 831383 w 1339053"/>
                  <a:gd name="connsiteY108" fmla="*/ 3399179 h 6858000"/>
                  <a:gd name="connsiteX109" fmla="*/ 743141 w 1339053"/>
                  <a:gd name="connsiteY109" fmla="*/ 3320580 h 6858000"/>
                  <a:gd name="connsiteX110" fmla="*/ 713221 w 1339053"/>
                  <a:gd name="connsiteY110" fmla="*/ 3251241 h 6858000"/>
                  <a:gd name="connsiteX111" fmla="*/ 697098 w 1339053"/>
                  <a:gd name="connsiteY111" fmla="*/ 3202528 h 6858000"/>
                  <a:gd name="connsiteX112" fmla="*/ 664820 w 1339053"/>
                  <a:gd name="connsiteY112" fmla="*/ 3154190 h 6858000"/>
                  <a:gd name="connsiteX113" fmla="*/ 572501 w 1339053"/>
                  <a:gd name="connsiteY113" fmla="*/ 3087312 h 6858000"/>
                  <a:gd name="connsiteX114" fmla="*/ 497703 w 1339053"/>
                  <a:gd name="connsiteY114" fmla="*/ 3005243 h 6858000"/>
                  <a:gd name="connsiteX115" fmla="*/ 476984 w 1339053"/>
                  <a:gd name="connsiteY115" fmla="*/ 2892751 h 6858000"/>
                  <a:gd name="connsiteX116" fmla="*/ 468947 w 1339053"/>
                  <a:gd name="connsiteY116" fmla="*/ 2824527 h 6858000"/>
                  <a:gd name="connsiteX117" fmla="*/ 569138 w 1339053"/>
                  <a:gd name="connsiteY117" fmla="*/ 2595026 h 6858000"/>
                  <a:gd name="connsiteX118" fmla="*/ 645397 w 1339053"/>
                  <a:gd name="connsiteY118" fmla="*/ 2440808 h 6858000"/>
                  <a:gd name="connsiteX119" fmla="*/ 651820 w 1339053"/>
                  <a:gd name="connsiteY119" fmla="*/ 2384384 h 6858000"/>
                  <a:gd name="connsiteX120" fmla="*/ 612994 w 1339053"/>
                  <a:gd name="connsiteY120" fmla="*/ 2207332 h 6858000"/>
                  <a:gd name="connsiteX121" fmla="*/ 620894 w 1339053"/>
                  <a:gd name="connsiteY121" fmla="*/ 2046679 h 6858000"/>
                  <a:gd name="connsiteX122" fmla="*/ 644614 w 1339053"/>
                  <a:gd name="connsiteY122" fmla="*/ 1931265 h 6858000"/>
                  <a:gd name="connsiteX123" fmla="*/ 665994 w 1339053"/>
                  <a:gd name="connsiteY123" fmla="*/ 1832337 h 6858000"/>
                  <a:gd name="connsiteX124" fmla="*/ 678276 w 1339053"/>
                  <a:gd name="connsiteY124" fmla="*/ 1709437 h 6858000"/>
                  <a:gd name="connsiteX125" fmla="*/ 672955 w 1339053"/>
                  <a:gd name="connsiteY125" fmla="*/ 1636123 h 6858000"/>
                  <a:gd name="connsiteX126" fmla="*/ 668480 w 1339053"/>
                  <a:gd name="connsiteY126" fmla="*/ 1520749 h 6858000"/>
                  <a:gd name="connsiteX127" fmla="*/ 653920 w 1339053"/>
                  <a:gd name="connsiteY127" fmla="*/ 1399437 h 6858000"/>
                  <a:gd name="connsiteX128" fmla="*/ 612686 w 1339053"/>
                  <a:gd name="connsiteY128" fmla="*/ 1296979 h 6858000"/>
                  <a:gd name="connsiteX129" fmla="*/ 570220 w 1339053"/>
                  <a:gd name="connsiteY129" fmla="*/ 1235618 h 6858000"/>
                  <a:gd name="connsiteX130" fmla="*/ 529736 w 1339053"/>
                  <a:gd name="connsiteY130" fmla="*/ 1081752 h 6858000"/>
                  <a:gd name="connsiteX131" fmla="*/ 414305 w 1339053"/>
                  <a:gd name="connsiteY131" fmla="*/ 918292 h 6858000"/>
                  <a:gd name="connsiteX132" fmla="*/ 373924 w 1339053"/>
                  <a:gd name="connsiteY132" fmla="*/ 825689 h 6858000"/>
                  <a:gd name="connsiteX133" fmla="*/ 368949 w 1339053"/>
                  <a:gd name="connsiteY133" fmla="*/ 778726 h 6858000"/>
                  <a:gd name="connsiteX134" fmla="*/ 347020 w 1339053"/>
                  <a:gd name="connsiteY134" fmla="*/ 694643 h 6858000"/>
                  <a:gd name="connsiteX135" fmla="*/ 327478 w 1339053"/>
                  <a:gd name="connsiteY135" fmla="*/ 642898 h 6858000"/>
                  <a:gd name="connsiteX136" fmla="*/ 243468 w 1339053"/>
                  <a:gd name="connsiteY136" fmla="*/ 491960 h 6858000"/>
                  <a:gd name="connsiteX137" fmla="*/ 218930 w 1339053"/>
                  <a:gd name="connsiteY137" fmla="*/ 446010 h 6858000"/>
                  <a:gd name="connsiteX138" fmla="*/ 180614 w 1339053"/>
                  <a:gd name="connsiteY138" fmla="*/ 354892 h 6858000"/>
                  <a:gd name="connsiteX139" fmla="*/ 171988 w 1339053"/>
                  <a:gd name="connsiteY139" fmla="*/ 317521 h 6858000"/>
                  <a:gd name="connsiteX140" fmla="*/ 139875 w 1339053"/>
                  <a:gd name="connsiteY140" fmla="*/ 246378 h 6858000"/>
                  <a:gd name="connsiteX141" fmla="*/ 51499 w 1339053"/>
                  <a:gd name="connsiteY141" fmla="*/ 73211 h 6858000"/>
                  <a:gd name="connsiteX142" fmla="*/ 19690 w 1339053"/>
                  <a:gd name="connsiteY142" fmla="*/ 36621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</a:cxnLst>
                <a:rect l="l" t="t" r="r" b="b"/>
                <a:pathLst>
                  <a:path w="1339053" h="6858000">
                    <a:moveTo>
                      <a:pt x="850532" y="3481838"/>
                    </a:moveTo>
                    <a:lnTo>
                      <a:pt x="877027" y="3490955"/>
                    </a:lnTo>
                    <a:cubicBezTo>
                      <a:pt x="892941" y="3497986"/>
                      <a:pt x="908176" y="3506416"/>
                      <a:pt x="922718" y="3516472"/>
                    </a:cubicBezTo>
                    <a:cubicBezTo>
                      <a:pt x="967062" y="3547282"/>
                      <a:pt x="1027547" y="3564030"/>
                      <a:pt x="1094179" y="3567567"/>
                    </a:cubicBezTo>
                    <a:cubicBezTo>
                      <a:pt x="1102515" y="3567965"/>
                      <a:pt x="1113434" y="3565936"/>
                      <a:pt x="1118891" y="3568331"/>
                    </a:cubicBezTo>
                    <a:cubicBezTo>
                      <a:pt x="1180628" y="3594888"/>
                      <a:pt x="1237753" y="3586304"/>
                      <a:pt x="1295961" y="3584709"/>
                    </a:cubicBezTo>
                    <a:lnTo>
                      <a:pt x="1308070" y="3585183"/>
                    </a:lnTo>
                    <a:lnTo>
                      <a:pt x="1325263" y="3705453"/>
                    </a:lnTo>
                    <a:cubicBezTo>
                      <a:pt x="1328254" y="3727679"/>
                      <a:pt x="1331526" y="3749922"/>
                      <a:pt x="1334107" y="3772268"/>
                    </a:cubicBezTo>
                    <a:lnTo>
                      <a:pt x="1338203" y="3831076"/>
                    </a:lnTo>
                    <a:lnTo>
                      <a:pt x="1338805" y="3839709"/>
                    </a:lnTo>
                    <a:cubicBezTo>
                      <a:pt x="1339996" y="3932341"/>
                      <a:pt x="1336568" y="4025809"/>
                      <a:pt x="1335635" y="4118635"/>
                    </a:cubicBezTo>
                    <a:cubicBezTo>
                      <a:pt x="1335202" y="4148976"/>
                      <a:pt x="1338805" y="4178868"/>
                      <a:pt x="1337171" y="4209403"/>
                    </a:cubicBezTo>
                    <a:cubicBezTo>
                      <a:pt x="1335445" y="4242449"/>
                      <a:pt x="1327565" y="4276129"/>
                      <a:pt x="1325840" y="4309174"/>
                    </a:cubicBezTo>
                    <a:cubicBezTo>
                      <a:pt x="1322853" y="4364122"/>
                      <a:pt x="1323899" y="4418621"/>
                      <a:pt x="1321122" y="4473630"/>
                    </a:cubicBezTo>
                    <a:cubicBezTo>
                      <a:pt x="1315632" y="4579723"/>
                      <a:pt x="1309019" y="4685750"/>
                      <a:pt x="1302196" y="4791709"/>
                    </a:cubicBezTo>
                    <a:cubicBezTo>
                      <a:pt x="1300696" y="4814383"/>
                      <a:pt x="1294244" y="4837504"/>
                      <a:pt x="1293239" y="4860048"/>
                    </a:cubicBezTo>
                    <a:cubicBezTo>
                      <a:pt x="1290785" y="4919957"/>
                      <a:pt x="1289660" y="4979994"/>
                      <a:pt x="1288829" y="5039837"/>
                    </a:cubicBezTo>
                    <a:cubicBezTo>
                      <a:pt x="1288401" y="5076103"/>
                      <a:pt x="1290512" y="5112310"/>
                      <a:pt x="1289584" y="5148703"/>
                    </a:cubicBezTo>
                    <a:cubicBezTo>
                      <a:pt x="1288845" y="5177820"/>
                      <a:pt x="1286193" y="5207193"/>
                      <a:pt x="1282205" y="5236435"/>
                    </a:cubicBezTo>
                    <a:cubicBezTo>
                      <a:pt x="1278784" y="5261619"/>
                      <a:pt x="1270649" y="5286477"/>
                      <a:pt x="1268145" y="5311662"/>
                    </a:cubicBezTo>
                    <a:cubicBezTo>
                      <a:pt x="1261308" y="5379812"/>
                      <a:pt x="1256387" y="5447703"/>
                      <a:pt x="1250547" y="5515595"/>
                    </a:cubicBezTo>
                    <a:cubicBezTo>
                      <a:pt x="1248113" y="5542776"/>
                      <a:pt x="1244054" y="5570023"/>
                      <a:pt x="1243323" y="5596885"/>
                    </a:cubicBezTo>
                    <a:cubicBezTo>
                      <a:pt x="1241082" y="5668709"/>
                      <a:pt x="1241668" y="5740276"/>
                      <a:pt x="1238303" y="5812036"/>
                    </a:cubicBezTo>
                    <a:cubicBezTo>
                      <a:pt x="1235508" y="5871554"/>
                      <a:pt x="1228259" y="5931392"/>
                      <a:pt x="1223551" y="5991171"/>
                    </a:cubicBezTo>
                    <a:cubicBezTo>
                      <a:pt x="1221675" y="6016549"/>
                      <a:pt x="1222415" y="6041609"/>
                      <a:pt x="1219699" y="6066726"/>
                    </a:cubicBezTo>
                    <a:cubicBezTo>
                      <a:pt x="1213776" y="6123024"/>
                      <a:pt x="1205938" y="6179576"/>
                      <a:pt x="1199935" y="6236130"/>
                    </a:cubicBezTo>
                    <a:cubicBezTo>
                      <a:pt x="1196614" y="6268403"/>
                      <a:pt x="1198425" y="6301127"/>
                      <a:pt x="1192857" y="6333267"/>
                    </a:cubicBezTo>
                    <a:cubicBezTo>
                      <a:pt x="1179603" y="6409590"/>
                      <a:pt x="1163470" y="6485591"/>
                      <a:pt x="1148174" y="6561849"/>
                    </a:cubicBezTo>
                    <a:cubicBezTo>
                      <a:pt x="1132370" y="6640486"/>
                      <a:pt x="1117066" y="6719000"/>
                      <a:pt x="1100424" y="6797385"/>
                    </a:cubicBezTo>
                    <a:lnTo>
                      <a:pt x="1085621" y="6858000"/>
                    </a:lnTo>
                    <a:lnTo>
                      <a:pt x="932341" y="6858000"/>
                    </a:lnTo>
                    <a:lnTo>
                      <a:pt x="944496" y="6829656"/>
                    </a:lnTo>
                    <a:cubicBezTo>
                      <a:pt x="964836" y="6776399"/>
                      <a:pt x="953622" y="6744439"/>
                      <a:pt x="913239" y="6720119"/>
                    </a:cubicBezTo>
                    <a:cubicBezTo>
                      <a:pt x="890880" y="6706443"/>
                      <a:pt x="866986" y="6690318"/>
                      <a:pt x="870682" y="6655346"/>
                    </a:cubicBezTo>
                    <a:cubicBezTo>
                      <a:pt x="876846" y="6598274"/>
                      <a:pt x="889503" y="6540954"/>
                      <a:pt x="846442" y="6498594"/>
                    </a:cubicBezTo>
                    <a:cubicBezTo>
                      <a:pt x="862273" y="6487399"/>
                      <a:pt x="871751" y="6480449"/>
                      <a:pt x="881150" y="6473756"/>
                    </a:cubicBezTo>
                    <a:cubicBezTo>
                      <a:pt x="907245" y="6455292"/>
                      <a:pt x="930705" y="6407516"/>
                      <a:pt x="922470" y="6377035"/>
                    </a:cubicBezTo>
                    <a:cubicBezTo>
                      <a:pt x="910652" y="6332192"/>
                      <a:pt x="925705" y="6299028"/>
                      <a:pt x="955039" y="6268585"/>
                    </a:cubicBezTo>
                    <a:cubicBezTo>
                      <a:pt x="1003777" y="6217606"/>
                      <a:pt x="1017630" y="6148240"/>
                      <a:pt x="1024350" y="6083443"/>
                    </a:cubicBezTo>
                    <a:cubicBezTo>
                      <a:pt x="1029590" y="6034553"/>
                      <a:pt x="1028255" y="5980246"/>
                      <a:pt x="999696" y="5938416"/>
                    </a:cubicBezTo>
                    <a:cubicBezTo>
                      <a:pt x="990505" y="5925141"/>
                      <a:pt x="991039" y="5901884"/>
                      <a:pt x="988342" y="5882426"/>
                    </a:cubicBezTo>
                    <a:cubicBezTo>
                      <a:pt x="986229" y="5866254"/>
                      <a:pt x="984774" y="5849442"/>
                      <a:pt x="985444" y="5832438"/>
                    </a:cubicBezTo>
                    <a:cubicBezTo>
                      <a:pt x="986010" y="5814273"/>
                      <a:pt x="985042" y="5793656"/>
                      <a:pt x="992016" y="5777751"/>
                    </a:cubicBezTo>
                    <a:cubicBezTo>
                      <a:pt x="1012886" y="5729456"/>
                      <a:pt x="1014467" y="5686488"/>
                      <a:pt x="995028" y="5641832"/>
                    </a:cubicBezTo>
                    <a:cubicBezTo>
                      <a:pt x="984984" y="5618696"/>
                      <a:pt x="974301" y="5585771"/>
                      <a:pt x="981247" y="5562522"/>
                    </a:cubicBezTo>
                    <a:cubicBezTo>
                      <a:pt x="998041" y="5505913"/>
                      <a:pt x="997454" y="5454379"/>
                      <a:pt x="995131" y="5398075"/>
                    </a:cubicBezTo>
                    <a:cubicBezTo>
                      <a:pt x="993724" y="5361807"/>
                      <a:pt x="997229" y="5322258"/>
                      <a:pt x="997379" y="5283928"/>
                    </a:cubicBezTo>
                    <a:cubicBezTo>
                      <a:pt x="997473" y="5239095"/>
                      <a:pt x="1006631" y="5193105"/>
                      <a:pt x="979617" y="5157396"/>
                    </a:cubicBezTo>
                    <a:cubicBezTo>
                      <a:pt x="976728" y="5153402"/>
                      <a:pt x="978724" y="5144705"/>
                      <a:pt x="976441" y="5139485"/>
                    </a:cubicBezTo>
                    <a:cubicBezTo>
                      <a:pt x="969619" y="5122991"/>
                      <a:pt x="964828" y="5102888"/>
                      <a:pt x="953793" y="5091862"/>
                    </a:cubicBezTo>
                    <a:cubicBezTo>
                      <a:pt x="921506" y="5059884"/>
                      <a:pt x="886609" y="5031900"/>
                      <a:pt x="853056" y="5001787"/>
                    </a:cubicBezTo>
                    <a:cubicBezTo>
                      <a:pt x="845882" y="4995337"/>
                      <a:pt x="836325" y="4988437"/>
                      <a:pt x="833979" y="4978966"/>
                    </a:cubicBezTo>
                    <a:cubicBezTo>
                      <a:pt x="820602" y="4924328"/>
                      <a:pt x="808509" y="4869239"/>
                      <a:pt x="796995" y="4813768"/>
                    </a:cubicBezTo>
                    <a:cubicBezTo>
                      <a:pt x="792418" y="4791474"/>
                      <a:pt x="803209" y="4777314"/>
                      <a:pt x="820590" y="4764057"/>
                    </a:cubicBezTo>
                    <a:cubicBezTo>
                      <a:pt x="837188" y="4751123"/>
                      <a:pt x="855398" y="4734452"/>
                      <a:pt x="864688" y="4714752"/>
                    </a:cubicBezTo>
                    <a:cubicBezTo>
                      <a:pt x="883062" y="4675275"/>
                      <a:pt x="897521" y="4632902"/>
                      <a:pt x="910485" y="4590911"/>
                    </a:cubicBezTo>
                    <a:cubicBezTo>
                      <a:pt x="915338" y="4575199"/>
                      <a:pt x="912978" y="4556131"/>
                      <a:pt x="911445" y="4539571"/>
                    </a:cubicBezTo>
                    <a:cubicBezTo>
                      <a:pt x="908527" y="4508200"/>
                      <a:pt x="900999" y="4477659"/>
                      <a:pt x="900285" y="4445837"/>
                    </a:cubicBezTo>
                    <a:cubicBezTo>
                      <a:pt x="899539" y="4408923"/>
                      <a:pt x="887958" y="4383340"/>
                      <a:pt x="863237" y="4364703"/>
                    </a:cubicBezTo>
                    <a:cubicBezTo>
                      <a:pt x="826431" y="4336971"/>
                      <a:pt x="808536" y="4292507"/>
                      <a:pt x="798070" y="4243284"/>
                    </a:cubicBezTo>
                    <a:cubicBezTo>
                      <a:pt x="784617" y="4180721"/>
                      <a:pt x="805728" y="4117545"/>
                      <a:pt x="817097" y="4054750"/>
                    </a:cubicBezTo>
                    <a:cubicBezTo>
                      <a:pt x="821537" y="4030724"/>
                      <a:pt x="826632" y="4006057"/>
                      <a:pt x="826251" y="3982801"/>
                    </a:cubicBezTo>
                    <a:cubicBezTo>
                      <a:pt x="825347" y="3916709"/>
                      <a:pt x="825150" y="3850833"/>
                      <a:pt x="836848" y="3784939"/>
                    </a:cubicBezTo>
                    <a:lnTo>
                      <a:pt x="841285" y="3766755"/>
                    </a:lnTo>
                    <a:lnTo>
                      <a:pt x="841284" y="3766755"/>
                    </a:lnTo>
                    <a:lnTo>
                      <a:pt x="852925" y="3719034"/>
                    </a:lnTo>
                    <a:cubicBezTo>
                      <a:pt x="855152" y="3711822"/>
                      <a:pt x="856753" y="3704413"/>
                      <a:pt x="857932" y="3696880"/>
                    </a:cubicBezTo>
                    <a:cubicBezTo>
                      <a:pt x="868683" y="3631632"/>
                      <a:pt x="885300" y="3565939"/>
                      <a:pt x="853534" y="3507036"/>
                    </a:cubicBezTo>
                    <a:cubicBezTo>
                      <a:pt x="850623" y="3501622"/>
                      <a:pt x="849992" y="3494020"/>
                      <a:pt x="850226" y="3485839"/>
                    </a:cubicBezTo>
                    <a:close/>
                    <a:moveTo>
                      <a:pt x="0" y="0"/>
                    </a:moveTo>
                    <a:lnTo>
                      <a:pt x="455609" y="0"/>
                    </a:lnTo>
                    <a:lnTo>
                      <a:pt x="459171" y="72395"/>
                    </a:lnTo>
                    <a:cubicBezTo>
                      <a:pt x="459671" y="92301"/>
                      <a:pt x="456894" y="113171"/>
                      <a:pt x="460041" y="131917"/>
                    </a:cubicBezTo>
                    <a:cubicBezTo>
                      <a:pt x="474213" y="218122"/>
                      <a:pt x="492031" y="302910"/>
                      <a:pt x="504421" y="389691"/>
                    </a:cubicBezTo>
                    <a:cubicBezTo>
                      <a:pt x="517349" y="479177"/>
                      <a:pt x="539516" y="562489"/>
                      <a:pt x="582097" y="634609"/>
                    </a:cubicBezTo>
                    <a:cubicBezTo>
                      <a:pt x="621686" y="701573"/>
                      <a:pt x="662589" y="767248"/>
                      <a:pt x="702468" y="834019"/>
                    </a:cubicBezTo>
                    <a:cubicBezTo>
                      <a:pt x="712587" y="850968"/>
                      <a:pt x="725536" y="867665"/>
                      <a:pt x="729203" y="887701"/>
                    </a:cubicBezTo>
                    <a:cubicBezTo>
                      <a:pt x="736973" y="929321"/>
                      <a:pt x="740155" y="973193"/>
                      <a:pt x="743787" y="1016355"/>
                    </a:cubicBezTo>
                    <a:cubicBezTo>
                      <a:pt x="746786" y="1053398"/>
                      <a:pt x="745800" y="1091467"/>
                      <a:pt x="750083" y="1128060"/>
                    </a:cubicBezTo>
                    <a:cubicBezTo>
                      <a:pt x="753428" y="1157309"/>
                      <a:pt x="762038" y="1185083"/>
                      <a:pt x="768866" y="1213431"/>
                    </a:cubicBezTo>
                    <a:cubicBezTo>
                      <a:pt x="774767" y="1238107"/>
                      <a:pt x="778357" y="1264327"/>
                      <a:pt x="787802" y="1286432"/>
                    </a:cubicBezTo>
                    <a:cubicBezTo>
                      <a:pt x="810582" y="1340304"/>
                      <a:pt x="832653" y="1394242"/>
                      <a:pt x="842837" y="1455511"/>
                    </a:cubicBezTo>
                    <a:cubicBezTo>
                      <a:pt x="853049" y="1515944"/>
                      <a:pt x="867276" y="1574511"/>
                      <a:pt x="877988" y="1634814"/>
                    </a:cubicBezTo>
                    <a:cubicBezTo>
                      <a:pt x="888390" y="1693895"/>
                      <a:pt x="902813" y="1748857"/>
                      <a:pt x="941063" y="1789731"/>
                    </a:cubicBezTo>
                    <a:cubicBezTo>
                      <a:pt x="957906" y="1807908"/>
                      <a:pt x="975122" y="1831564"/>
                      <a:pt x="980124" y="1857657"/>
                    </a:cubicBezTo>
                    <a:cubicBezTo>
                      <a:pt x="987207" y="1894833"/>
                      <a:pt x="980788" y="1937150"/>
                      <a:pt x="984484" y="1976384"/>
                    </a:cubicBezTo>
                    <a:cubicBezTo>
                      <a:pt x="988781" y="2022576"/>
                      <a:pt x="988793" y="2074493"/>
                      <a:pt x="1007189" y="2110650"/>
                    </a:cubicBezTo>
                    <a:cubicBezTo>
                      <a:pt x="1023612" y="2142809"/>
                      <a:pt x="1034723" y="2173610"/>
                      <a:pt x="1039893" y="2211041"/>
                    </a:cubicBezTo>
                    <a:cubicBezTo>
                      <a:pt x="1043484" y="2237261"/>
                      <a:pt x="1057690" y="2260269"/>
                      <a:pt x="1059162" y="2286682"/>
                    </a:cubicBezTo>
                    <a:cubicBezTo>
                      <a:pt x="1061252" y="2321469"/>
                      <a:pt x="1060754" y="2355740"/>
                      <a:pt x="1070522" y="2388667"/>
                    </a:cubicBezTo>
                    <a:cubicBezTo>
                      <a:pt x="1080600" y="2422815"/>
                      <a:pt x="1085513" y="2459602"/>
                      <a:pt x="1093939" y="2494653"/>
                    </a:cubicBezTo>
                    <a:cubicBezTo>
                      <a:pt x="1098500" y="2513273"/>
                      <a:pt x="1106866" y="2529964"/>
                      <a:pt x="1112007" y="2548197"/>
                    </a:cubicBezTo>
                    <a:cubicBezTo>
                      <a:pt x="1121409" y="2581573"/>
                      <a:pt x="1130232" y="2615336"/>
                      <a:pt x="1138346" y="2649163"/>
                    </a:cubicBezTo>
                    <a:cubicBezTo>
                      <a:pt x="1146465" y="2682988"/>
                      <a:pt x="1157699" y="2716368"/>
                      <a:pt x="1160337" y="2751608"/>
                    </a:cubicBezTo>
                    <a:cubicBezTo>
                      <a:pt x="1164714" y="2811646"/>
                      <a:pt x="1159211" y="2873999"/>
                      <a:pt x="1165737" y="2933012"/>
                    </a:cubicBezTo>
                    <a:cubicBezTo>
                      <a:pt x="1172445" y="2992925"/>
                      <a:pt x="1185964" y="3051556"/>
                      <a:pt x="1202029" y="3107873"/>
                    </a:cubicBezTo>
                    <a:cubicBezTo>
                      <a:pt x="1214635" y="3152396"/>
                      <a:pt x="1227749" y="3194534"/>
                      <a:pt x="1225692" y="3244974"/>
                    </a:cubicBezTo>
                    <a:cubicBezTo>
                      <a:pt x="1224565" y="3273123"/>
                      <a:pt x="1231196" y="3305079"/>
                      <a:pt x="1243916" y="3326221"/>
                    </a:cubicBezTo>
                    <a:cubicBezTo>
                      <a:pt x="1271701" y="3372044"/>
                      <a:pt x="1285247" y="3423911"/>
                      <a:pt x="1293067" y="3480219"/>
                    </a:cubicBezTo>
                    <a:lnTo>
                      <a:pt x="1308071" y="3585182"/>
                    </a:lnTo>
                    <a:lnTo>
                      <a:pt x="1295962" y="3584708"/>
                    </a:lnTo>
                    <a:cubicBezTo>
                      <a:pt x="1237754" y="3586303"/>
                      <a:pt x="1180629" y="3594888"/>
                      <a:pt x="1118893" y="3568330"/>
                    </a:cubicBezTo>
                    <a:cubicBezTo>
                      <a:pt x="1113435" y="3565936"/>
                      <a:pt x="1102517" y="3567964"/>
                      <a:pt x="1094179" y="3567566"/>
                    </a:cubicBezTo>
                    <a:cubicBezTo>
                      <a:pt x="1027548" y="3564029"/>
                      <a:pt x="967064" y="3547281"/>
                      <a:pt x="922719" y="3516472"/>
                    </a:cubicBezTo>
                    <a:cubicBezTo>
                      <a:pt x="908178" y="3506414"/>
                      <a:pt x="892942" y="3497984"/>
                      <a:pt x="877028" y="3490955"/>
                    </a:cubicBezTo>
                    <a:lnTo>
                      <a:pt x="850533" y="3481837"/>
                    </a:lnTo>
                    <a:lnTo>
                      <a:pt x="852113" y="3461170"/>
                    </a:lnTo>
                    <a:cubicBezTo>
                      <a:pt x="854391" y="3434500"/>
                      <a:pt x="848474" y="3414331"/>
                      <a:pt x="831383" y="3399179"/>
                    </a:cubicBezTo>
                    <a:cubicBezTo>
                      <a:pt x="801767" y="3373388"/>
                      <a:pt x="773654" y="3344957"/>
                      <a:pt x="743141" y="3320580"/>
                    </a:cubicBezTo>
                    <a:cubicBezTo>
                      <a:pt x="722236" y="3303685"/>
                      <a:pt x="714543" y="3281842"/>
                      <a:pt x="713221" y="3251241"/>
                    </a:cubicBezTo>
                    <a:cubicBezTo>
                      <a:pt x="712555" y="3234106"/>
                      <a:pt x="704768" y="3217029"/>
                      <a:pt x="697098" y="3202528"/>
                    </a:cubicBezTo>
                    <a:cubicBezTo>
                      <a:pt x="687845" y="3184997"/>
                      <a:pt x="672212" y="3172554"/>
                      <a:pt x="664820" y="3154190"/>
                    </a:cubicBezTo>
                    <a:cubicBezTo>
                      <a:pt x="646169" y="3109209"/>
                      <a:pt x="616744" y="3087991"/>
                      <a:pt x="572501" y="3087312"/>
                    </a:cubicBezTo>
                    <a:cubicBezTo>
                      <a:pt x="533259" y="3086763"/>
                      <a:pt x="493731" y="3044085"/>
                      <a:pt x="497703" y="3005243"/>
                    </a:cubicBezTo>
                    <a:cubicBezTo>
                      <a:pt x="502030" y="2962279"/>
                      <a:pt x="490540" y="2928257"/>
                      <a:pt x="476984" y="2892751"/>
                    </a:cubicBezTo>
                    <a:cubicBezTo>
                      <a:pt x="469363" y="2872905"/>
                      <a:pt x="465404" y="2847135"/>
                      <a:pt x="468947" y="2824527"/>
                    </a:cubicBezTo>
                    <a:cubicBezTo>
                      <a:pt x="482188" y="2738605"/>
                      <a:pt x="520979" y="2665650"/>
                      <a:pt x="569138" y="2595026"/>
                    </a:cubicBezTo>
                    <a:cubicBezTo>
                      <a:pt x="600577" y="2548865"/>
                      <a:pt x="622260" y="2493483"/>
                      <a:pt x="645397" y="2440808"/>
                    </a:cubicBezTo>
                    <a:cubicBezTo>
                      <a:pt x="652529" y="2424387"/>
                      <a:pt x="655029" y="2401457"/>
                      <a:pt x="651820" y="2384384"/>
                    </a:cubicBezTo>
                    <a:cubicBezTo>
                      <a:pt x="640949" y="2324596"/>
                      <a:pt x="629163" y="2264805"/>
                      <a:pt x="612994" y="2207332"/>
                    </a:cubicBezTo>
                    <a:cubicBezTo>
                      <a:pt x="597678" y="2153787"/>
                      <a:pt x="601053" y="2099808"/>
                      <a:pt x="620894" y="2046679"/>
                    </a:cubicBezTo>
                    <a:cubicBezTo>
                      <a:pt x="635367" y="2007977"/>
                      <a:pt x="641110" y="1970814"/>
                      <a:pt x="644614" y="1931265"/>
                    </a:cubicBezTo>
                    <a:cubicBezTo>
                      <a:pt x="647465" y="1898285"/>
                      <a:pt x="653360" y="1862859"/>
                      <a:pt x="665994" y="1832337"/>
                    </a:cubicBezTo>
                    <a:cubicBezTo>
                      <a:pt x="683779" y="1789578"/>
                      <a:pt x="688928" y="1751381"/>
                      <a:pt x="678276" y="1709437"/>
                    </a:cubicBezTo>
                    <a:cubicBezTo>
                      <a:pt x="672576" y="1687079"/>
                      <a:pt x="673987" y="1660990"/>
                      <a:pt x="672955" y="1636123"/>
                    </a:cubicBezTo>
                    <a:cubicBezTo>
                      <a:pt x="671272" y="1597795"/>
                      <a:pt x="671867" y="1558758"/>
                      <a:pt x="668480" y="1520749"/>
                    </a:cubicBezTo>
                    <a:cubicBezTo>
                      <a:pt x="665050" y="1479903"/>
                      <a:pt x="655019" y="1440408"/>
                      <a:pt x="653920" y="1399437"/>
                    </a:cubicBezTo>
                    <a:cubicBezTo>
                      <a:pt x="652652" y="1355309"/>
                      <a:pt x="639893" y="1323154"/>
                      <a:pt x="612686" y="1296979"/>
                    </a:cubicBezTo>
                    <a:cubicBezTo>
                      <a:pt x="595576" y="1280408"/>
                      <a:pt x="578401" y="1259588"/>
                      <a:pt x="570220" y="1235618"/>
                    </a:cubicBezTo>
                    <a:cubicBezTo>
                      <a:pt x="553631" y="1186194"/>
                      <a:pt x="545669" y="1131821"/>
                      <a:pt x="529736" y="1081752"/>
                    </a:cubicBezTo>
                    <a:cubicBezTo>
                      <a:pt x="507466" y="1011390"/>
                      <a:pt x="481332" y="944631"/>
                      <a:pt x="414305" y="918292"/>
                    </a:cubicBezTo>
                    <a:cubicBezTo>
                      <a:pt x="377314" y="903769"/>
                      <a:pt x="368843" y="874065"/>
                      <a:pt x="373924" y="825689"/>
                    </a:cubicBezTo>
                    <a:cubicBezTo>
                      <a:pt x="375689" y="809590"/>
                      <a:pt x="376722" y="786203"/>
                      <a:pt x="368949" y="778726"/>
                    </a:cubicBezTo>
                    <a:cubicBezTo>
                      <a:pt x="345838" y="756354"/>
                      <a:pt x="349308" y="725824"/>
                      <a:pt x="347020" y="694643"/>
                    </a:cubicBezTo>
                    <a:cubicBezTo>
                      <a:pt x="345704" y="675894"/>
                      <a:pt x="339306" y="651346"/>
                      <a:pt x="327478" y="642898"/>
                    </a:cubicBezTo>
                    <a:cubicBezTo>
                      <a:pt x="279698" y="608395"/>
                      <a:pt x="263590" y="549247"/>
                      <a:pt x="243468" y="491960"/>
                    </a:cubicBezTo>
                    <a:cubicBezTo>
                      <a:pt x="237433" y="475142"/>
                      <a:pt x="230250" y="456843"/>
                      <a:pt x="218930" y="446010"/>
                    </a:cubicBezTo>
                    <a:cubicBezTo>
                      <a:pt x="194433" y="422927"/>
                      <a:pt x="180036" y="395344"/>
                      <a:pt x="180614" y="354892"/>
                    </a:cubicBezTo>
                    <a:cubicBezTo>
                      <a:pt x="180923" y="342010"/>
                      <a:pt x="176523" y="328798"/>
                      <a:pt x="171988" y="317521"/>
                    </a:cubicBezTo>
                    <a:cubicBezTo>
                      <a:pt x="162052" y="293291"/>
                      <a:pt x="148442" y="271315"/>
                      <a:pt x="139875" y="246378"/>
                    </a:cubicBezTo>
                    <a:cubicBezTo>
                      <a:pt x="117577" y="182780"/>
                      <a:pt x="95749" y="119890"/>
                      <a:pt x="51499" y="73211"/>
                    </a:cubicBezTo>
                    <a:cubicBezTo>
                      <a:pt x="40691" y="61834"/>
                      <a:pt x="29467" y="49763"/>
                      <a:pt x="19690" y="366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61" name="Freeform: Shape 2060">
                <a:extLst>
                  <a:ext uri="{FF2B5EF4-FFF2-40B4-BE49-F238E27FC236}">
                    <a16:creationId xmlns:a16="http://schemas.microsoft.com/office/drawing/2014/main" id="{A2432BD6-3DCC-4397-BD7F-3FE84F3210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2748588" y="0"/>
                <a:ext cx="1339053" cy="6858000"/>
              </a:xfrm>
              <a:custGeom>
                <a:avLst/>
                <a:gdLst>
                  <a:gd name="connsiteX0" fmla="*/ 850532 w 1339053"/>
                  <a:gd name="connsiteY0" fmla="*/ 3481838 h 6858000"/>
                  <a:gd name="connsiteX1" fmla="*/ 877027 w 1339053"/>
                  <a:gd name="connsiteY1" fmla="*/ 3490955 h 6858000"/>
                  <a:gd name="connsiteX2" fmla="*/ 922718 w 1339053"/>
                  <a:gd name="connsiteY2" fmla="*/ 3516472 h 6858000"/>
                  <a:gd name="connsiteX3" fmla="*/ 1094179 w 1339053"/>
                  <a:gd name="connsiteY3" fmla="*/ 3567567 h 6858000"/>
                  <a:gd name="connsiteX4" fmla="*/ 1118891 w 1339053"/>
                  <a:gd name="connsiteY4" fmla="*/ 3568331 h 6858000"/>
                  <a:gd name="connsiteX5" fmla="*/ 1295961 w 1339053"/>
                  <a:gd name="connsiteY5" fmla="*/ 3584709 h 6858000"/>
                  <a:gd name="connsiteX6" fmla="*/ 1308070 w 1339053"/>
                  <a:gd name="connsiteY6" fmla="*/ 3585183 h 6858000"/>
                  <a:gd name="connsiteX7" fmla="*/ 1325263 w 1339053"/>
                  <a:gd name="connsiteY7" fmla="*/ 3705453 h 6858000"/>
                  <a:gd name="connsiteX8" fmla="*/ 1334107 w 1339053"/>
                  <a:gd name="connsiteY8" fmla="*/ 3772268 h 6858000"/>
                  <a:gd name="connsiteX9" fmla="*/ 1338203 w 1339053"/>
                  <a:gd name="connsiteY9" fmla="*/ 3831076 h 6858000"/>
                  <a:gd name="connsiteX10" fmla="*/ 1338805 w 1339053"/>
                  <a:gd name="connsiteY10" fmla="*/ 3839709 h 6858000"/>
                  <a:gd name="connsiteX11" fmla="*/ 1335635 w 1339053"/>
                  <a:gd name="connsiteY11" fmla="*/ 4118635 h 6858000"/>
                  <a:gd name="connsiteX12" fmla="*/ 1337171 w 1339053"/>
                  <a:gd name="connsiteY12" fmla="*/ 4209403 h 6858000"/>
                  <a:gd name="connsiteX13" fmla="*/ 1325840 w 1339053"/>
                  <a:gd name="connsiteY13" fmla="*/ 4309174 h 6858000"/>
                  <a:gd name="connsiteX14" fmla="*/ 1321122 w 1339053"/>
                  <a:gd name="connsiteY14" fmla="*/ 4473630 h 6858000"/>
                  <a:gd name="connsiteX15" fmla="*/ 1302196 w 1339053"/>
                  <a:gd name="connsiteY15" fmla="*/ 4791709 h 6858000"/>
                  <a:gd name="connsiteX16" fmla="*/ 1293239 w 1339053"/>
                  <a:gd name="connsiteY16" fmla="*/ 4860048 h 6858000"/>
                  <a:gd name="connsiteX17" fmla="*/ 1288829 w 1339053"/>
                  <a:gd name="connsiteY17" fmla="*/ 5039837 h 6858000"/>
                  <a:gd name="connsiteX18" fmla="*/ 1289584 w 1339053"/>
                  <a:gd name="connsiteY18" fmla="*/ 5148703 h 6858000"/>
                  <a:gd name="connsiteX19" fmla="*/ 1282205 w 1339053"/>
                  <a:gd name="connsiteY19" fmla="*/ 5236435 h 6858000"/>
                  <a:gd name="connsiteX20" fmla="*/ 1268145 w 1339053"/>
                  <a:gd name="connsiteY20" fmla="*/ 5311662 h 6858000"/>
                  <a:gd name="connsiteX21" fmla="*/ 1250547 w 1339053"/>
                  <a:gd name="connsiteY21" fmla="*/ 5515595 h 6858000"/>
                  <a:gd name="connsiteX22" fmla="*/ 1243323 w 1339053"/>
                  <a:gd name="connsiteY22" fmla="*/ 5596885 h 6858000"/>
                  <a:gd name="connsiteX23" fmla="*/ 1238303 w 1339053"/>
                  <a:gd name="connsiteY23" fmla="*/ 5812036 h 6858000"/>
                  <a:gd name="connsiteX24" fmla="*/ 1223551 w 1339053"/>
                  <a:gd name="connsiteY24" fmla="*/ 5991171 h 6858000"/>
                  <a:gd name="connsiteX25" fmla="*/ 1219699 w 1339053"/>
                  <a:gd name="connsiteY25" fmla="*/ 6066726 h 6858000"/>
                  <a:gd name="connsiteX26" fmla="*/ 1199935 w 1339053"/>
                  <a:gd name="connsiteY26" fmla="*/ 6236130 h 6858000"/>
                  <a:gd name="connsiteX27" fmla="*/ 1192857 w 1339053"/>
                  <a:gd name="connsiteY27" fmla="*/ 6333267 h 6858000"/>
                  <a:gd name="connsiteX28" fmla="*/ 1148174 w 1339053"/>
                  <a:gd name="connsiteY28" fmla="*/ 6561849 h 6858000"/>
                  <a:gd name="connsiteX29" fmla="*/ 1100424 w 1339053"/>
                  <a:gd name="connsiteY29" fmla="*/ 6797385 h 6858000"/>
                  <a:gd name="connsiteX30" fmla="*/ 1085621 w 1339053"/>
                  <a:gd name="connsiteY30" fmla="*/ 6858000 h 6858000"/>
                  <a:gd name="connsiteX31" fmla="*/ 932341 w 1339053"/>
                  <a:gd name="connsiteY31" fmla="*/ 6858000 h 6858000"/>
                  <a:gd name="connsiteX32" fmla="*/ 944496 w 1339053"/>
                  <a:gd name="connsiteY32" fmla="*/ 6829656 h 6858000"/>
                  <a:gd name="connsiteX33" fmla="*/ 913239 w 1339053"/>
                  <a:gd name="connsiteY33" fmla="*/ 6720119 h 6858000"/>
                  <a:gd name="connsiteX34" fmla="*/ 870682 w 1339053"/>
                  <a:gd name="connsiteY34" fmla="*/ 6655346 h 6858000"/>
                  <a:gd name="connsiteX35" fmla="*/ 846442 w 1339053"/>
                  <a:gd name="connsiteY35" fmla="*/ 6498594 h 6858000"/>
                  <a:gd name="connsiteX36" fmla="*/ 881150 w 1339053"/>
                  <a:gd name="connsiteY36" fmla="*/ 6473756 h 6858000"/>
                  <a:gd name="connsiteX37" fmla="*/ 922470 w 1339053"/>
                  <a:gd name="connsiteY37" fmla="*/ 6377035 h 6858000"/>
                  <a:gd name="connsiteX38" fmla="*/ 955039 w 1339053"/>
                  <a:gd name="connsiteY38" fmla="*/ 6268585 h 6858000"/>
                  <a:gd name="connsiteX39" fmla="*/ 1024350 w 1339053"/>
                  <a:gd name="connsiteY39" fmla="*/ 6083443 h 6858000"/>
                  <a:gd name="connsiteX40" fmla="*/ 999696 w 1339053"/>
                  <a:gd name="connsiteY40" fmla="*/ 5938416 h 6858000"/>
                  <a:gd name="connsiteX41" fmla="*/ 988342 w 1339053"/>
                  <a:gd name="connsiteY41" fmla="*/ 5882426 h 6858000"/>
                  <a:gd name="connsiteX42" fmla="*/ 985444 w 1339053"/>
                  <a:gd name="connsiteY42" fmla="*/ 5832438 h 6858000"/>
                  <a:gd name="connsiteX43" fmla="*/ 992016 w 1339053"/>
                  <a:gd name="connsiteY43" fmla="*/ 5777751 h 6858000"/>
                  <a:gd name="connsiteX44" fmla="*/ 995028 w 1339053"/>
                  <a:gd name="connsiteY44" fmla="*/ 5641832 h 6858000"/>
                  <a:gd name="connsiteX45" fmla="*/ 981247 w 1339053"/>
                  <a:gd name="connsiteY45" fmla="*/ 5562522 h 6858000"/>
                  <a:gd name="connsiteX46" fmla="*/ 995131 w 1339053"/>
                  <a:gd name="connsiteY46" fmla="*/ 5398075 h 6858000"/>
                  <a:gd name="connsiteX47" fmla="*/ 997379 w 1339053"/>
                  <a:gd name="connsiteY47" fmla="*/ 5283928 h 6858000"/>
                  <a:gd name="connsiteX48" fmla="*/ 979617 w 1339053"/>
                  <a:gd name="connsiteY48" fmla="*/ 5157396 h 6858000"/>
                  <a:gd name="connsiteX49" fmla="*/ 976441 w 1339053"/>
                  <a:gd name="connsiteY49" fmla="*/ 5139485 h 6858000"/>
                  <a:gd name="connsiteX50" fmla="*/ 953793 w 1339053"/>
                  <a:gd name="connsiteY50" fmla="*/ 5091862 h 6858000"/>
                  <a:gd name="connsiteX51" fmla="*/ 853056 w 1339053"/>
                  <a:gd name="connsiteY51" fmla="*/ 5001787 h 6858000"/>
                  <a:gd name="connsiteX52" fmla="*/ 833979 w 1339053"/>
                  <a:gd name="connsiteY52" fmla="*/ 4978966 h 6858000"/>
                  <a:gd name="connsiteX53" fmla="*/ 796995 w 1339053"/>
                  <a:gd name="connsiteY53" fmla="*/ 4813768 h 6858000"/>
                  <a:gd name="connsiteX54" fmla="*/ 820590 w 1339053"/>
                  <a:gd name="connsiteY54" fmla="*/ 4764057 h 6858000"/>
                  <a:gd name="connsiteX55" fmla="*/ 864688 w 1339053"/>
                  <a:gd name="connsiteY55" fmla="*/ 4714752 h 6858000"/>
                  <a:gd name="connsiteX56" fmla="*/ 910485 w 1339053"/>
                  <a:gd name="connsiteY56" fmla="*/ 4590911 h 6858000"/>
                  <a:gd name="connsiteX57" fmla="*/ 911445 w 1339053"/>
                  <a:gd name="connsiteY57" fmla="*/ 4539571 h 6858000"/>
                  <a:gd name="connsiteX58" fmla="*/ 900285 w 1339053"/>
                  <a:gd name="connsiteY58" fmla="*/ 4445837 h 6858000"/>
                  <a:gd name="connsiteX59" fmla="*/ 863237 w 1339053"/>
                  <a:gd name="connsiteY59" fmla="*/ 4364703 h 6858000"/>
                  <a:gd name="connsiteX60" fmla="*/ 798070 w 1339053"/>
                  <a:gd name="connsiteY60" fmla="*/ 4243284 h 6858000"/>
                  <a:gd name="connsiteX61" fmla="*/ 817097 w 1339053"/>
                  <a:gd name="connsiteY61" fmla="*/ 4054750 h 6858000"/>
                  <a:gd name="connsiteX62" fmla="*/ 826251 w 1339053"/>
                  <a:gd name="connsiteY62" fmla="*/ 3982801 h 6858000"/>
                  <a:gd name="connsiteX63" fmla="*/ 836848 w 1339053"/>
                  <a:gd name="connsiteY63" fmla="*/ 3784939 h 6858000"/>
                  <a:gd name="connsiteX64" fmla="*/ 841285 w 1339053"/>
                  <a:gd name="connsiteY64" fmla="*/ 3766755 h 6858000"/>
                  <a:gd name="connsiteX65" fmla="*/ 841284 w 1339053"/>
                  <a:gd name="connsiteY65" fmla="*/ 3766755 h 6858000"/>
                  <a:gd name="connsiteX66" fmla="*/ 852925 w 1339053"/>
                  <a:gd name="connsiteY66" fmla="*/ 3719034 h 6858000"/>
                  <a:gd name="connsiteX67" fmla="*/ 857932 w 1339053"/>
                  <a:gd name="connsiteY67" fmla="*/ 3696880 h 6858000"/>
                  <a:gd name="connsiteX68" fmla="*/ 853534 w 1339053"/>
                  <a:gd name="connsiteY68" fmla="*/ 3507036 h 6858000"/>
                  <a:gd name="connsiteX69" fmla="*/ 850226 w 1339053"/>
                  <a:gd name="connsiteY69" fmla="*/ 3485839 h 6858000"/>
                  <a:gd name="connsiteX70" fmla="*/ 0 w 1339053"/>
                  <a:gd name="connsiteY70" fmla="*/ 0 h 6858000"/>
                  <a:gd name="connsiteX71" fmla="*/ 455609 w 1339053"/>
                  <a:gd name="connsiteY71" fmla="*/ 0 h 6858000"/>
                  <a:gd name="connsiteX72" fmla="*/ 459171 w 1339053"/>
                  <a:gd name="connsiteY72" fmla="*/ 72395 h 6858000"/>
                  <a:gd name="connsiteX73" fmla="*/ 460041 w 1339053"/>
                  <a:gd name="connsiteY73" fmla="*/ 131917 h 6858000"/>
                  <a:gd name="connsiteX74" fmla="*/ 504421 w 1339053"/>
                  <a:gd name="connsiteY74" fmla="*/ 389691 h 6858000"/>
                  <a:gd name="connsiteX75" fmla="*/ 582097 w 1339053"/>
                  <a:gd name="connsiteY75" fmla="*/ 634609 h 6858000"/>
                  <a:gd name="connsiteX76" fmla="*/ 702468 w 1339053"/>
                  <a:gd name="connsiteY76" fmla="*/ 834019 h 6858000"/>
                  <a:gd name="connsiteX77" fmla="*/ 729203 w 1339053"/>
                  <a:gd name="connsiteY77" fmla="*/ 887701 h 6858000"/>
                  <a:gd name="connsiteX78" fmla="*/ 743787 w 1339053"/>
                  <a:gd name="connsiteY78" fmla="*/ 1016355 h 6858000"/>
                  <a:gd name="connsiteX79" fmla="*/ 750083 w 1339053"/>
                  <a:gd name="connsiteY79" fmla="*/ 1128060 h 6858000"/>
                  <a:gd name="connsiteX80" fmla="*/ 768866 w 1339053"/>
                  <a:gd name="connsiteY80" fmla="*/ 1213431 h 6858000"/>
                  <a:gd name="connsiteX81" fmla="*/ 787802 w 1339053"/>
                  <a:gd name="connsiteY81" fmla="*/ 1286432 h 6858000"/>
                  <a:gd name="connsiteX82" fmla="*/ 842837 w 1339053"/>
                  <a:gd name="connsiteY82" fmla="*/ 1455511 h 6858000"/>
                  <a:gd name="connsiteX83" fmla="*/ 877988 w 1339053"/>
                  <a:gd name="connsiteY83" fmla="*/ 1634814 h 6858000"/>
                  <a:gd name="connsiteX84" fmla="*/ 941063 w 1339053"/>
                  <a:gd name="connsiteY84" fmla="*/ 1789731 h 6858000"/>
                  <a:gd name="connsiteX85" fmla="*/ 980124 w 1339053"/>
                  <a:gd name="connsiteY85" fmla="*/ 1857657 h 6858000"/>
                  <a:gd name="connsiteX86" fmla="*/ 984484 w 1339053"/>
                  <a:gd name="connsiteY86" fmla="*/ 1976384 h 6858000"/>
                  <a:gd name="connsiteX87" fmla="*/ 1007189 w 1339053"/>
                  <a:gd name="connsiteY87" fmla="*/ 2110650 h 6858000"/>
                  <a:gd name="connsiteX88" fmla="*/ 1039893 w 1339053"/>
                  <a:gd name="connsiteY88" fmla="*/ 2211041 h 6858000"/>
                  <a:gd name="connsiteX89" fmla="*/ 1059162 w 1339053"/>
                  <a:gd name="connsiteY89" fmla="*/ 2286682 h 6858000"/>
                  <a:gd name="connsiteX90" fmla="*/ 1070522 w 1339053"/>
                  <a:gd name="connsiteY90" fmla="*/ 2388667 h 6858000"/>
                  <a:gd name="connsiteX91" fmla="*/ 1093939 w 1339053"/>
                  <a:gd name="connsiteY91" fmla="*/ 2494653 h 6858000"/>
                  <a:gd name="connsiteX92" fmla="*/ 1112007 w 1339053"/>
                  <a:gd name="connsiteY92" fmla="*/ 2548197 h 6858000"/>
                  <a:gd name="connsiteX93" fmla="*/ 1138346 w 1339053"/>
                  <a:gd name="connsiteY93" fmla="*/ 2649163 h 6858000"/>
                  <a:gd name="connsiteX94" fmla="*/ 1160337 w 1339053"/>
                  <a:gd name="connsiteY94" fmla="*/ 2751608 h 6858000"/>
                  <a:gd name="connsiteX95" fmla="*/ 1165737 w 1339053"/>
                  <a:gd name="connsiteY95" fmla="*/ 2933012 h 6858000"/>
                  <a:gd name="connsiteX96" fmla="*/ 1202029 w 1339053"/>
                  <a:gd name="connsiteY96" fmla="*/ 3107873 h 6858000"/>
                  <a:gd name="connsiteX97" fmla="*/ 1225692 w 1339053"/>
                  <a:gd name="connsiteY97" fmla="*/ 3244974 h 6858000"/>
                  <a:gd name="connsiteX98" fmla="*/ 1243916 w 1339053"/>
                  <a:gd name="connsiteY98" fmla="*/ 3326221 h 6858000"/>
                  <a:gd name="connsiteX99" fmla="*/ 1293067 w 1339053"/>
                  <a:gd name="connsiteY99" fmla="*/ 3480219 h 6858000"/>
                  <a:gd name="connsiteX100" fmla="*/ 1308071 w 1339053"/>
                  <a:gd name="connsiteY100" fmla="*/ 3585182 h 6858000"/>
                  <a:gd name="connsiteX101" fmla="*/ 1295962 w 1339053"/>
                  <a:gd name="connsiteY101" fmla="*/ 3584708 h 6858000"/>
                  <a:gd name="connsiteX102" fmla="*/ 1118893 w 1339053"/>
                  <a:gd name="connsiteY102" fmla="*/ 3568330 h 6858000"/>
                  <a:gd name="connsiteX103" fmla="*/ 1094179 w 1339053"/>
                  <a:gd name="connsiteY103" fmla="*/ 3567566 h 6858000"/>
                  <a:gd name="connsiteX104" fmla="*/ 922719 w 1339053"/>
                  <a:gd name="connsiteY104" fmla="*/ 3516472 h 6858000"/>
                  <a:gd name="connsiteX105" fmla="*/ 877028 w 1339053"/>
                  <a:gd name="connsiteY105" fmla="*/ 3490955 h 6858000"/>
                  <a:gd name="connsiteX106" fmla="*/ 850533 w 1339053"/>
                  <a:gd name="connsiteY106" fmla="*/ 3481837 h 6858000"/>
                  <a:gd name="connsiteX107" fmla="*/ 852113 w 1339053"/>
                  <a:gd name="connsiteY107" fmla="*/ 3461170 h 6858000"/>
                  <a:gd name="connsiteX108" fmla="*/ 831383 w 1339053"/>
                  <a:gd name="connsiteY108" fmla="*/ 3399179 h 6858000"/>
                  <a:gd name="connsiteX109" fmla="*/ 743141 w 1339053"/>
                  <a:gd name="connsiteY109" fmla="*/ 3320580 h 6858000"/>
                  <a:gd name="connsiteX110" fmla="*/ 713221 w 1339053"/>
                  <a:gd name="connsiteY110" fmla="*/ 3251241 h 6858000"/>
                  <a:gd name="connsiteX111" fmla="*/ 697098 w 1339053"/>
                  <a:gd name="connsiteY111" fmla="*/ 3202528 h 6858000"/>
                  <a:gd name="connsiteX112" fmla="*/ 664820 w 1339053"/>
                  <a:gd name="connsiteY112" fmla="*/ 3154190 h 6858000"/>
                  <a:gd name="connsiteX113" fmla="*/ 572501 w 1339053"/>
                  <a:gd name="connsiteY113" fmla="*/ 3087312 h 6858000"/>
                  <a:gd name="connsiteX114" fmla="*/ 497703 w 1339053"/>
                  <a:gd name="connsiteY114" fmla="*/ 3005243 h 6858000"/>
                  <a:gd name="connsiteX115" fmla="*/ 476984 w 1339053"/>
                  <a:gd name="connsiteY115" fmla="*/ 2892751 h 6858000"/>
                  <a:gd name="connsiteX116" fmla="*/ 468947 w 1339053"/>
                  <a:gd name="connsiteY116" fmla="*/ 2824527 h 6858000"/>
                  <a:gd name="connsiteX117" fmla="*/ 569138 w 1339053"/>
                  <a:gd name="connsiteY117" fmla="*/ 2595026 h 6858000"/>
                  <a:gd name="connsiteX118" fmla="*/ 645397 w 1339053"/>
                  <a:gd name="connsiteY118" fmla="*/ 2440808 h 6858000"/>
                  <a:gd name="connsiteX119" fmla="*/ 651820 w 1339053"/>
                  <a:gd name="connsiteY119" fmla="*/ 2384384 h 6858000"/>
                  <a:gd name="connsiteX120" fmla="*/ 612994 w 1339053"/>
                  <a:gd name="connsiteY120" fmla="*/ 2207332 h 6858000"/>
                  <a:gd name="connsiteX121" fmla="*/ 620894 w 1339053"/>
                  <a:gd name="connsiteY121" fmla="*/ 2046679 h 6858000"/>
                  <a:gd name="connsiteX122" fmla="*/ 644614 w 1339053"/>
                  <a:gd name="connsiteY122" fmla="*/ 1931265 h 6858000"/>
                  <a:gd name="connsiteX123" fmla="*/ 665994 w 1339053"/>
                  <a:gd name="connsiteY123" fmla="*/ 1832337 h 6858000"/>
                  <a:gd name="connsiteX124" fmla="*/ 678276 w 1339053"/>
                  <a:gd name="connsiteY124" fmla="*/ 1709437 h 6858000"/>
                  <a:gd name="connsiteX125" fmla="*/ 672955 w 1339053"/>
                  <a:gd name="connsiteY125" fmla="*/ 1636123 h 6858000"/>
                  <a:gd name="connsiteX126" fmla="*/ 668480 w 1339053"/>
                  <a:gd name="connsiteY126" fmla="*/ 1520749 h 6858000"/>
                  <a:gd name="connsiteX127" fmla="*/ 653920 w 1339053"/>
                  <a:gd name="connsiteY127" fmla="*/ 1399437 h 6858000"/>
                  <a:gd name="connsiteX128" fmla="*/ 612686 w 1339053"/>
                  <a:gd name="connsiteY128" fmla="*/ 1296979 h 6858000"/>
                  <a:gd name="connsiteX129" fmla="*/ 570220 w 1339053"/>
                  <a:gd name="connsiteY129" fmla="*/ 1235618 h 6858000"/>
                  <a:gd name="connsiteX130" fmla="*/ 529736 w 1339053"/>
                  <a:gd name="connsiteY130" fmla="*/ 1081752 h 6858000"/>
                  <a:gd name="connsiteX131" fmla="*/ 414305 w 1339053"/>
                  <a:gd name="connsiteY131" fmla="*/ 918292 h 6858000"/>
                  <a:gd name="connsiteX132" fmla="*/ 373924 w 1339053"/>
                  <a:gd name="connsiteY132" fmla="*/ 825689 h 6858000"/>
                  <a:gd name="connsiteX133" fmla="*/ 368949 w 1339053"/>
                  <a:gd name="connsiteY133" fmla="*/ 778726 h 6858000"/>
                  <a:gd name="connsiteX134" fmla="*/ 347020 w 1339053"/>
                  <a:gd name="connsiteY134" fmla="*/ 694643 h 6858000"/>
                  <a:gd name="connsiteX135" fmla="*/ 327478 w 1339053"/>
                  <a:gd name="connsiteY135" fmla="*/ 642898 h 6858000"/>
                  <a:gd name="connsiteX136" fmla="*/ 243468 w 1339053"/>
                  <a:gd name="connsiteY136" fmla="*/ 491960 h 6858000"/>
                  <a:gd name="connsiteX137" fmla="*/ 218930 w 1339053"/>
                  <a:gd name="connsiteY137" fmla="*/ 446010 h 6858000"/>
                  <a:gd name="connsiteX138" fmla="*/ 180614 w 1339053"/>
                  <a:gd name="connsiteY138" fmla="*/ 354892 h 6858000"/>
                  <a:gd name="connsiteX139" fmla="*/ 171988 w 1339053"/>
                  <a:gd name="connsiteY139" fmla="*/ 317521 h 6858000"/>
                  <a:gd name="connsiteX140" fmla="*/ 139875 w 1339053"/>
                  <a:gd name="connsiteY140" fmla="*/ 246378 h 6858000"/>
                  <a:gd name="connsiteX141" fmla="*/ 51499 w 1339053"/>
                  <a:gd name="connsiteY141" fmla="*/ 73211 h 6858000"/>
                  <a:gd name="connsiteX142" fmla="*/ 19690 w 1339053"/>
                  <a:gd name="connsiteY142" fmla="*/ 36621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</a:cxnLst>
                <a:rect l="l" t="t" r="r" b="b"/>
                <a:pathLst>
                  <a:path w="1339053" h="6858000">
                    <a:moveTo>
                      <a:pt x="850532" y="3481838"/>
                    </a:moveTo>
                    <a:lnTo>
                      <a:pt x="877027" y="3490955"/>
                    </a:lnTo>
                    <a:cubicBezTo>
                      <a:pt x="892941" y="3497986"/>
                      <a:pt x="908176" y="3506416"/>
                      <a:pt x="922718" y="3516472"/>
                    </a:cubicBezTo>
                    <a:cubicBezTo>
                      <a:pt x="967062" y="3547282"/>
                      <a:pt x="1027547" y="3564030"/>
                      <a:pt x="1094179" y="3567567"/>
                    </a:cubicBezTo>
                    <a:cubicBezTo>
                      <a:pt x="1102515" y="3567965"/>
                      <a:pt x="1113434" y="3565936"/>
                      <a:pt x="1118891" y="3568331"/>
                    </a:cubicBezTo>
                    <a:cubicBezTo>
                      <a:pt x="1180628" y="3594888"/>
                      <a:pt x="1237753" y="3586304"/>
                      <a:pt x="1295961" y="3584709"/>
                    </a:cubicBezTo>
                    <a:lnTo>
                      <a:pt x="1308070" y="3585183"/>
                    </a:lnTo>
                    <a:lnTo>
                      <a:pt x="1325263" y="3705453"/>
                    </a:lnTo>
                    <a:cubicBezTo>
                      <a:pt x="1328254" y="3727679"/>
                      <a:pt x="1331526" y="3749922"/>
                      <a:pt x="1334107" y="3772268"/>
                    </a:cubicBezTo>
                    <a:lnTo>
                      <a:pt x="1338203" y="3831076"/>
                    </a:lnTo>
                    <a:lnTo>
                      <a:pt x="1338805" y="3839709"/>
                    </a:lnTo>
                    <a:cubicBezTo>
                      <a:pt x="1339996" y="3932341"/>
                      <a:pt x="1336568" y="4025809"/>
                      <a:pt x="1335635" y="4118635"/>
                    </a:cubicBezTo>
                    <a:cubicBezTo>
                      <a:pt x="1335202" y="4148976"/>
                      <a:pt x="1338805" y="4178868"/>
                      <a:pt x="1337171" y="4209403"/>
                    </a:cubicBezTo>
                    <a:cubicBezTo>
                      <a:pt x="1335445" y="4242449"/>
                      <a:pt x="1327565" y="4276129"/>
                      <a:pt x="1325840" y="4309174"/>
                    </a:cubicBezTo>
                    <a:cubicBezTo>
                      <a:pt x="1322853" y="4364122"/>
                      <a:pt x="1323899" y="4418621"/>
                      <a:pt x="1321122" y="4473630"/>
                    </a:cubicBezTo>
                    <a:cubicBezTo>
                      <a:pt x="1315632" y="4579723"/>
                      <a:pt x="1309019" y="4685750"/>
                      <a:pt x="1302196" y="4791709"/>
                    </a:cubicBezTo>
                    <a:cubicBezTo>
                      <a:pt x="1300696" y="4814383"/>
                      <a:pt x="1294244" y="4837504"/>
                      <a:pt x="1293239" y="4860048"/>
                    </a:cubicBezTo>
                    <a:cubicBezTo>
                      <a:pt x="1290785" y="4919957"/>
                      <a:pt x="1289660" y="4979994"/>
                      <a:pt x="1288829" y="5039837"/>
                    </a:cubicBezTo>
                    <a:cubicBezTo>
                      <a:pt x="1288401" y="5076103"/>
                      <a:pt x="1290512" y="5112310"/>
                      <a:pt x="1289584" y="5148703"/>
                    </a:cubicBezTo>
                    <a:cubicBezTo>
                      <a:pt x="1288845" y="5177820"/>
                      <a:pt x="1286193" y="5207193"/>
                      <a:pt x="1282205" y="5236435"/>
                    </a:cubicBezTo>
                    <a:cubicBezTo>
                      <a:pt x="1278784" y="5261619"/>
                      <a:pt x="1270649" y="5286477"/>
                      <a:pt x="1268145" y="5311662"/>
                    </a:cubicBezTo>
                    <a:cubicBezTo>
                      <a:pt x="1261308" y="5379812"/>
                      <a:pt x="1256387" y="5447703"/>
                      <a:pt x="1250547" y="5515595"/>
                    </a:cubicBezTo>
                    <a:cubicBezTo>
                      <a:pt x="1248113" y="5542776"/>
                      <a:pt x="1244054" y="5570023"/>
                      <a:pt x="1243323" y="5596885"/>
                    </a:cubicBezTo>
                    <a:cubicBezTo>
                      <a:pt x="1241082" y="5668709"/>
                      <a:pt x="1241668" y="5740276"/>
                      <a:pt x="1238303" y="5812036"/>
                    </a:cubicBezTo>
                    <a:cubicBezTo>
                      <a:pt x="1235508" y="5871554"/>
                      <a:pt x="1228259" y="5931392"/>
                      <a:pt x="1223551" y="5991171"/>
                    </a:cubicBezTo>
                    <a:cubicBezTo>
                      <a:pt x="1221675" y="6016549"/>
                      <a:pt x="1222415" y="6041609"/>
                      <a:pt x="1219699" y="6066726"/>
                    </a:cubicBezTo>
                    <a:cubicBezTo>
                      <a:pt x="1213776" y="6123024"/>
                      <a:pt x="1205938" y="6179576"/>
                      <a:pt x="1199935" y="6236130"/>
                    </a:cubicBezTo>
                    <a:cubicBezTo>
                      <a:pt x="1196614" y="6268403"/>
                      <a:pt x="1198425" y="6301127"/>
                      <a:pt x="1192857" y="6333267"/>
                    </a:cubicBezTo>
                    <a:cubicBezTo>
                      <a:pt x="1179603" y="6409590"/>
                      <a:pt x="1163470" y="6485591"/>
                      <a:pt x="1148174" y="6561849"/>
                    </a:cubicBezTo>
                    <a:cubicBezTo>
                      <a:pt x="1132370" y="6640486"/>
                      <a:pt x="1117066" y="6719000"/>
                      <a:pt x="1100424" y="6797385"/>
                    </a:cubicBezTo>
                    <a:lnTo>
                      <a:pt x="1085621" y="6858000"/>
                    </a:lnTo>
                    <a:lnTo>
                      <a:pt x="932341" y="6858000"/>
                    </a:lnTo>
                    <a:lnTo>
                      <a:pt x="944496" y="6829656"/>
                    </a:lnTo>
                    <a:cubicBezTo>
                      <a:pt x="964836" y="6776399"/>
                      <a:pt x="953622" y="6744439"/>
                      <a:pt x="913239" y="6720119"/>
                    </a:cubicBezTo>
                    <a:cubicBezTo>
                      <a:pt x="890880" y="6706443"/>
                      <a:pt x="866986" y="6690318"/>
                      <a:pt x="870682" y="6655346"/>
                    </a:cubicBezTo>
                    <a:cubicBezTo>
                      <a:pt x="876846" y="6598274"/>
                      <a:pt x="889503" y="6540954"/>
                      <a:pt x="846442" y="6498594"/>
                    </a:cubicBezTo>
                    <a:cubicBezTo>
                      <a:pt x="862273" y="6487399"/>
                      <a:pt x="871751" y="6480449"/>
                      <a:pt x="881150" y="6473756"/>
                    </a:cubicBezTo>
                    <a:cubicBezTo>
                      <a:pt x="907245" y="6455292"/>
                      <a:pt x="930705" y="6407516"/>
                      <a:pt x="922470" y="6377035"/>
                    </a:cubicBezTo>
                    <a:cubicBezTo>
                      <a:pt x="910652" y="6332192"/>
                      <a:pt x="925705" y="6299028"/>
                      <a:pt x="955039" y="6268585"/>
                    </a:cubicBezTo>
                    <a:cubicBezTo>
                      <a:pt x="1003777" y="6217606"/>
                      <a:pt x="1017630" y="6148240"/>
                      <a:pt x="1024350" y="6083443"/>
                    </a:cubicBezTo>
                    <a:cubicBezTo>
                      <a:pt x="1029590" y="6034553"/>
                      <a:pt x="1028255" y="5980246"/>
                      <a:pt x="999696" y="5938416"/>
                    </a:cubicBezTo>
                    <a:cubicBezTo>
                      <a:pt x="990505" y="5925141"/>
                      <a:pt x="991039" y="5901884"/>
                      <a:pt x="988342" y="5882426"/>
                    </a:cubicBezTo>
                    <a:cubicBezTo>
                      <a:pt x="986229" y="5866254"/>
                      <a:pt x="984774" y="5849442"/>
                      <a:pt x="985444" y="5832438"/>
                    </a:cubicBezTo>
                    <a:cubicBezTo>
                      <a:pt x="986010" y="5814273"/>
                      <a:pt x="985042" y="5793656"/>
                      <a:pt x="992016" y="5777751"/>
                    </a:cubicBezTo>
                    <a:cubicBezTo>
                      <a:pt x="1012886" y="5729456"/>
                      <a:pt x="1014467" y="5686488"/>
                      <a:pt x="995028" y="5641832"/>
                    </a:cubicBezTo>
                    <a:cubicBezTo>
                      <a:pt x="984984" y="5618696"/>
                      <a:pt x="974301" y="5585771"/>
                      <a:pt x="981247" y="5562522"/>
                    </a:cubicBezTo>
                    <a:cubicBezTo>
                      <a:pt x="998041" y="5505913"/>
                      <a:pt x="997454" y="5454379"/>
                      <a:pt x="995131" y="5398075"/>
                    </a:cubicBezTo>
                    <a:cubicBezTo>
                      <a:pt x="993724" y="5361807"/>
                      <a:pt x="997229" y="5322258"/>
                      <a:pt x="997379" y="5283928"/>
                    </a:cubicBezTo>
                    <a:cubicBezTo>
                      <a:pt x="997473" y="5239095"/>
                      <a:pt x="1006631" y="5193105"/>
                      <a:pt x="979617" y="5157396"/>
                    </a:cubicBezTo>
                    <a:cubicBezTo>
                      <a:pt x="976728" y="5153402"/>
                      <a:pt x="978724" y="5144705"/>
                      <a:pt x="976441" y="5139485"/>
                    </a:cubicBezTo>
                    <a:cubicBezTo>
                      <a:pt x="969619" y="5122991"/>
                      <a:pt x="964828" y="5102888"/>
                      <a:pt x="953793" y="5091862"/>
                    </a:cubicBezTo>
                    <a:cubicBezTo>
                      <a:pt x="921506" y="5059884"/>
                      <a:pt x="886609" y="5031900"/>
                      <a:pt x="853056" y="5001787"/>
                    </a:cubicBezTo>
                    <a:cubicBezTo>
                      <a:pt x="845882" y="4995337"/>
                      <a:pt x="836325" y="4988437"/>
                      <a:pt x="833979" y="4978966"/>
                    </a:cubicBezTo>
                    <a:cubicBezTo>
                      <a:pt x="820602" y="4924328"/>
                      <a:pt x="808509" y="4869239"/>
                      <a:pt x="796995" y="4813768"/>
                    </a:cubicBezTo>
                    <a:cubicBezTo>
                      <a:pt x="792418" y="4791474"/>
                      <a:pt x="803209" y="4777314"/>
                      <a:pt x="820590" y="4764057"/>
                    </a:cubicBezTo>
                    <a:cubicBezTo>
                      <a:pt x="837188" y="4751123"/>
                      <a:pt x="855398" y="4734452"/>
                      <a:pt x="864688" y="4714752"/>
                    </a:cubicBezTo>
                    <a:cubicBezTo>
                      <a:pt x="883062" y="4675275"/>
                      <a:pt x="897521" y="4632902"/>
                      <a:pt x="910485" y="4590911"/>
                    </a:cubicBezTo>
                    <a:cubicBezTo>
                      <a:pt x="915338" y="4575199"/>
                      <a:pt x="912978" y="4556131"/>
                      <a:pt x="911445" y="4539571"/>
                    </a:cubicBezTo>
                    <a:cubicBezTo>
                      <a:pt x="908527" y="4508200"/>
                      <a:pt x="900999" y="4477659"/>
                      <a:pt x="900285" y="4445837"/>
                    </a:cubicBezTo>
                    <a:cubicBezTo>
                      <a:pt x="899539" y="4408923"/>
                      <a:pt x="887958" y="4383340"/>
                      <a:pt x="863237" y="4364703"/>
                    </a:cubicBezTo>
                    <a:cubicBezTo>
                      <a:pt x="826431" y="4336971"/>
                      <a:pt x="808536" y="4292507"/>
                      <a:pt x="798070" y="4243284"/>
                    </a:cubicBezTo>
                    <a:cubicBezTo>
                      <a:pt x="784617" y="4180721"/>
                      <a:pt x="805728" y="4117545"/>
                      <a:pt x="817097" y="4054750"/>
                    </a:cubicBezTo>
                    <a:cubicBezTo>
                      <a:pt x="821537" y="4030724"/>
                      <a:pt x="826632" y="4006057"/>
                      <a:pt x="826251" y="3982801"/>
                    </a:cubicBezTo>
                    <a:cubicBezTo>
                      <a:pt x="825347" y="3916709"/>
                      <a:pt x="825150" y="3850833"/>
                      <a:pt x="836848" y="3784939"/>
                    </a:cubicBezTo>
                    <a:lnTo>
                      <a:pt x="841285" y="3766755"/>
                    </a:lnTo>
                    <a:lnTo>
                      <a:pt x="841284" y="3766755"/>
                    </a:lnTo>
                    <a:lnTo>
                      <a:pt x="852925" y="3719034"/>
                    </a:lnTo>
                    <a:cubicBezTo>
                      <a:pt x="855152" y="3711822"/>
                      <a:pt x="856753" y="3704413"/>
                      <a:pt x="857932" y="3696880"/>
                    </a:cubicBezTo>
                    <a:cubicBezTo>
                      <a:pt x="868683" y="3631632"/>
                      <a:pt x="885300" y="3565939"/>
                      <a:pt x="853534" y="3507036"/>
                    </a:cubicBezTo>
                    <a:cubicBezTo>
                      <a:pt x="850623" y="3501622"/>
                      <a:pt x="849992" y="3494020"/>
                      <a:pt x="850226" y="3485839"/>
                    </a:cubicBezTo>
                    <a:close/>
                    <a:moveTo>
                      <a:pt x="0" y="0"/>
                    </a:moveTo>
                    <a:lnTo>
                      <a:pt x="455609" y="0"/>
                    </a:lnTo>
                    <a:lnTo>
                      <a:pt x="459171" y="72395"/>
                    </a:lnTo>
                    <a:cubicBezTo>
                      <a:pt x="459671" y="92301"/>
                      <a:pt x="456894" y="113171"/>
                      <a:pt x="460041" y="131917"/>
                    </a:cubicBezTo>
                    <a:cubicBezTo>
                      <a:pt x="474213" y="218122"/>
                      <a:pt x="492031" y="302910"/>
                      <a:pt x="504421" y="389691"/>
                    </a:cubicBezTo>
                    <a:cubicBezTo>
                      <a:pt x="517349" y="479177"/>
                      <a:pt x="539516" y="562489"/>
                      <a:pt x="582097" y="634609"/>
                    </a:cubicBezTo>
                    <a:cubicBezTo>
                      <a:pt x="621686" y="701573"/>
                      <a:pt x="662589" y="767248"/>
                      <a:pt x="702468" y="834019"/>
                    </a:cubicBezTo>
                    <a:cubicBezTo>
                      <a:pt x="712587" y="850968"/>
                      <a:pt x="725536" y="867665"/>
                      <a:pt x="729203" y="887701"/>
                    </a:cubicBezTo>
                    <a:cubicBezTo>
                      <a:pt x="736973" y="929321"/>
                      <a:pt x="740155" y="973193"/>
                      <a:pt x="743787" y="1016355"/>
                    </a:cubicBezTo>
                    <a:cubicBezTo>
                      <a:pt x="746786" y="1053398"/>
                      <a:pt x="745800" y="1091467"/>
                      <a:pt x="750083" y="1128060"/>
                    </a:cubicBezTo>
                    <a:cubicBezTo>
                      <a:pt x="753428" y="1157309"/>
                      <a:pt x="762038" y="1185083"/>
                      <a:pt x="768866" y="1213431"/>
                    </a:cubicBezTo>
                    <a:cubicBezTo>
                      <a:pt x="774767" y="1238107"/>
                      <a:pt x="778357" y="1264327"/>
                      <a:pt x="787802" y="1286432"/>
                    </a:cubicBezTo>
                    <a:cubicBezTo>
                      <a:pt x="810582" y="1340304"/>
                      <a:pt x="832653" y="1394242"/>
                      <a:pt x="842837" y="1455511"/>
                    </a:cubicBezTo>
                    <a:cubicBezTo>
                      <a:pt x="853049" y="1515944"/>
                      <a:pt x="867276" y="1574511"/>
                      <a:pt x="877988" y="1634814"/>
                    </a:cubicBezTo>
                    <a:cubicBezTo>
                      <a:pt x="888390" y="1693895"/>
                      <a:pt x="902813" y="1748857"/>
                      <a:pt x="941063" y="1789731"/>
                    </a:cubicBezTo>
                    <a:cubicBezTo>
                      <a:pt x="957906" y="1807908"/>
                      <a:pt x="975122" y="1831564"/>
                      <a:pt x="980124" y="1857657"/>
                    </a:cubicBezTo>
                    <a:cubicBezTo>
                      <a:pt x="987207" y="1894833"/>
                      <a:pt x="980788" y="1937150"/>
                      <a:pt x="984484" y="1976384"/>
                    </a:cubicBezTo>
                    <a:cubicBezTo>
                      <a:pt x="988781" y="2022576"/>
                      <a:pt x="988793" y="2074493"/>
                      <a:pt x="1007189" y="2110650"/>
                    </a:cubicBezTo>
                    <a:cubicBezTo>
                      <a:pt x="1023612" y="2142809"/>
                      <a:pt x="1034723" y="2173610"/>
                      <a:pt x="1039893" y="2211041"/>
                    </a:cubicBezTo>
                    <a:cubicBezTo>
                      <a:pt x="1043484" y="2237261"/>
                      <a:pt x="1057690" y="2260269"/>
                      <a:pt x="1059162" y="2286682"/>
                    </a:cubicBezTo>
                    <a:cubicBezTo>
                      <a:pt x="1061252" y="2321469"/>
                      <a:pt x="1060754" y="2355740"/>
                      <a:pt x="1070522" y="2388667"/>
                    </a:cubicBezTo>
                    <a:cubicBezTo>
                      <a:pt x="1080600" y="2422815"/>
                      <a:pt x="1085513" y="2459602"/>
                      <a:pt x="1093939" y="2494653"/>
                    </a:cubicBezTo>
                    <a:cubicBezTo>
                      <a:pt x="1098500" y="2513273"/>
                      <a:pt x="1106866" y="2529964"/>
                      <a:pt x="1112007" y="2548197"/>
                    </a:cubicBezTo>
                    <a:cubicBezTo>
                      <a:pt x="1121409" y="2581573"/>
                      <a:pt x="1130232" y="2615336"/>
                      <a:pt x="1138346" y="2649163"/>
                    </a:cubicBezTo>
                    <a:cubicBezTo>
                      <a:pt x="1146465" y="2682988"/>
                      <a:pt x="1157699" y="2716368"/>
                      <a:pt x="1160337" y="2751608"/>
                    </a:cubicBezTo>
                    <a:cubicBezTo>
                      <a:pt x="1164714" y="2811646"/>
                      <a:pt x="1159211" y="2873999"/>
                      <a:pt x="1165737" y="2933012"/>
                    </a:cubicBezTo>
                    <a:cubicBezTo>
                      <a:pt x="1172445" y="2992925"/>
                      <a:pt x="1185964" y="3051556"/>
                      <a:pt x="1202029" y="3107873"/>
                    </a:cubicBezTo>
                    <a:cubicBezTo>
                      <a:pt x="1214635" y="3152396"/>
                      <a:pt x="1227749" y="3194534"/>
                      <a:pt x="1225692" y="3244974"/>
                    </a:cubicBezTo>
                    <a:cubicBezTo>
                      <a:pt x="1224565" y="3273123"/>
                      <a:pt x="1231196" y="3305079"/>
                      <a:pt x="1243916" y="3326221"/>
                    </a:cubicBezTo>
                    <a:cubicBezTo>
                      <a:pt x="1271701" y="3372044"/>
                      <a:pt x="1285247" y="3423911"/>
                      <a:pt x="1293067" y="3480219"/>
                    </a:cubicBezTo>
                    <a:lnTo>
                      <a:pt x="1308071" y="3585182"/>
                    </a:lnTo>
                    <a:lnTo>
                      <a:pt x="1295962" y="3584708"/>
                    </a:lnTo>
                    <a:cubicBezTo>
                      <a:pt x="1237754" y="3586303"/>
                      <a:pt x="1180629" y="3594888"/>
                      <a:pt x="1118893" y="3568330"/>
                    </a:cubicBezTo>
                    <a:cubicBezTo>
                      <a:pt x="1113435" y="3565936"/>
                      <a:pt x="1102517" y="3567964"/>
                      <a:pt x="1094179" y="3567566"/>
                    </a:cubicBezTo>
                    <a:cubicBezTo>
                      <a:pt x="1027548" y="3564029"/>
                      <a:pt x="967064" y="3547281"/>
                      <a:pt x="922719" y="3516472"/>
                    </a:cubicBezTo>
                    <a:cubicBezTo>
                      <a:pt x="908178" y="3506414"/>
                      <a:pt x="892942" y="3497984"/>
                      <a:pt x="877028" y="3490955"/>
                    </a:cubicBezTo>
                    <a:lnTo>
                      <a:pt x="850533" y="3481837"/>
                    </a:lnTo>
                    <a:lnTo>
                      <a:pt x="852113" y="3461170"/>
                    </a:lnTo>
                    <a:cubicBezTo>
                      <a:pt x="854391" y="3434500"/>
                      <a:pt x="848474" y="3414331"/>
                      <a:pt x="831383" y="3399179"/>
                    </a:cubicBezTo>
                    <a:cubicBezTo>
                      <a:pt x="801767" y="3373388"/>
                      <a:pt x="773654" y="3344957"/>
                      <a:pt x="743141" y="3320580"/>
                    </a:cubicBezTo>
                    <a:cubicBezTo>
                      <a:pt x="722236" y="3303685"/>
                      <a:pt x="714543" y="3281842"/>
                      <a:pt x="713221" y="3251241"/>
                    </a:cubicBezTo>
                    <a:cubicBezTo>
                      <a:pt x="712555" y="3234106"/>
                      <a:pt x="704768" y="3217029"/>
                      <a:pt x="697098" y="3202528"/>
                    </a:cubicBezTo>
                    <a:cubicBezTo>
                      <a:pt x="687845" y="3184997"/>
                      <a:pt x="672212" y="3172554"/>
                      <a:pt x="664820" y="3154190"/>
                    </a:cubicBezTo>
                    <a:cubicBezTo>
                      <a:pt x="646169" y="3109209"/>
                      <a:pt x="616744" y="3087991"/>
                      <a:pt x="572501" y="3087312"/>
                    </a:cubicBezTo>
                    <a:cubicBezTo>
                      <a:pt x="533259" y="3086763"/>
                      <a:pt x="493731" y="3044085"/>
                      <a:pt x="497703" y="3005243"/>
                    </a:cubicBezTo>
                    <a:cubicBezTo>
                      <a:pt x="502030" y="2962279"/>
                      <a:pt x="490540" y="2928257"/>
                      <a:pt x="476984" y="2892751"/>
                    </a:cubicBezTo>
                    <a:cubicBezTo>
                      <a:pt x="469363" y="2872905"/>
                      <a:pt x="465404" y="2847135"/>
                      <a:pt x="468947" y="2824527"/>
                    </a:cubicBezTo>
                    <a:cubicBezTo>
                      <a:pt x="482188" y="2738605"/>
                      <a:pt x="520979" y="2665650"/>
                      <a:pt x="569138" y="2595026"/>
                    </a:cubicBezTo>
                    <a:cubicBezTo>
                      <a:pt x="600577" y="2548865"/>
                      <a:pt x="622260" y="2493483"/>
                      <a:pt x="645397" y="2440808"/>
                    </a:cubicBezTo>
                    <a:cubicBezTo>
                      <a:pt x="652529" y="2424387"/>
                      <a:pt x="655029" y="2401457"/>
                      <a:pt x="651820" y="2384384"/>
                    </a:cubicBezTo>
                    <a:cubicBezTo>
                      <a:pt x="640949" y="2324596"/>
                      <a:pt x="629163" y="2264805"/>
                      <a:pt x="612994" y="2207332"/>
                    </a:cubicBezTo>
                    <a:cubicBezTo>
                      <a:pt x="597678" y="2153787"/>
                      <a:pt x="601053" y="2099808"/>
                      <a:pt x="620894" y="2046679"/>
                    </a:cubicBezTo>
                    <a:cubicBezTo>
                      <a:pt x="635367" y="2007977"/>
                      <a:pt x="641110" y="1970814"/>
                      <a:pt x="644614" y="1931265"/>
                    </a:cubicBezTo>
                    <a:cubicBezTo>
                      <a:pt x="647465" y="1898285"/>
                      <a:pt x="653360" y="1862859"/>
                      <a:pt x="665994" y="1832337"/>
                    </a:cubicBezTo>
                    <a:cubicBezTo>
                      <a:pt x="683779" y="1789578"/>
                      <a:pt x="688928" y="1751381"/>
                      <a:pt x="678276" y="1709437"/>
                    </a:cubicBezTo>
                    <a:cubicBezTo>
                      <a:pt x="672576" y="1687079"/>
                      <a:pt x="673987" y="1660990"/>
                      <a:pt x="672955" y="1636123"/>
                    </a:cubicBezTo>
                    <a:cubicBezTo>
                      <a:pt x="671272" y="1597795"/>
                      <a:pt x="671867" y="1558758"/>
                      <a:pt x="668480" y="1520749"/>
                    </a:cubicBezTo>
                    <a:cubicBezTo>
                      <a:pt x="665050" y="1479903"/>
                      <a:pt x="655019" y="1440408"/>
                      <a:pt x="653920" y="1399437"/>
                    </a:cubicBezTo>
                    <a:cubicBezTo>
                      <a:pt x="652652" y="1355309"/>
                      <a:pt x="639893" y="1323154"/>
                      <a:pt x="612686" y="1296979"/>
                    </a:cubicBezTo>
                    <a:cubicBezTo>
                      <a:pt x="595576" y="1280408"/>
                      <a:pt x="578401" y="1259588"/>
                      <a:pt x="570220" y="1235618"/>
                    </a:cubicBezTo>
                    <a:cubicBezTo>
                      <a:pt x="553631" y="1186194"/>
                      <a:pt x="545669" y="1131821"/>
                      <a:pt x="529736" y="1081752"/>
                    </a:cubicBezTo>
                    <a:cubicBezTo>
                      <a:pt x="507466" y="1011390"/>
                      <a:pt x="481332" y="944631"/>
                      <a:pt x="414305" y="918292"/>
                    </a:cubicBezTo>
                    <a:cubicBezTo>
                      <a:pt x="377314" y="903769"/>
                      <a:pt x="368843" y="874065"/>
                      <a:pt x="373924" y="825689"/>
                    </a:cubicBezTo>
                    <a:cubicBezTo>
                      <a:pt x="375689" y="809590"/>
                      <a:pt x="376722" y="786203"/>
                      <a:pt x="368949" y="778726"/>
                    </a:cubicBezTo>
                    <a:cubicBezTo>
                      <a:pt x="345838" y="756354"/>
                      <a:pt x="349308" y="725824"/>
                      <a:pt x="347020" y="694643"/>
                    </a:cubicBezTo>
                    <a:cubicBezTo>
                      <a:pt x="345704" y="675894"/>
                      <a:pt x="339306" y="651346"/>
                      <a:pt x="327478" y="642898"/>
                    </a:cubicBezTo>
                    <a:cubicBezTo>
                      <a:pt x="279698" y="608395"/>
                      <a:pt x="263590" y="549247"/>
                      <a:pt x="243468" y="491960"/>
                    </a:cubicBezTo>
                    <a:cubicBezTo>
                      <a:pt x="237433" y="475142"/>
                      <a:pt x="230250" y="456843"/>
                      <a:pt x="218930" y="446010"/>
                    </a:cubicBezTo>
                    <a:cubicBezTo>
                      <a:pt x="194433" y="422927"/>
                      <a:pt x="180036" y="395344"/>
                      <a:pt x="180614" y="354892"/>
                    </a:cubicBezTo>
                    <a:cubicBezTo>
                      <a:pt x="180923" y="342010"/>
                      <a:pt x="176523" y="328798"/>
                      <a:pt x="171988" y="317521"/>
                    </a:cubicBezTo>
                    <a:cubicBezTo>
                      <a:pt x="162052" y="293291"/>
                      <a:pt x="148442" y="271315"/>
                      <a:pt x="139875" y="246378"/>
                    </a:cubicBezTo>
                    <a:cubicBezTo>
                      <a:pt x="117577" y="182780"/>
                      <a:pt x="95749" y="119890"/>
                      <a:pt x="51499" y="73211"/>
                    </a:cubicBezTo>
                    <a:cubicBezTo>
                      <a:pt x="40691" y="61834"/>
                      <a:pt x="29467" y="49763"/>
                      <a:pt x="19690" y="36621"/>
                    </a:cubicBezTo>
                    <a:close/>
                  </a:path>
                </a:pathLst>
              </a:custGeom>
              <a:blipFill dpi="0" rotWithShape="1">
                <a:blip r:embed="rId2">
                  <a:alphaModFix amt="57000"/>
                </a:blip>
                <a:srcRect/>
                <a:tile tx="0" ty="0" sx="100000" sy="100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4" name="Picture 4" descr="francois_couperin_le_grand.jpg                                 007EA013 Ruckers 3                      BC99A5F3: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158" y="2061245"/>
            <a:ext cx="1949053" cy="2735512"/>
          </a:xfrm>
          <a:prstGeom prst="rect">
            <a:avLst/>
          </a:prstGeom>
        </p:spPr>
      </p:pic>
      <p:grpSp>
        <p:nvGrpSpPr>
          <p:cNvPr id="2065" name="Group 2064">
            <a:extLst>
              <a:ext uri="{FF2B5EF4-FFF2-40B4-BE49-F238E27FC236}">
                <a16:creationId xmlns:a16="http://schemas.microsoft.com/office/drawing/2014/main" id="{C9829185-6353-4E3C-B082-AA7F51939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6078270" y="0"/>
            <a:ext cx="3065730" cy="6858000"/>
            <a:chOff x="1" y="0"/>
            <a:chExt cx="4087640" cy="6858000"/>
          </a:xfrm>
          <a:effectLst>
            <a:outerShdw blurRad="381000" dist="152400" algn="ctr" rotWithShape="0">
              <a:srgbClr val="000000">
                <a:alpha val="10000"/>
              </a:srgbClr>
            </a:outerShdw>
          </a:effectLst>
        </p:grpSpPr>
        <p:grpSp>
          <p:nvGrpSpPr>
            <p:cNvPr id="2066" name="Group 2065">
              <a:extLst>
                <a:ext uri="{FF2B5EF4-FFF2-40B4-BE49-F238E27FC236}">
                  <a16:creationId xmlns:a16="http://schemas.microsoft.com/office/drawing/2014/main" id="{BB7BB359-8B77-484C-B9CD-6376139A3A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" y="0"/>
              <a:ext cx="3986041" cy="6858000"/>
              <a:chOff x="1" y="0"/>
              <a:chExt cx="3986041" cy="6858000"/>
            </a:xfrm>
          </p:grpSpPr>
          <p:sp>
            <p:nvSpPr>
              <p:cNvPr id="2070" name="Freeform: Shape 2069">
                <a:extLst>
                  <a:ext uri="{FF2B5EF4-FFF2-40B4-BE49-F238E27FC236}">
                    <a16:creationId xmlns:a16="http://schemas.microsoft.com/office/drawing/2014/main" id="{AA96BE9D-5B3B-4CA9-8895-33FAA380468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1" y="0"/>
                <a:ext cx="3986041" cy="6858000"/>
              </a:xfrm>
              <a:custGeom>
                <a:avLst/>
                <a:gdLst>
                  <a:gd name="connsiteX0" fmla="*/ 0 w 3986041"/>
                  <a:gd name="connsiteY0" fmla="*/ 0 h 6858000"/>
                  <a:gd name="connsiteX1" fmla="*/ 3066495 w 3986041"/>
                  <a:gd name="connsiteY1" fmla="*/ 0 h 6858000"/>
                  <a:gd name="connsiteX2" fmla="*/ 3427241 w 3986041"/>
                  <a:gd name="connsiteY2" fmla="*/ 1211943 h 6858000"/>
                  <a:gd name="connsiteX3" fmla="*/ 3986041 w 3986041"/>
                  <a:gd name="connsiteY3" fmla="*/ 4122057 h 6858000"/>
                  <a:gd name="connsiteX4" fmla="*/ 3751724 w 3986041"/>
                  <a:gd name="connsiteY4" fmla="*/ 6858000 h 6858000"/>
                  <a:gd name="connsiteX5" fmla="*/ 0 w 3986041"/>
                  <a:gd name="connsiteY5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86041" h="6858000">
                    <a:moveTo>
                      <a:pt x="0" y="0"/>
                    </a:moveTo>
                    <a:lnTo>
                      <a:pt x="3066495" y="0"/>
                    </a:lnTo>
                    <a:lnTo>
                      <a:pt x="3427241" y="1211943"/>
                    </a:lnTo>
                    <a:lnTo>
                      <a:pt x="3986041" y="4122057"/>
                    </a:lnTo>
                    <a:lnTo>
                      <a:pt x="3751724" y="6858000"/>
                    </a:lnTo>
                    <a:lnTo>
                      <a:pt x="0" y="685800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1" name="Freeform: Shape 2070">
                <a:extLst>
                  <a:ext uri="{FF2B5EF4-FFF2-40B4-BE49-F238E27FC236}">
                    <a16:creationId xmlns:a16="http://schemas.microsoft.com/office/drawing/2014/main" id="{7840E2BF-E954-4173-BF70-2DAE9E19A0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1" y="0"/>
                <a:ext cx="3986041" cy="6858000"/>
              </a:xfrm>
              <a:custGeom>
                <a:avLst/>
                <a:gdLst>
                  <a:gd name="connsiteX0" fmla="*/ 0 w 3986041"/>
                  <a:gd name="connsiteY0" fmla="*/ 0 h 6858000"/>
                  <a:gd name="connsiteX1" fmla="*/ 3066495 w 3986041"/>
                  <a:gd name="connsiteY1" fmla="*/ 0 h 6858000"/>
                  <a:gd name="connsiteX2" fmla="*/ 3427241 w 3986041"/>
                  <a:gd name="connsiteY2" fmla="*/ 1211943 h 6858000"/>
                  <a:gd name="connsiteX3" fmla="*/ 3986041 w 3986041"/>
                  <a:gd name="connsiteY3" fmla="*/ 4122057 h 6858000"/>
                  <a:gd name="connsiteX4" fmla="*/ 3751724 w 3986041"/>
                  <a:gd name="connsiteY4" fmla="*/ 6858000 h 6858000"/>
                  <a:gd name="connsiteX5" fmla="*/ 0 w 3986041"/>
                  <a:gd name="connsiteY5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86041" h="6858000">
                    <a:moveTo>
                      <a:pt x="0" y="0"/>
                    </a:moveTo>
                    <a:lnTo>
                      <a:pt x="3066495" y="0"/>
                    </a:lnTo>
                    <a:lnTo>
                      <a:pt x="3427241" y="1211943"/>
                    </a:lnTo>
                    <a:lnTo>
                      <a:pt x="3986041" y="4122057"/>
                    </a:lnTo>
                    <a:lnTo>
                      <a:pt x="3751724" y="6858000"/>
                    </a:lnTo>
                    <a:lnTo>
                      <a:pt x="0" y="6858000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67" name="Group 2066">
              <a:extLst>
                <a:ext uri="{FF2B5EF4-FFF2-40B4-BE49-F238E27FC236}">
                  <a16:creationId xmlns:a16="http://schemas.microsoft.com/office/drawing/2014/main" id="{3F125B5A-DFAC-4B6D-B14F-287F8C436A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2748588" y="0"/>
              <a:ext cx="1339053" cy="6858000"/>
              <a:chOff x="2748588" y="0"/>
              <a:chExt cx="1339053" cy="6858000"/>
            </a:xfrm>
          </p:grpSpPr>
          <p:sp>
            <p:nvSpPr>
              <p:cNvPr id="2068" name="Freeform: Shape 2067">
                <a:extLst>
                  <a:ext uri="{FF2B5EF4-FFF2-40B4-BE49-F238E27FC236}">
                    <a16:creationId xmlns:a16="http://schemas.microsoft.com/office/drawing/2014/main" id="{6AF4804F-69E5-479A-9F45-C0E4631715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2748588" y="0"/>
                <a:ext cx="1339053" cy="6858000"/>
              </a:xfrm>
              <a:custGeom>
                <a:avLst/>
                <a:gdLst>
                  <a:gd name="connsiteX0" fmla="*/ 850532 w 1339053"/>
                  <a:gd name="connsiteY0" fmla="*/ 3481838 h 6858000"/>
                  <a:gd name="connsiteX1" fmla="*/ 877027 w 1339053"/>
                  <a:gd name="connsiteY1" fmla="*/ 3490955 h 6858000"/>
                  <a:gd name="connsiteX2" fmla="*/ 922718 w 1339053"/>
                  <a:gd name="connsiteY2" fmla="*/ 3516472 h 6858000"/>
                  <a:gd name="connsiteX3" fmla="*/ 1094179 w 1339053"/>
                  <a:gd name="connsiteY3" fmla="*/ 3567567 h 6858000"/>
                  <a:gd name="connsiteX4" fmla="*/ 1118891 w 1339053"/>
                  <a:gd name="connsiteY4" fmla="*/ 3568331 h 6858000"/>
                  <a:gd name="connsiteX5" fmla="*/ 1295961 w 1339053"/>
                  <a:gd name="connsiteY5" fmla="*/ 3584709 h 6858000"/>
                  <a:gd name="connsiteX6" fmla="*/ 1308070 w 1339053"/>
                  <a:gd name="connsiteY6" fmla="*/ 3585183 h 6858000"/>
                  <a:gd name="connsiteX7" fmla="*/ 1325263 w 1339053"/>
                  <a:gd name="connsiteY7" fmla="*/ 3705453 h 6858000"/>
                  <a:gd name="connsiteX8" fmla="*/ 1334107 w 1339053"/>
                  <a:gd name="connsiteY8" fmla="*/ 3772268 h 6858000"/>
                  <a:gd name="connsiteX9" fmla="*/ 1338203 w 1339053"/>
                  <a:gd name="connsiteY9" fmla="*/ 3831076 h 6858000"/>
                  <a:gd name="connsiteX10" fmla="*/ 1338805 w 1339053"/>
                  <a:gd name="connsiteY10" fmla="*/ 3839709 h 6858000"/>
                  <a:gd name="connsiteX11" fmla="*/ 1335635 w 1339053"/>
                  <a:gd name="connsiteY11" fmla="*/ 4118635 h 6858000"/>
                  <a:gd name="connsiteX12" fmla="*/ 1337171 w 1339053"/>
                  <a:gd name="connsiteY12" fmla="*/ 4209403 h 6858000"/>
                  <a:gd name="connsiteX13" fmla="*/ 1325840 w 1339053"/>
                  <a:gd name="connsiteY13" fmla="*/ 4309174 h 6858000"/>
                  <a:gd name="connsiteX14" fmla="*/ 1321122 w 1339053"/>
                  <a:gd name="connsiteY14" fmla="*/ 4473630 h 6858000"/>
                  <a:gd name="connsiteX15" fmla="*/ 1302196 w 1339053"/>
                  <a:gd name="connsiteY15" fmla="*/ 4791709 h 6858000"/>
                  <a:gd name="connsiteX16" fmla="*/ 1293239 w 1339053"/>
                  <a:gd name="connsiteY16" fmla="*/ 4860048 h 6858000"/>
                  <a:gd name="connsiteX17" fmla="*/ 1288829 w 1339053"/>
                  <a:gd name="connsiteY17" fmla="*/ 5039837 h 6858000"/>
                  <a:gd name="connsiteX18" fmla="*/ 1289584 w 1339053"/>
                  <a:gd name="connsiteY18" fmla="*/ 5148703 h 6858000"/>
                  <a:gd name="connsiteX19" fmla="*/ 1282205 w 1339053"/>
                  <a:gd name="connsiteY19" fmla="*/ 5236435 h 6858000"/>
                  <a:gd name="connsiteX20" fmla="*/ 1268145 w 1339053"/>
                  <a:gd name="connsiteY20" fmla="*/ 5311662 h 6858000"/>
                  <a:gd name="connsiteX21" fmla="*/ 1250547 w 1339053"/>
                  <a:gd name="connsiteY21" fmla="*/ 5515595 h 6858000"/>
                  <a:gd name="connsiteX22" fmla="*/ 1243323 w 1339053"/>
                  <a:gd name="connsiteY22" fmla="*/ 5596885 h 6858000"/>
                  <a:gd name="connsiteX23" fmla="*/ 1238303 w 1339053"/>
                  <a:gd name="connsiteY23" fmla="*/ 5812036 h 6858000"/>
                  <a:gd name="connsiteX24" fmla="*/ 1223551 w 1339053"/>
                  <a:gd name="connsiteY24" fmla="*/ 5991171 h 6858000"/>
                  <a:gd name="connsiteX25" fmla="*/ 1219699 w 1339053"/>
                  <a:gd name="connsiteY25" fmla="*/ 6066726 h 6858000"/>
                  <a:gd name="connsiteX26" fmla="*/ 1199935 w 1339053"/>
                  <a:gd name="connsiteY26" fmla="*/ 6236130 h 6858000"/>
                  <a:gd name="connsiteX27" fmla="*/ 1192857 w 1339053"/>
                  <a:gd name="connsiteY27" fmla="*/ 6333267 h 6858000"/>
                  <a:gd name="connsiteX28" fmla="*/ 1148174 w 1339053"/>
                  <a:gd name="connsiteY28" fmla="*/ 6561849 h 6858000"/>
                  <a:gd name="connsiteX29" fmla="*/ 1100424 w 1339053"/>
                  <a:gd name="connsiteY29" fmla="*/ 6797385 h 6858000"/>
                  <a:gd name="connsiteX30" fmla="*/ 1085621 w 1339053"/>
                  <a:gd name="connsiteY30" fmla="*/ 6858000 h 6858000"/>
                  <a:gd name="connsiteX31" fmla="*/ 932341 w 1339053"/>
                  <a:gd name="connsiteY31" fmla="*/ 6858000 h 6858000"/>
                  <a:gd name="connsiteX32" fmla="*/ 944496 w 1339053"/>
                  <a:gd name="connsiteY32" fmla="*/ 6829656 h 6858000"/>
                  <a:gd name="connsiteX33" fmla="*/ 913239 w 1339053"/>
                  <a:gd name="connsiteY33" fmla="*/ 6720119 h 6858000"/>
                  <a:gd name="connsiteX34" fmla="*/ 870682 w 1339053"/>
                  <a:gd name="connsiteY34" fmla="*/ 6655346 h 6858000"/>
                  <a:gd name="connsiteX35" fmla="*/ 846442 w 1339053"/>
                  <a:gd name="connsiteY35" fmla="*/ 6498594 h 6858000"/>
                  <a:gd name="connsiteX36" fmla="*/ 881150 w 1339053"/>
                  <a:gd name="connsiteY36" fmla="*/ 6473756 h 6858000"/>
                  <a:gd name="connsiteX37" fmla="*/ 922470 w 1339053"/>
                  <a:gd name="connsiteY37" fmla="*/ 6377035 h 6858000"/>
                  <a:gd name="connsiteX38" fmla="*/ 955039 w 1339053"/>
                  <a:gd name="connsiteY38" fmla="*/ 6268585 h 6858000"/>
                  <a:gd name="connsiteX39" fmla="*/ 1024350 w 1339053"/>
                  <a:gd name="connsiteY39" fmla="*/ 6083443 h 6858000"/>
                  <a:gd name="connsiteX40" fmla="*/ 999696 w 1339053"/>
                  <a:gd name="connsiteY40" fmla="*/ 5938416 h 6858000"/>
                  <a:gd name="connsiteX41" fmla="*/ 988342 w 1339053"/>
                  <a:gd name="connsiteY41" fmla="*/ 5882426 h 6858000"/>
                  <a:gd name="connsiteX42" fmla="*/ 985444 w 1339053"/>
                  <a:gd name="connsiteY42" fmla="*/ 5832438 h 6858000"/>
                  <a:gd name="connsiteX43" fmla="*/ 992016 w 1339053"/>
                  <a:gd name="connsiteY43" fmla="*/ 5777751 h 6858000"/>
                  <a:gd name="connsiteX44" fmla="*/ 995028 w 1339053"/>
                  <a:gd name="connsiteY44" fmla="*/ 5641832 h 6858000"/>
                  <a:gd name="connsiteX45" fmla="*/ 981247 w 1339053"/>
                  <a:gd name="connsiteY45" fmla="*/ 5562522 h 6858000"/>
                  <a:gd name="connsiteX46" fmla="*/ 995131 w 1339053"/>
                  <a:gd name="connsiteY46" fmla="*/ 5398075 h 6858000"/>
                  <a:gd name="connsiteX47" fmla="*/ 997379 w 1339053"/>
                  <a:gd name="connsiteY47" fmla="*/ 5283928 h 6858000"/>
                  <a:gd name="connsiteX48" fmla="*/ 979617 w 1339053"/>
                  <a:gd name="connsiteY48" fmla="*/ 5157396 h 6858000"/>
                  <a:gd name="connsiteX49" fmla="*/ 976441 w 1339053"/>
                  <a:gd name="connsiteY49" fmla="*/ 5139485 h 6858000"/>
                  <a:gd name="connsiteX50" fmla="*/ 953793 w 1339053"/>
                  <a:gd name="connsiteY50" fmla="*/ 5091862 h 6858000"/>
                  <a:gd name="connsiteX51" fmla="*/ 853056 w 1339053"/>
                  <a:gd name="connsiteY51" fmla="*/ 5001787 h 6858000"/>
                  <a:gd name="connsiteX52" fmla="*/ 833979 w 1339053"/>
                  <a:gd name="connsiteY52" fmla="*/ 4978966 h 6858000"/>
                  <a:gd name="connsiteX53" fmla="*/ 796995 w 1339053"/>
                  <a:gd name="connsiteY53" fmla="*/ 4813768 h 6858000"/>
                  <a:gd name="connsiteX54" fmla="*/ 820590 w 1339053"/>
                  <a:gd name="connsiteY54" fmla="*/ 4764057 h 6858000"/>
                  <a:gd name="connsiteX55" fmla="*/ 864688 w 1339053"/>
                  <a:gd name="connsiteY55" fmla="*/ 4714752 h 6858000"/>
                  <a:gd name="connsiteX56" fmla="*/ 910485 w 1339053"/>
                  <a:gd name="connsiteY56" fmla="*/ 4590911 h 6858000"/>
                  <a:gd name="connsiteX57" fmla="*/ 911445 w 1339053"/>
                  <a:gd name="connsiteY57" fmla="*/ 4539571 h 6858000"/>
                  <a:gd name="connsiteX58" fmla="*/ 900285 w 1339053"/>
                  <a:gd name="connsiteY58" fmla="*/ 4445837 h 6858000"/>
                  <a:gd name="connsiteX59" fmla="*/ 863237 w 1339053"/>
                  <a:gd name="connsiteY59" fmla="*/ 4364703 h 6858000"/>
                  <a:gd name="connsiteX60" fmla="*/ 798070 w 1339053"/>
                  <a:gd name="connsiteY60" fmla="*/ 4243284 h 6858000"/>
                  <a:gd name="connsiteX61" fmla="*/ 817097 w 1339053"/>
                  <a:gd name="connsiteY61" fmla="*/ 4054750 h 6858000"/>
                  <a:gd name="connsiteX62" fmla="*/ 826251 w 1339053"/>
                  <a:gd name="connsiteY62" fmla="*/ 3982801 h 6858000"/>
                  <a:gd name="connsiteX63" fmla="*/ 836848 w 1339053"/>
                  <a:gd name="connsiteY63" fmla="*/ 3784939 h 6858000"/>
                  <a:gd name="connsiteX64" fmla="*/ 841285 w 1339053"/>
                  <a:gd name="connsiteY64" fmla="*/ 3766755 h 6858000"/>
                  <a:gd name="connsiteX65" fmla="*/ 841284 w 1339053"/>
                  <a:gd name="connsiteY65" fmla="*/ 3766755 h 6858000"/>
                  <a:gd name="connsiteX66" fmla="*/ 852925 w 1339053"/>
                  <a:gd name="connsiteY66" fmla="*/ 3719034 h 6858000"/>
                  <a:gd name="connsiteX67" fmla="*/ 857932 w 1339053"/>
                  <a:gd name="connsiteY67" fmla="*/ 3696880 h 6858000"/>
                  <a:gd name="connsiteX68" fmla="*/ 853534 w 1339053"/>
                  <a:gd name="connsiteY68" fmla="*/ 3507036 h 6858000"/>
                  <a:gd name="connsiteX69" fmla="*/ 850226 w 1339053"/>
                  <a:gd name="connsiteY69" fmla="*/ 3485839 h 6858000"/>
                  <a:gd name="connsiteX70" fmla="*/ 0 w 1339053"/>
                  <a:gd name="connsiteY70" fmla="*/ 0 h 6858000"/>
                  <a:gd name="connsiteX71" fmla="*/ 455609 w 1339053"/>
                  <a:gd name="connsiteY71" fmla="*/ 0 h 6858000"/>
                  <a:gd name="connsiteX72" fmla="*/ 459171 w 1339053"/>
                  <a:gd name="connsiteY72" fmla="*/ 72395 h 6858000"/>
                  <a:gd name="connsiteX73" fmla="*/ 460041 w 1339053"/>
                  <a:gd name="connsiteY73" fmla="*/ 131917 h 6858000"/>
                  <a:gd name="connsiteX74" fmla="*/ 504421 w 1339053"/>
                  <a:gd name="connsiteY74" fmla="*/ 389691 h 6858000"/>
                  <a:gd name="connsiteX75" fmla="*/ 582097 w 1339053"/>
                  <a:gd name="connsiteY75" fmla="*/ 634609 h 6858000"/>
                  <a:gd name="connsiteX76" fmla="*/ 702468 w 1339053"/>
                  <a:gd name="connsiteY76" fmla="*/ 834019 h 6858000"/>
                  <a:gd name="connsiteX77" fmla="*/ 729203 w 1339053"/>
                  <a:gd name="connsiteY77" fmla="*/ 887701 h 6858000"/>
                  <a:gd name="connsiteX78" fmla="*/ 743787 w 1339053"/>
                  <a:gd name="connsiteY78" fmla="*/ 1016355 h 6858000"/>
                  <a:gd name="connsiteX79" fmla="*/ 750083 w 1339053"/>
                  <a:gd name="connsiteY79" fmla="*/ 1128060 h 6858000"/>
                  <a:gd name="connsiteX80" fmla="*/ 768866 w 1339053"/>
                  <a:gd name="connsiteY80" fmla="*/ 1213431 h 6858000"/>
                  <a:gd name="connsiteX81" fmla="*/ 787802 w 1339053"/>
                  <a:gd name="connsiteY81" fmla="*/ 1286432 h 6858000"/>
                  <a:gd name="connsiteX82" fmla="*/ 842837 w 1339053"/>
                  <a:gd name="connsiteY82" fmla="*/ 1455511 h 6858000"/>
                  <a:gd name="connsiteX83" fmla="*/ 877988 w 1339053"/>
                  <a:gd name="connsiteY83" fmla="*/ 1634814 h 6858000"/>
                  <a:gd name="connsiteX84" fmla="*/ 941063 w 1339053"/>
                  <a:gd name="connsiteY84" fmla="*/ 1789731 h 6858000"/>
                  <a:gd name="connsiteX85" fmla="*/ 980124 w 1339053"/>
                  <a:gd name="connsiteY85" fmla="*/ 1857657 h 6858000"/>
                  <a:gd name="connsiteX86" fmla="*/ 984484 w 1339053"/>
                  <a:gd name="connsiteY86" fmla="*/ 1976384 h 6858000"/>
                  <a:gd name="connsiteX87" fmla="*/ 1007189 w 1339053"/>
                  <a:gd name="connsiteY87" fmla="*/ 2110650 h 6858000"/>
                  <a:gd name="connsiteX88" fmla="*/ 1039893 w 1339053"/>
                  <a:gd name="connsiteY88" fmla="*/ 2211041 h 6858000"/>
                  <a:gd name="connsiteX89" fmla="*/ 1059162 w 1339053"/>
                  <a:gd name="connsiteY89" fmla="*/ 2286682 h 6858000"/>
                  <a:gd name="connsiteX90" fmla="*/ 1070522 w 1339053"/>
                  <a:gd name="connsiteY90" fmla="*/ 2388667 h 6858000"/>
                  <a:gd name="connsiteX91" fmla="*/ 1093939 w 1339053"/>
                  <a:gd name="connsiteY91" fmla="*/ 2494653 h 6858000"/>
                  <a:gd name="connsiteX92" fmla="*/ 1112007 w 1339053"/>
                  <a:gd name="connsiteY92" fmla="*/ 2548197 h 6858000"/>
                  <a:gd name="connsiteX93" fmla="*/ 1138346 w 1339053"/>
                  <a:gd name="connsiteY93" fmla="*/ 2649163 h 6858000"/>
                  <a:gd name="connsiteX94" fmla="*/ 1160337 w 1339053"/>
                  <a:gd name="connsiteY94" fmla="*/ 2751608 h 6858000"/>
                  <a:gd name="connsiteX95" fmla="*/ 1165737 w 1339053"/>
                  <a:gd name="connsiteY95" fmla="*/ 2933012 h 6858000"/>
                  <a:gd name="connsiteX96" fmla="*/ 1202029 w 1339053"/>
                  <a:gd name="connsiteY96" fmla="*/ 3107873 h 6858000"/>
                  <a:gd name="connsiteX97" fmla="*/ 1225692 w 1339053"/>
                  <a:gd name="connsiteY97" fmla="*/ 3244974 h 6858000"/>
                  <a:gd name="connsiteX98" fmla="*/ 1243916 w 1339053"/>
                  <a:gd name="connsiteY98" fmla="*/ 3326221 h 6858000"/>
                  <a:gd name="connsiteX99" fmla="*/ 1293067 w 1339053"/>
                  <a:gd name="connsiteY99" fmla="*/ 3480219 h 6858000"/>
                  <a:gd name="connsiteX100" fmla="*/ 1308071 w 1339053"/>
                  <a:gd name="connsiteY100" fmla="*/ 3585182 h 6858000"/>
                  <a:gd name="connsiteX101" fmla="*/ 1295962 w 1339053"/>
                  <a:gd name="connsiteY101" fmla="*/ 3584708 h 6858000"/>
                  <a:gd name="connsiteX102" fmla="*/ 1118893 w 1339053"/>
                  <a:gd name="connsiteY102" fmla="*/ 3568330 h 6858000"/>
                  <a:gd name="connsiteX103" fmla="*/ 1094179 w 1339053"/>
                  <a:gd name="connsiteY103" fmla="*/ 3567566 h 6858000"/>
                  <a:gd name="connsiteX104" fmla="*/ 922719 w 1339053"/>
                  <a:gd name="connsiteY104" fmla="*/ 3516472 h 6858000"/>
                  <a:gd name="connsiteX105" fmla="*/ 877028 w 1339053"/>
                  <a:gd name="connsiteY105" fmla="*/ 3490955 h 6858000"/>
                  <a:gd name="connsiteX106" fmla="*/ 850533 w 1339053"/>
                  <a:gd name="connsiteY106" fmla="*/ 3481837 h 6858000"/>
                  <a:gd name="connsiteX107" fmla="*/ 852113 w 1339053"/>
                  <a:gd name="connsiteY107" fmla="*/ 3461170 h 6858000"/>
                  <a:gd name="connsiteX108" fmla="*/ 831383 w 1339053"/>
                  <a:gd name="connsiteY108" fmla="*/ 3399179 h 6858000"/>
                  <a:gd name="connsiteX109" fmla="*/ 743141 w 1339053"/>
                  <a:gd name="connsiteY109" fmla="*/ 3320580 h 6858000"/>
                  <a:gd name="connsiteX110" fmla="*/ 713221 w 1339053"/>
                  <a:gd name="connsiteY110" fmla="*/ 3251241 h 6858000"/>
                  <a:gd name="connsiteX111" fmla="*/ 697098 w 1339053"/>
                  <a:gd name="connsiteY111" fmla="*/ 3202528 h 6858000"/>
                  <a:gd name="connsiteX112" fmla="*/ 664820 w 1339053"/>
                  <a:gd name="connsiteY112" fmla="*/ 3154190 h 6858000"/>
                  <a:gd name="connsiteX113" fmla="*/ 572501 w 1339053"/>
                  <a:gd name="connsiteY113" fmla="*/ 3087312 h 6858000"/>
                  <a:gd name="connsiteX114" fmla="*/ 497703 w 1339053"/>
                  <a:gd name="connsiteY114" fmla="*/ 3005243 h 6858000"/>
                  <a:gd name="connsiteX115" fmla="*/ 476984 w 1339053"/>
                  <a:gd name="connsiteY115" fmla="*/ 2892751 h 6858000"/>
                  <a:gd name="connsiteX116" fmla="*/ 468947 w 1339053"/>
                  <a:gd name="connsiteY116" fmla="*/ 2824527 h 6858000"/>
                  <a:gd name="connsiteX117" fmla="*/ 569138 w 1339053"/>
                  <a:gd name="connsiteY117" fmla="*/ 2595026 h 6858000"/>
                  <a:gd name="connsiteX118" fmla="*/ 645397 w 1339053"/>
                  <a:gd name="connsiteY118" fmla="*/ 2440808 h 6858000"/>
                  <a:gd name="connsiteX119" fmla="*/ 651820 w 1339053"/>
                  <a:gd name="connsiteY119" fmla="*/ 2384384 h 6858000"/>
                  <a:gd name="connsiteX120" fmla="*/ 612994 w 1339053"/>
                  <a:gd name="connsiteY120" fmla="*/ 2207332 h 6858000"/>
                  <a:gd name="connsiteX121" fmla="*/ 620894 w 1339053"/>
                  <a:gd name="connsiteY121" fmla="*/ 2046679 h 6858000"/>
                  <a:gd name="connsiteX122" fmla="*/ 644614 w 1339053"/>
                  <a:gd name="connsiteY122" fmla="*/ 1931265 h 6858000"/>
                  <a:gd name="connsiteX123" fmla="*/ 665994 w 1339053"/>
                  <a:gd name="connsiteY123" fmla="*/ 1832337 h 6858000"/>
                  <a:gd name="connsiteX124" fmla="*/ 678276 w 1339053"/>
                  <a:gd name="connsiteY124" fmla="*/ 1709437 h 6858000"/>
                  <a:gd name="connsiteX125" fmla="*/ 672955 w 1339053"/>
                  <a:gd name="connsiteY125" fmla="*/ 1636123 h 6858000"/>
                  <a:gd name="connsiteX126" fmla="*/ 668480 w 1339053"/>
                  <a:gd name="connsiteY126" fmla="*/ 1520749 h 6858000"/>
                  <a:gd name="connsiteX127" fmla="*/ 653920 w 1339053"/>
                  <a:gd name="connsiteY127" fmla="*/ 1399437 h 6858000"/>
                  <a:gd name="connsiteX128" fmla="*/ 612686 w 1339053"/>
                  <a:gd name="connsiteY128" fmla="*/ 1296979 h 6858000"/>
                  <a:gd name="connsiteX129" fmla="*/ 570220 w 1339053"/>
                  <a:gd name="connsiteY129" fmla="*/ 1235618 h 6858000"/>
                  <a:gd name="connsiteX130" fmla="*/ 529736 w 1339053"/>
                  <a:gd name="connsiteY130" fmla="*/ 1081752 h 6858000"/>
                  <a:gd name="connsiteX131" fmla="*/ 414305 w 1339053"/>
                  <a:gd name="connsiteY131" fmla="*/ 918292 h 6858000"/>
                  <a:gd name="connsiteX132" fmla="*/ 373924 w 1339053"/>
                  <a:gd name="connsiteY132" fmla="*/ 825689 h 6858000"/>
                  <a:gd name="connsiteX133" fmla="*/ 368949 w 1339053"/>
                  <a:gd name="connsiteY133" fmla="*/ 778726 h 6858000"/>
                  <a:gd name="connsiteX134" fmla="*/ 347020 w 1339053"/>
                  <a:gd name="connsiteY134" fmla="*/ 694643 h 6858000"/>
                  <a:gd name="connsiteX135" fmla="*/ 327478 w 1339053"/>
                  <a:gd name="connsiteY135" fmla="*/ 642898 h 6858000"/>
                  <a:gd name="connsiteX136" fmla="*/ 243468 w 1339053"/>
                  <a:gd name="connsiteY136" fmla="*/ 491960 h 6858000"/>
                  <a:gd name="connsiteX137" fmla="*/ 218930 w 1339053"/>
                  <a:gd name="connsiteY137" fmla="*/ 446010 h 6858000"/>
                  <a:gd name="connsiteX138" fmla="*/ 180614 w 1339053"/>
                  <a:gd name="connsiteY138" fmla="*/ 354892 h 6858000"/>
                  <a:gd name="connsiteX139" fmla="*/ 171988 w 1339053"/>
                  <a:gd name="connsiteY139" fmla="*/ 317521 h 6858000"/>
                  <a:gd name="connsiteX140" fmla="*/ 139875 w 1339053"/>
                  <a:gd name="connsiteY140" fmla="*/ 246378 h 6858000"/>
                  <a:gd name="connsiteX141" fmla="*/ 51499 w 1339053"/>
                  <a:gd name="connsiteY141" fmla="*/ 73211 h 6858000"/>
                  <a:gd name="connsiteX142" fmla="*/ 19690 w 1339053"/>
                  <a:gd name="connsiteY142" fmla="*/ 36621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</a:cxnLst>
                <a:rect l="l" t="t" r="r" b="b"/>
                <a:pathLst>
                  <a:path w="1339053" h="6858000">
                    <a:moveTo>
                      <a:pt x="850532" y="3481838"/>
                    </a:moveTo>
                    <a:lnTo>
                      <a:pt x="877027" y="3490955"/>
                    </a:lnTo>
                    <a:cubicBezTo>
                      <a:pt x="892941" y="3497986"/>
                      <a:pt x="908176" y="3506416"/>
                      <a:pt x="922718" y="3516472"/>
                    </a:cubicBezTo>
                    <a:cubicBezTo>
                      <a:pt x="967062" y="3547282"/>
                      <a:pt x="1027547" y="3564030"/>
                      <a:pt x="1094179" y="3567567"/>
                    </a:cubicBezTo>
                    <a:cubicBezTo>
                      <a:pt x="1102515" y="3567965"/>
                      <a:pt x="1113434" y="3565936"/>
                      <a:pt x="1118891" y="3568331"/>
                    </a:cubicBezTo>
                    <a:cubicBezTo>
                      <a:pt x="1180628" y="3594888"/>
                      <a:pt x="1237753" y="3586304"/>
                      <a:pt x="1295961" y="3584709"/>
                    </a:cubicBezTo>
                    <a:lnTo>
                      <a:pt x="1308070" y="3585183"/>
                    </a:lnTo>
                    <a:lnTo>
                      <a:pt x="1325263" y="3705453"/>
                    </a:lnTo>
                    <a:cubicBezTo>
                      <a:pt x="1328254" y="3727679"/>
                      <a:pt x="1331526" y="3749922"/>
                      <a:pt x="1334107" y="3772268"/>
                    </a:cubicBezTo>
                    <a:lnTo>
                      <a:pt x="1338203" y="3831076"/>
                    </a:lnTo>
                    <a:lnTo>
                      <a:pt x="1338805" y="3839709"/>
                    </a:lnTo>
                    <a:cubicBezTo>
                      <a:pt x="1339996" y="3932341"/>
                      <a:pt x="1336568" y="4025809"/>
                      <a:pt x="1335635" y="4118635"/>
                    </a:cubicBezTo>
                    <a:cubicBezTo>
                      <a:pt x="1335202" y="4148976"/>
                      <a:pt x="1338805" y="4178868"/>
                      <a:pt x="1337171" y="4209403"/>
                    </a:cubicBezTo>
                    <a:cubicBezTo>
                      <a:pt x="1335445" y="4242449"/>
                      <a:pt x="1327565" y="4276129"/>
                      <a:pt x="1325840" y="4309174"/>
                    </a:cubicBezTo>
                    <a:cubicBezTo>
                      <a:pt x="1322853" y="4364122"/>
                      <a:pt x="1323899" y="4418621"/>
                      <a:pt x="1321122" y="4473630"/>
                    </a:cubicBezTo>
                    <a:cubicBezTo>
                      <a:pt x="1315632" y="4579723"/>
                      <a:pt x="1309019" y="4685750"/>
                      <a:pt x="1302196" y="4791709"/>
                    </a:cubicBezTo>
                    <a:cubicBezTo>
                      <a:pt x="1300696" y="4814383"/>
                      <a:pt x="1294244" y="4837504"/>
                      <a:pt x="1293239" y="4860048"/>
                    </a:cubicBezTo>
                    <a:cubicBezTo>
                      <a:pt x="1290785" y="4919957"/>
                      <a:pt x="1289660" y="4979994"/>
                      <a:pt x="1288829" y="5039837"/>
                    </a:cubicBezTo>
                    <a:cubicBezTo>
                      <a:pt x="1288401" y="5076103"/>
                      <a:pt x="1290512" y="5112310"/>
                      <a:pt x="1289584" y="5148703"/>
                    </a:cubicBezTo>
                    <a:cubicBezTo>
                      <a:pt x="1288845" y="5177820"/>
                      <a:pt x="1286193" y="5207193"/>
                      <a:pt x="1282205" y="5236435"/>
                    </a:cubicBezTo>
                    <a:cubicBezTo>
                      <a:pt x="1278784" y="5261619"/>
                      <a:pt x="1270649" y="5286477"/>
                      <a:pt x="1268145" y="5311662"/>
                    </a:cubicBezTo>
                    <a:cubicBezTo>
                      <a:pt x="1261308" y="5379812"/>
                      <a:pt x="1256387" y="5447703"/>
                      <a:pt x="1250547" y="5515595"/>
                    </a:cubicBezTo>
                    <a:cubicBezTo>
                      <a:pt x="1248113" y="5542776"/>
                      <a:pt x="1244054" y="5570023"/>
                      <a:pt x="1243323" y="5596885"/>
                    </a:cubicBezTo>
                    <a:cubicBezTo>
                      <a:pt x="1241082" y="5668709"/>
                      <a:pt x="1241668" y="5740276"/>
                      <a:pt x="1238303" y="5812036"/>
                    </a:cubicBezTo>
                    <a:cubicBezTo>
                      <a:pt x="1235508" y="5871554"/>
                      <a:pt x="1228259" y="5931392"/>
                      <a:pt x="1223551" y="5991171"/>
                    </a:cubicBezTo>
                    <a:cubicBezTo>
                      <a:pt x="1221675" y="6016549"/>
                      <a:pt x="1222415" y="6041609"/>
                      <a:pt x="1219699" y="6066726"/>
                    </a:cubicBezTo>
                    <a:cubicBezTo>
                      <a:pt x="1213776" y="6123024"/>
                      <a:pt x="1205938" y="6179576"/>
                      <a:pt x="1199935" y="6236130"/>
                    </a:cubicBezTo>
                    <a:cubicBezTo>
                      <a:pt x="1196614" y="6268403"/>
                      <a:pt x="1198425" y="6301127"/>
                      <a:pt x="1192857" y="6333267"/>
                    </a:cubicBezTo>
                    <a:cubicBezTo>
                      <a:pt x="1179603" y="6409590"/>
                      <a:pt x="1163470" y="6485591"/>
                      <a:pt x="1148174" y="6561849"/>
                    </a:cubicBezTo>
                    <a:cubicBezTo>
                      <a:pt x="1132370" y="6640486"/>
                      <a:pt x="1117066" y="6719000"/>
                      <a:pt x="1100424" y="6797385"/>
                    </a:cubicBezTo>
                    <a:lnTo>
                      <a:pt x="1085621" y="6858000"/>
                    </a:lnTo>
                    <a:lnTo>
                      <a:pt x="932341" y="6858000"/>
                    </a:lnTo>
                    <a:lnTo>
                      <a:pt x="944496" y="6829656"/>
                    </a:lnTo>
                    <a:cubicBezTo>
                      <a:pt x="964836" y="6776399"/>
                      <a:pt x="953622" y="6744439"/>
                      <a:pt x="913239" y="6720119"/>
                    </a:cubicBezTo>
                    <a:cubicBezTo>
                      <a:pt x="890880" y="6706443"/>
                      <a:pt x="866986" y="6690318"/>
                      <a:pt x="870682" y="6655346"/>
                    </a:cubicBezTo>
                    <a:cubicBezTo>
                      <a:pt x="876846" y="6598274"/>
                      <a:pt x="889503" y="6540954"/>
                      <a:pt x="846442" y="6498594"/>
                    </a:cubicBezTo>
                    <a:cubicBezTo>
                      <a:pt x="862273" y="6487399"/>
                      <a:pt x="871751" y="6480449"/>
                      <a:pt x="881150" y="6473756"/>
                    </a:cubicBezTo>
                    <a:cubicBezTo>
                      <a:pt x="907245" y="6455292"/>
                      <a:pt x="930705" y="6407516"/>
                      <a:pt x="922470" y="6377035"/>
                    </a:cubicBezTo>
                    <a:cubicBezTo>
                      <a:pt x="910652" y="6332192"/>
                      <a:pt x="925705" y="6299028"/>
                      <a:pt x="955039" y="6268585"/>
                    </a:cubicBezTo>
                    <a:cubicBezTo>
                      <a:pt x="1003777" y="6217606"/>
                      <a:pt x="1017630" y="6148240"/>
                      <a:pt x="1024350" y="6083443"/>
                    </a:cubicBezTo>
                    <a:cubicBezTo>
                      <a:pt x="1029590" y="6034553"/>
                      <a:pt x="1028255" y="5980246"/>
                      <a:pt x="999696" y="5938416"/>
                    </a:cubicBezTo>
                    <a:cubicBezTo>
                      <a:pt x="990505" y="5925141"/>
                      <a:pt x="991039" y="5901884"/>
                      <a:pt x="988342" y="5882426"/>
                    </a:cubicBezTo>
                    <a:cubicBezTo>
                      <a:pt x="986229" y="5866254"/>
                      <a:pt x="984774" y="5849442"/>
                      <a:pt x="985444" y="5832438"/>
                    </a:cubicBezTo>
                    <a:cubicBezTo>
                      <a:pt x="986010" y="5814273"/>
                      <a:pt x="985042" y="5793656"/>
                      <a:pt x="992016" y="5777751"/>
                    </a:cubicBezTo>
                    <a:cubicBezTo>
                      <a:pt x="1012886" y="5729456"/>
                      <a:pt x="1014467" y="5686488"/>
                      <a:pt x="995028" y="5641832"/>
                    </a:cubicBezTo>
                    <a:cubicBezTo>
                      <a:pt x="984984" y="5618696"/>
                      <a:pt x="974301" y="5585771"/>
                      <a:pt x="981247" y="5562522"/>
                    </a:cubicBezTo>
                    <a:cubicBezTo>
                      <a:pt x="998041" y="5505913"/>
                      <a:pt x="997454" y="5454379"/>
                      <a:pt x="995131" y="5398075"/>
                    </a:cubicBezTo>
                    <a:cubicBezTo>
                      <a:pt x="993724" y="5361807"/>
                      <a:pt x="997229" y="5322258"/>
                      <a:pt x="997379" y="5283928"/>
                    </a:cubicBezTo>
                    <a:cubicBezTo>
                      <a:pt x="997473" y="5239095"/>
                      <a:pt x="1006631" y="5193105"/>
                      <a:pt x="979617" y="5157396"/>
                    </a:cubicBezTo>
                    <a:cubicBezTo>
                      <a:pt x="976728" y="5153402"/>
                      <a:pt x="978724" y="5144705"/>
                      <a:pt x="976441" y="5139485"/>
                    </a:cubicBezTo>
                    <a:cubicBezTo>
                      <a:pt x="969619" y="5122991"/>
                      <a:pt x="964828" y="5102888"/>
                      <a:pt x="953793" y="5091862"/>
                    </a:cubicBezTo>
                    <a:cubicBezTo>
                      <a:pt x="921506" y="5059884"/>
                      <a:pt x="886609" y="5031900"/>
                      <a:pt x="853056" y="5001787"/>
                    </a:cubicBezTo>
                    <a:cubicBezTo>
                      <a:pt x="845882" y="4995337"/>
                      <a:pt x="836325" y="4988437"/>
                      <a:pt x="833979" y="4978966"/>
                    </a:cubicBezTo>
                    <a:cubicBezTo>
                      <a:pt x="820602" y="4924328"/>
                      <a:pt x="808509" y="4869239"/>
                      <a:pt x="796995" y="4813768"/>
                    </a:cubicBezTo>
                    <a:cubicBezTo>
                      <a:pt x="792418" y="4791474"/>
                      <a:pt x="803209" y="4777314"/>
                      <a:pt x="820590" y="4764057"/>
                    </a:cubicBezTo>
                    <a:cubicBezTo>
                      <a:pt x="837188" y="4751123"/>
                      <a:pt x="855398" y="4734452"/>
                      <a:pt x="864688" y="4714752"/>
                    </a:cubicBezTo>
                    <a:cubicBezTo>
                      <a:pt x="883062" y="4675275"/>
                      <a:pt x="897521" y="4632902"/>
                      <a:pt x="910485" y="4590911"/>
                    </a:cubicBezTo>
                    <a:cubicBezTo>
                      <a:pt x="915338" y="4575199"/>
                      <a:pt x="912978" y="4556131"/>
                      <a:pt x="911445" y="4539571"/>
                    </a:cubicBezTo>
                    <a:cubicBezTo>
                      <a:pt x="908527" y="4508200"/>
                      <a:pt x="900999" y="4477659"/>
                      <a:pt x="900285" y="4445837"/>
                    </a:cubicBezTo>
                    <a:cubicBezTo>
                      <a:pt x="899539" y="4408923"/>
                      <a:pt x="887958" y="4383340"/>
                      <a:pt x="863237" y="4364703"/>
                    </a:cubicBezTo>
                    <a:cubicBezTo>
                      <a:pt x="826431" y="4336971"/>
                      <a:pt x="808536" y="4292507"/>
                      <a:pt x="798070" y="4243284"/>
                    </a:cubicBezTo>
                    <a:cubicBezTo>
                      <a:pt x="784617" y="4180721"/>
                      <a:pt x="805728" y="4117545"/>
                      <a:pt x="817097" y="4054750"/>
                    </a:cubicBezTo>
                    <a:cubicBezTo>
                      <a:pt x="821537" y="4030724"/>
                      <a:pt x="826632" y="4006057"/>
                      <a:pt x="826251" y="3982801"/>
                    </a:cubicBezTo>
                    <a:cubicBezTo>
                      <a:pt x="825347" y="3916709"/>
                      <a:pt x="825150" y="3850833"/>
                      <a:pt x="836848" y="3784939"/>
                    </a:cubicBezTo>
                    <a:lnTo>
                      <a:pt x="841285" y="3766755"/>
                    </a:lnTo>
                    <a:lnTo>
                      <a:pt x="841284" y="3766755"/>
                    </a:lnTo>
                    <a:lnTo>
                      <a:pt x="852925" y="3719034"/>
                    </a:lnTo>
                    <a:cubicBezTo>
                      <a:pt x="855152" y="3711822"/>
                      <a:pt x="856753" y="3704413"/>
                      <a:pt x="857932" y="3696880"/>
                    </a:cubicBezTo>
                    <a:cubicBezTo>
                      <a:pt x="868683" y="3631632"/>
                      <a:pt x="885300" y="3565939"/>
                      <a:pt x="853534" y="3507036"/>
                    </a:cubicBezTo>
                    <a:cubicBezTo>
                      <a:pt x="850623" y="3501622"/>
                      <a:pt x="849992" y="3494020"/>
                      <a:pt x="850226" y="3485839"/>
                    </a:cubicBezTo>
                    <a:close/>
                    <a:moveTo>
                      <a:pt x="0" y="0"/>
                    </a:moveTo>
                    <a:lnTo>
                      <a:pt x="455609" y="0"/>
                    </a:lnTo>
                    <a:lnTo>
                      <a:pt x="459171" y="72395"/>
                    </a:lnTo>
                    <a:cubicBezTo>
                      <a:pt x="459671" y="92301"/>
                      <a:pt x="456894" y="113171"/>
                      <a:pt x="460041" y="131917"/>
                    </a:cubicBezTo>
                    <a:cubicBezTo>
                      <a:pt x="474213" y="218122"/>
                      <a:pt x="492031" y="302910"/>
                      <a:pt x="504421" y="389691"/>
                    </a:cubicBezTo>
                    <a:cubicBezTo>
                      <a:pt x="517349" y="479177"/>
                      <a:pt x="539516" y="562489"/>
                      <a:pt x="582097" y="634609"/>
                    </a:cubicBezTo>
                    <a:cubicBezTo>
                      <a:pt x="621686" y="701573"/>
                      <a:pt x="662589" y="767248"/>
                      <a:pt x="702468" y="834019"/>
                    </a:cubicBezTo>
                    <a:cubicBezTo>
                      <a:pt x="712587" y="850968"/>
                      <a:pt x="725536" y="867665"/>
                      <a:pt x="729203" y="887701"/>
                    </a:cubicBezTo>
                    <a:cubicBezTo>
                      <a:pt x="736973" y="929321"/>
                      <a:pt x="740155" y="973193"/>
                      <a:pt x="743787" y="1016355"/>
                    </a:cubicBezTo>
                    <a:cubicBezTo>
                      <a:pt x="746786" y="1053398"/>
                      <a:pt x="745800" y="1091467"/>
                      <a:pt x="750083" y="1128060"/>
                    </a:cubicBezTo>
                    <a:cubicBezTo>
                      <a:pt x="753428" y="1157309"/>
                      <a:pt x="762038" y="1185083"/>
                      <a:pt x="768866" y="1213431"/>
                    </a:cubicBezTo>
                    <a:cubicBezTo>
                      <a:pt x="774767" y="1238107"/>
                      <a:pt x="778357" y="1264327"/>
                      <a:pt x="787802" y="1286432"/>
                    </a:cubicBezTo>
                    <a:cubicBezTo>
                      <a:pt x="810582" y="1340304"/>
                      <a:pt x="832653" y="1394242"/>
                      <a:pt x="842837" y="1455511"/>
                    </a:cubicBezTo>
                    <a:cubicBezTo>
                      <a:pt x="853049" y="1515944"/>
                      <a:pt x="867276" y="1574511"/>
                      <a:pt x="877988" y="1634814"/>
                    </a:cubicBezTo>
                    <a:cubicBezTo>
                      <a:pt x="888390" y="1693895"/>
                      <a:pt x="902813" y="1748857"/>
                      <a:pt x="941063" y="1789731"/>
                    </a:cubicBezTo>
                    <a:cubicBezTo>
                      <a:pt x="957906" y="1807908"/>
                      <a:pt x="975122" y="1831564"/>
                      <a:pt x="980124" y="1857657"/>
                    </a:cubicBezTo>
                    <a:cubicBezTo>
                      <a:pt x="987207" y="1894833"/>
                      <a:pt x="980788" y="1937150"/>
                      <a:pt x="984484" y="1976384"/>
                    </a:cubicBezTo>
                    <a:cubicBezTo>
                      <a:pt x="988781" y="2022576"/>
                      <a:pt x="988793" y="2074493"/>
                      <a:pt x="1007189" y="2110650"/>
                    </a:cubicBezTo>
                    <a:cubicBezTo>
                      <a:pt x="1023612" y="2142809"/>
                      <a:pt x="1034723" y="2173610"/>
                      <a:pt x="1039893" y="2211041"/>
                    </a:cubicBezTo>
                    <a:cubicBezTo>
                      <a:pt x="1043484" y="2237261"/>
                      <a:pt x="1057690" y="2260269"/>
                      <a:pt x="1059162" y="2286682"/>
                    </a:cubicBezTo>
                    <a:cubicBezTo>
                      <a:pt x="1061252" y="2321469"/>
                      <a:pt x="1060754" y="2355740"/>
                      <a:pt x="1070522" y="2388667"/>
                    </a:cubicBezTo>
                    <a:cubicBezTo>
                      <a:pt x="1080600" y="2422815"/>
                      <a:pt x="1085513" y="2459602"/>
                      <a:pt x="1093939" y="2494653"/>
                    </a:cubicBezTo>
                    <a:cubicBezTo>
                      <a:pt x="1098500" y="2513273"/>
                      <a:pt x="1106866" y="2529964"/>
                      <a:pt x="1112007" y="2548197"/>
                    </a:cubicBezTo>
                    <a:cubicBezTo>
                      <a:pt x="1121409" y="2581573"/>
                      <a:pt x="1130232" y="2615336"/>
                      <a:pt x="1138346" y="2649163"/>
                    </a:cubicBezTo>
                    <a:cubicBezTo>
                      <a:pt x="1146465" y="2682988"/>
                      <a:pt x="1157699" y="2716368"/>
                      <a:pt x="1160337" y="2751608"/>
                    </a:cubicBezTo>
                    <a:cubicBezTo>
                      <a:pt x="1164714" y="2811646"/>
                      <a:pt x="1159211" y="2873999"/>
                      <a:pt x="1165737" y="2933012"/>
                    </a:cubicBezTo>
                    <a:cubicBezTo>
                      <a:pt x="1172445" y="2992925"/>
                      <a:pt x="1185964" y="3051556"/>
                      <a:pt x="1202029" y="3107873"/>
                    </a:cubicBezTo>
                    <a:cubicBezTo>
                      <a:pt x="1214635" y="3152396"/>
                      <a:pt x="1227749" y="3194534"/>
                      <a:pt x="1225692" y="3244974"/>
                    </a:cubicBezTo>
                    <a:cubicBezTo>
                      <a:pt x="1224565" y="3273123"/>
                      <a:pt x="1231196" y="3305079"/>
                      <a:pt x="1243916" y="3326221"/>
                    </a:cubicBezTo>
                    <a:cubicBezTo>
                      <a:pt x="1271701" y="3372044"/>
                      <a:pt x="1285247" y="3423911"/>
                      <a:pt x="1293067" y="3480219"/>
                    </a:cubicBezTo>
                    <a:lnTo>
                      <a:pt x="1308071" y="3585182"/>
                    </a:lnTo>
                    <a:lnTo>
                      <a:pt x="1295962" y="3584708"/>
                    </a:lnTo>
                    <a:cubicBezTo>
                      <a:pt x="1237754" y="3586303"/>
                      <a:pt x="1180629" y="3594888"/>
                      <a:pt x="1118893" y="3568330"/>
                    </a:cubicBezTo>
                    <a:cubicBezTo>
                      <a:pt x="1113435" y="3565936"/>
                      <a:pt x="1102517" y="3567964"/>
                      <a:pt x="1094179" y="3567566"/>
                    </a:cubicBezTo>
                    <a:cubicBezTo>
                      <a:pt x="1027548" y="3564029"/>
                      <a:pt x="967064" y="3547281"/>
                      <a:pt x="922719" y="3516472"/>
                    </a:cubicBezTo>
                    <a:cubicBezTo>
                      <a:pt x="908178" y="3506414"/>
                      <a:pt x="892942" y="3497984"/>
                      <a:pt x="877028" y="3490955"/>
                    </a:cubicBezTo>
                    <a:lnTo>
                      <a:pt x="850533" y="3481837"/>
                    </a:lnTo>
                    <a:lnTo>
                      <a:pt x="852113" y="3461170"/>
                    </a:lnTo>
                    <a:cubicBezTo>
                      <a:pt x="854391" y="3434500"/>
                      <a:pt x="848474" y="3414331"/>
                      <a:pt x="831383" y="3399179"/>
                    </a:cubicBezTo>
                    <a:cubicBezTo>
                      <a:pt x="801767" y="3373388"/>
                      <a:pt x="773654" y="3344957"/>
                      <a:pt x="743141" y="3320580"/>
                    </a:cubicBezTo>
                    <a:cubicBezTo>
                      <a:pt x="722236" y="3303685"/>
                      <a:pt x="714543" y="3281842"/>
                      <a:pt x="713221" y="3251241"/>
                    </a:cubicBezTo>
                    <a:cubicBezTo>
                      <a:pt x="712555" y="3234106"/>
                      <a:pt x="704768" y="3217029"/>
                      <a:pt x="697098" y="3202528"/>
                    </a:cubicBezTo>
                    <a:cubicBezTo>
                      <a:pt x="687845" y="3184997"/>
                      <a:pt x="672212" y="3172554"/>
                      <a:pt x="664820" y="3154190"/>
                    </a:cubicBezTo>
                    <a:cubicBezTo>
                      <a:pt x="646169" y="3109209"/>
                      <a:pt x="616744" y="3087991"/>
                      <a:pt x="572501" y="3087312"/>
                    </a:cubicBezTo>
                    <a:cubicBezTo>
                      <a:pt x="533259" y="3086763"/>
                      <a:pt x="493731" y="3044085"/>
                      <a:pt x="497703" y="3005243"/>
                    </a:cubicBezTo>
                    <a:cubicBezTo>
                      <a:pt x="502030" y="2962279"/>
                      <a:pt x="490540" y="2928257"/>
                      <a:pt x="476984" y="2892751"/>
                    </a:cubicBezTo>
                    <a:cubicBezTo>
                      <a:pt x="469363" y="2872905"/>
                      <a:pt x="465404" y="2847135"/>
                      <a:pt x="468947" y="2824527"/>
                    </a:cubicBezTo>
                    <a:cubicBezTo>
                      <a:pt x="482188" y="2738605"/>
                      <a:pt x="520979" y="2665650"/>
                      <a:pt x="569138" y="2595026"/>
                    </a:cubicBezTo>
                    <a:cubicBezTo>
                      <a:pt x="600577" y="2548865"/>
                      <a:pt x="622260" y="2493483"/>
                      <a:pt x="645397" y="2440808"/>
                    </a:cubicBezTo>
                    <a:cubicBezTo>
                      <a:pt x="652529" y="2424387"/>
                      <a:pt x="655029" y="2401457"/>
                      <a:pt x="651820" y="2384384"/>
                    </a:cubicBezTo>
                    <a:cubicBezTo>
                      <a:pt x="640949" y="2324596"/>
                      <a:pt x="629163" y="2264805"/>
                      <a:pt x="612994" y="2207332"/>
                    </a:cubicBezTo>
                    <a:cubicBezTo>
                      <a:pt x="597678" y="2153787"/>
                      <a:pt x="601053" y="2099808"/>
                      <a:pt x="620894" y="2046679"/>
                    </a:cubicBezTo>
                    <a:cubicBezTo>
                      <a:pt x="635367" y="2007977"/>
                      <a:pt x="641110" y="1970814"/>
                      <a:pt x="644614" y="1931265"/>
                    </a:cubicBezTo>
                    <a:cubicBezTo>
                      <a:pt x="647465" y="1898285"/>
                      <a:pt x="653360" y="1862859"/>
                      <a:pt x="665994" y="1832337"/>
                    </a:cubicBezTo>
                    <a:cubicBezTo>
                      <a:pt x="683779" y="1789578"/>
                      <a:pt x="688928" y="1751381"/>
                      <a:pt x="678276" y="1709437"/>
                    </a:cubicBezTo>
                    <a:cubicBezTo>
                      <a:pt x="672576" y="1687079"/>
                      <a:pt x="673987" y="1660990"/>
                      <a:pt x="672955" y="1636123"/>
                    </a:cubicBezTo>
                    <a:cubicBezTo>
                      <a:pt x="671272" y="1597795"/>
                      <a:pt x="671867" y="1558758"/>
                      <a:pt x="668480" y="1520749"/>
                    </a:cubicBezTo>
                    <a:cubicBezTo>
                      <a:pt x="665050" y="1479903"/>
                      <a:pt x="655019" y="1440408"/>
                      <a:pt x="653920" y="1399437"/>
                    </a:cubicBezTo>
                    <a:cubicBezTo>
                      <a:pt x="652652" y="1355309"/>
                      <a:pt x="639893" y="1323154"/>
                      <a:pt x="612686" y="1296979"/>
                    </a:cubicBezTo>
                    <a:cubicBezTo>
                      <a:pt x="595576" y="1280408"/>
                      <a:pt x="578401" y="1259588"/>
                      <a:pt x="570220" y="1235618"/>
                    </a:cubicBezTo>
                    <a:cubicBezTo>
                      <a:pt x="553631" y="1186194"/>
                      <a:pt x="545669" y="1131821"/>
                      <a:pt x="529736" y="1081752"/>
                    </a:cubicBezTo>
                    <a:cubicBezTo>
                      <a:pt x="507466" y="1011390"/>
                      <a:pt x="481332" y="944631"/>
                      <a:pt x="414305" y="918292"/>
                    </a:cubicBezTo>
                    <a:cubicBezTo>
                      <a:pt x="377314" y="903769"/>
                      <a:pt x="368843" y="874065"/>
                      <a:pt x="373924" y="825689"/>
                    </a:cubicBezTo>
                    <a:cubicBezTo>
                      <a:pt x="375689" y="809590"/>
                      <a:pt x="376722" y="786203"/>
                      <a:pt x="368949" y="778726"/>
                    </a:cubicBezTo>
                    <a:cubicBezTo>
                      <a:pt x="345838" y="756354"/>
                      <a:pt x="349308" y="725824"/>
                      <a:pt x="347020" y="694643"/>
                    </a:cubicBezTo>
                    <a:cubicBezTo>
                      <a:pt x="345704" y="675894"/>
                      <a:pt x="339306" y="651346"/>
                      <a:pt x="327478" y="642898"/>
                    </a:cubicBezTo>
                    <a:cubicBezTo>
                      <a:pt x="279698" y="608395"/>
                      <a:pt x="263590" y="549247"/>
                      <a:pt x="243468" y="491960"/>
                    </a:cubicBezTo>
                    <a:cubicBezTo>
                      <a:pt x="237433" y="475142"/>
                      <a:pt x="230250" y="456843"/>
                      <a:pt x="218930" y="446010"/>
                    </a:cubicBezTo>
                    <a:cubicBezTo>
                      <a:pt x="194433" y="422927"/>
                      <a:pt x="180036" y="395344"/>
                      <a:pt x="180614" y="354892"/>
                    </a:cubicBezTo>
                    <a:cubicBezTo>
                      <a:pt x="180923" y="342010"/>
                      <a:pt x="176523" y="328798"/>
                      <a:pt x="171988" y="317521"/>
                    </a:cubicBezTo>
                    <a:cubicBezTo>
                      <a:pt x="162052" y="293291"/>
                      <a:pt x="148442" y="271315"/>
                      <a:pt x="139875" y="246378"/>
                    </a:cubicBezTo>
                    <a:cubicBezTo>
                      <a:pt x="117577" y="182780"/>
                      <a:pt x="95749" y="119890"/>
                      <a:pt x="51499" y="73211"/>
                    </a:cubicBezTo>
                    <a:cubicBezTo>
                      <a:pt x="40691" y="61834"/>
                      <a:pt x="29467" y="49763"/>
                      <a:pt x="19690" y="366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69" name="Freeform: Shape 2068">
                <a:extLst>
                  <a:ext uri="{FF2B5EF4-FFF2-40B4-BE49-F238E27FC236}">
                    <a16:creationId xmlns:a16="http://schemas.microsoft.com/office/drawing/2014/main" id="{3CA5C733-38F9-4D36-A78D-0AB08CCBB5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2748588" y="0"/>
                <a:ext cx="1339053" cy="6858000"/>
              </a:xfrm>
              <a:custGeom>
                <a:avLst/>
                <a:gdLst>
                  <a:gd name="connsiteX0" fmla="*/ 850532 w 1339053"/>
                  <a:gd name="connsiteY0" fmla="*/ 3481838 h 6858000"/>
                  <a:gd name="connsiteX1" fmla="*/ 877027 w 1339053"/>
                  <a:gd name="connsiteY1" fmla="*/ 3490955 h 6858000"/>
                  <a:gd name="connsiteX2" fmla="*/ 922718 w 1339053"/>
                  <a:gd name="connsiteY2" fmla="*/ 3516472 h 6858000"/>
                  <a:gd name="connsiteX3" fmla="*/ 1094179 w 1339053"/>
                  <a:gd name="connsiteY3" fmla="*/ 3567567 h 6858000"/>
                  <a:gd name="connsiteX4" fmla="*/ 1118891 w 1339053"/>
                  <a:gd name="connsiteY4" fmla="*/ 3568331 h 6858000"/>
                  <a:gd name="connsiteX5" fmla="*/ 1295961 w 1339053"/>
                  <a:gd name="connsiteY5" fmla="*/ 3584709 h 6858000"/>
                  <a:gd name="connsiteX6" fmla="*/ 1308070 w 1339053"/>
                  <a:gd name="connsiteY6" fmla="*/ 3585183 h 6858000"/>
                  <a:gd name="connsiteX7" fmla="*/ 1325263 w 1339053"/>
                  <a:gd name="connsiteY7" fmla="*/ 3705453 h 6858000"/>
                  <a:gd name="connsiteX8" fmla="*/ 1334107 w 1339053"/>
                  <a:gd name="connsiteY8" fmla="*/ 3772268 h 6858000"/>
                  <a:gd name="connsiteX9" fmla="*/ 1338203 w 1339053"/>
                  <a:gd name="connsiteY9" fmla="*/ 3831076 h 6858000"/>
                  <a:gd name="connsiteX10" fmla="*/ 1338805 w 1339053"/>
                  <a:gd name="connsiteY10" fmla="*/ 3839709 h 6858000"/>
                  <a:gd name="connsiteX11" fmla="*/ 1335635 w 1339053"/>
                  <a:gd name="connsiteY11" fmla="*/ 4118635 h 6858000"/>
                  <a:gd name="connsiteX12" fmla="*/ 1337171 w 1339053"/>
                  <a:gd name="connsiteY12" fmla="*/ 4209403 h 6858000"/>
                  <a:gd name="connsiteX13" fmla="*/ 1325840 w 1339053"/>
                  <a:gd name="connsiteY13" fmla="*/ 4309174 h 6858000"/>
                  <a:gd name="connsiteX14" fmla="*/ 1321122 w 1339053"/>
                  <a:gd name="connsiteY14" fmla="*/ 4473630 h 6858000"/>
                  <a:gd name="connsiteX15" fmla="*/ 1302196 w 1339053"/>
                  <a:gd name="connsiteY15" fmla="*/ 4791709 h 6858000"/>
                  <a:gd name="connsiteX16" fmla="*/ 1293239 w 1339053"/>
                  <a:gd name="connsiteY16" fmla="*/ 4860048 h 6858000"/>
                  <a:gd name="connsiteX17" fmla="*/ 1288829 w 1339053"/>
                  <a:gd name="connsiteY17" fmla="*/ 5039837 h 6858000"/>
                  <a:gd name="connsiteX18" fmla="*/ 1289584 w 1339053"/>
                  <a:gd name="connsiteY18" fmla="*/ 5148703 h 6858000"/>
                  <a:gd name="connsiteX19" fmla="*/ 1282205 w 1339053"/>
                  <a:gd name="connsiteY19" fmla="*/ 5236435 h 6858000"/>
                  <a:gd name="connsiteX20" fmla="*/ 1268145 w 1339053"/>
                  <a:gd name="connsiteY20" fmla="*/ 5311662 h 6858000"/>
                  <a:gd name="connsiteX21" fmla="*/ 1250547 w 1339053"/>
                  <a:gd name="connsiteY21" fmla="*/ 5515595 h 6858000"/>
                  <a:gd name="connsiteX22" fmla="*/ 1243323 w 1339053"/>
                  <a:gd name="connsiteY22" fmla="*/ 5596885 h 6858000"/>
                  <a:gd name="connsiteX23" fmla="*/ 1238303 w 1339053"/>
                  <a:gd name="connsiteY23" fmla="*/ 5812036 h 6858000"/>
                  <a:gd name="connsiteX24" fmla="*/ 1223551 w 1339053"/>
                  <a:gd name="connsiteY24" fmla="*/ 5991171 h 6858000"/>
                  <a:gd name="connsiteX25" fmla="*/ 1219699 w 1339053"/>
                  <a:gd name="connsiteY25" fmla="*/ 6066726 h 6858000"/>
                  <a:gd name="connsiteX26" fmla="*/ 1199935 w 1339053"/>
                  <a:gd name="connsiteY26" fmla="*/ 6236130 h 6858000"/>
                  <a:gd name="connsiteX27" fmla="*/ 1192857 w 1339053"/>
                  <a:gd name="connsiteY27" fmla="*/ 6333267 h 6858000"/>
                  <a:gd name="connsiteX28" fmla="*/ 1148174 w 1339053"/>
                  <a:gd name="connsiteY28" fmla="*/ 6561849 h 6858000"/>
                  <a:gd name="connsiteX29" fmla="*/ 1100424 w 1339053"/>
                  <a:gd name="connsiteY29" fmla="*/ 6797385 h 6858000"/>
                  <a:gd name="connsiteX30" fmla="*/ 1085621 w 1339053"/>
                  <a:gd name="connsiteY30" fmla="*/ 6858000 h 6858000"/>
                  <a:gd name="connsiteX31" fmla="*/ 932341 w 1339053"/>
                  <a:gd name="connsiteY31" fmla="*/ 6858000 h 6858000"/>
                  <a:gd name="connsiteX32" fmla="*/ 944496 w 1339053"/>
                  <a:gd name="connsiteY32" fmla="*/ 6829656 h 6858000"/>
                  <a:gd name="connsiteX33" fmla="*/ 913239 w 1339053"/>
                  <a:gd name="connsiteY33" fmla="*/ 6720119 h 6858000"/>
                  <a:gd name="connsiteX34" fmla="*/ 870682 w 1339053"/>
                  <a:gd name="connsiteY34" fmla="*/ 6655346 h 6858000"/>
                  <a:gd name="connsiteX35" fmla="*/ 846442 w 1339053"/>
                  <a:gd name="connsiteY35" fmla="*/ 6498594 h 6858000"/>
                  <a:gd name="connsiteX36" fmla="*/ 881150 w 1339053"/>
                  <a:gd name="connsiteY36" fmla="*/ 6473756 h 6858000"/>
                  <a:gd name="connsiteX37" fmla="*/ 922470 w 1339053"/>
                  <a:gd name="connsiteY37" fmla="*/ 6377035 h 6858000"/>
                  <a:gd name="connsiteX38" fmla="*/ 955039 w 1339053"/>
                  <a:gd name="connsiteY38" fmla="*/ 6268585 h 6858000"/>
                  <a:gd name="connsiteX39" fmla="*/ 1024350 w 1339053"/>
                  <a:gd name="connsiteY39" fmla="*/ 6083443 h 6858000"/>
                  <a:gd name="connsiteX40" fmla="*/ 999696 w 1339053"/>
                  <a:gd name="connsiteY40" fmla="*/ 5938416 h 6858000"/>
                  <a:gd name="connsiteX41" fmla="*/ 988342 w 1339053"/>
                  <a:gd name="connsiteY41" fmla="*/ 5882426 h 6858000"/>
                  <a:gd name="connsiteX42" fmla="*/ 985444 w 1339053"/>
                  <a:gd name="connsiteY42" fmla="*/ 5832438 h 6858000"/>
                  <a:gd name="connsiteX43" fmla="*/ 992016 w 1339053"/>
                  <a:gd name="connsiteY43" fmla="*/ 5777751 h 6858000"/>
                  <a:gd name="connsiteX44" fmla="*/ 995028 w 1339053"/>
                  <a:gd name="connsiteY44" fmla="*/ 5641832 h 6858000"/>
                  <a:gd name="connsiteX45" fmla="*/ 981247 w 1339053"/>
                  <a:gd name="connsiteY45" fmla="*/ 5562522 h 6858000"/>
                  <a:gd name="connsiteX46" fmla="*/ 995131 w 1339053"/>
                  <a:gd name="connsiteY46" fmla="*/ 5398075 h 6858000"/>
                  <a:gd name="connsiteX47" fmla="*/ 997379 w 1339053"/>
                  <a:gd name="connsiteY47" fmla="*/ 5283928 h 6858000"/>
                  <a:gd name="connsiteX48" fmla="*/ 979617 w 1339053"/>
                  <a:gd name="connsiteY48" fmla="*/ 5157396 h 6858000"/>
                  <a:gd name="connsiteX49" fmla="*/ 976441 w 1339053"/>
                  <a:gd name="connsiteY49" fmla="*/ 5139485 h 6858000"/>
                  <a:gd name="connsiteX50" fmla="*/ 953793 w 1339053"/>
                  <a:gd name="connsiteY50" fmla="*/ 5091862 h 6858000"/>
                  <a:gd name="connsiteX51" fmla="*/ 853056 w 1339053"/>
                  <a:gd name="connsiteY51" fmla="*/ 5001787 h 6858000"/>
                  <a:gd name="connsiteX52" fmla="*/ 833979 w 1339053"/>
                  <a:gd name="connsiteY52" fmla="*/ 4978966 h 6858000"/>
                  <a:gd name="connsiteX53" fmla="*/ 796995 w 1339053"/>
                  <a:gd name="connsiteY53" fmla="*/ 4813768 h 6858000"/>
                  <a:gd name="connsiteX54" fmla="*/ 820590 w 1339053"/>
                  <a:gd name="connsiteY54" fmla="*/ 4764057 h 6858000"/>
                  <a:gd name="connsiteX55" fmla="*/ 864688 w 1339053"/>
                  <a:gd name="connsiteY55" fmla="*/ 4714752 h 6858000"/>
                  <a:gd name="connsiteX56" fmla="*/ 910485 w 1339053"/>
                  <a:gd name="connsiteY56" fmla="*/ 4590911 h 6858000"/>
                  <a:gd name="connsiteX57" fmla="*/ 911445 w 1339053"/>
                  <a:gd name="connsiteY57" fmla="*/ 4539571 h 6858000"/>
                  <a:gd name="connsiteX58" fmla="*/ 900285 w 1339053"/>
                  <a:gd name="connsiteY58" fmla="*/ 4445837 h 6858000"/>
                  <a:gd name="connsiteX59" fmla="*/ 863237 w 1339053"/>
                  <a:gd name="connsiteY59" fmla="*/ 4364703 h 6858000"/>
                  <a:gd name="connsiteX60" fmla="*/ 798070 w 1339053"/>
                  <a:gd name="connsiteY60" fmla="*/ 4243284 h 6858000"/>
                  <a:gd name="connsiteX61" fmla="*/ 817097 w 1339053"/>
                  <a:gd name="connsiteY61" fmla="*/ 4054750 h 6858000"/>
                  <a:gd name="connsiteX62" fmla="*/ 826251 w 1339053"/>
                  <a:gd name="connsiteY62" fmla="*/ 3982801 h 6858000"/>
                  <a:gd name="connsiteX63" fmla="*/ 836848 w 1339053"/>
                  <a:gd name="connsiteY63" fmla="*/ 3784939 h 6858000"/>
                  <a:gd name="connsiteX64" fmla="*/ 841285 w 1339053"/>
                  <a:gd name="connsiteY64" fmla="*/ 3766755 h 6858000"/>
                  <a:gd name="connsiteX65" fmla="*/ 841284 w 1339053"/>
                  <a:gd name="connsiteY65" fmla="*/ 3766755 h 6858000"/>
                  <a:gd name="connsiteX66" fmla="*/ 852925 w 1339053"/>
                  <a:gd name="connsiteY66" fmla="*/ 3719034 h 6858000"/>
                  <a:gd name="connsiteX67" fmla="*/ 857932 w 1339053"/>
                  <a:gd name="connsiteY67" fmla="*/ 3696880 h 6858000"/>
                  <a:gd name="connsiteX68" fmla="*/ 853534 w 1339053"/>
                  <a:gd name="connsiteY68" fmla="*/ 3507036 h 6858000"/>
                  <a:gd name="connsiteX69" fmla="*/ 850226 w 1339053"/>
                  <a:gd name="connsiteY69" fmla="*/ 3485839 h 6858000"/>
                  <a:gd name="connsiteX70" fmla="*/ 0 w 1339053"/>
                  <a:gd name="connsiteY70" fmla="*/ 0 h 6858000"/>
                  <a:gd name="connsiteX71" fmla="*/ 455609 w 1339053"/>
                  <a:gd name="connsiteY71" fmla="*/ 0 h 6858000"/>
                  <a:gd name="connsiteX72" fmla="*/ 459171 w 1339053"/>
                  <a:gd name="connsiteY72" fmla="*/ 72395 h 6858000"/>
                  <a:gd name="connsiteX73" fmla="*/ 460041 w 1339053"/>
                  <a:gd name="connsiteY73" fmla="*/ 131917 h 6858000"/>
                  <a:gd name="connsiteX74" fmla="*/ 504421 w 1339053"/>
                  <a:gd name="connsiteY74" fmla="*/ 389691 h 6858000"/>
                  <a:gd name="connsiteX75" fmla="*/ 582097 w 1339053"/>
                  <a:gd name="connsiteY75" fmla="*/ 634609 h 6858000"/>
                  <a:gd name="connsiteX76" fmla="*/ 702468 w 1339053"/>
                  <a:gd name="connsiteY76" fmla="*/ 834019 h 6858000"/>
                  <a:gd name="connsiteX77" fmla="*/ 729203 w 1339053"/>
                  <a:gd name="connsiteY77" fmla="*/ 887701 h 6858000"/>
                  <a:gd name="connsiteX78" fmla="*/ 743787 w 1339053"/>
                  <a:gd name="connsiteY78" fmla="*/ 1016355 h 6858000"/>
                  <a:gd name="connsiteX79" fmla="*/ 750083 w 1339053"/>
                  <a:gd name="connsiteY79" fmla="*/ 1128060 h 6858000"/>
                  <a:gd name="connsiteX80" fmla="*/ 768866 w 1339053"/>
                  <a:gd name="connsiteY80" fmla="*/ 1213431 h 6858000"/>
                  <a:gd name="connsiteX81" fmla="*/ 787802 w 1339053"/>
                  <a:gd name="connsiteY81" fmla="*/ 1286432 h 6858000"/>
                  <a:gd name="connsiteX82" fmla="*/ 842837 w 1339053"/>
                  <a:gd name="connsiteY82" fmla="*/ 1455511 h 6858000"/>
                  <a:gd name="connsiteX83" fmla="*/ 877988 w 1339053"/>
                  <a:gd name="connsiteY83" fmla="*/ 1634814 h 6858000"/>
                  <a:gd name="connsiteX84" fmla="*/ 941063 w 1339053"/>
                  <a:gd name="connsiteY84" fmla="*/ 1789731 h 6858000"/>
                  <a:gd name="connsiteX85" fmla="*/ 980124 w 1339053"/>
                  <a:gd name="connsiteY85" fmla="*/ 1857657 h 6858000"/>
                  <a:gd name="connsiteX86" fmla="*/ 984484 w 1339053"/>
                  <a:gd name="connsiteY86" fmla="*/ 1976384 h 6858000"/>
                  <a:gd name="connsiteX87" fmla="*/ 1007189 w 1339053"/>
                  <a:gd name="connsiteY87" fmla="*/ 2110650 h 6858000"/>
                  <a:gd name="connsiteX88" fmla="*/ 1039893 w 1339053"/>
                  <a:gd name="connsiteY88" fmla="*/ 2211041 h 6858000"/>
                  <a:gd name="connsiteX89" fmla="*/ 1059162 w 1339053"/>
                  <a:gd name="connsiteY89" fmla="*/ 2286682 h 6858000"/>
                  <a:gd name="connsiteX90" fmla="*/ 1070522 w 1339053"/>
                  <a:gd name="connsiteY90" fmla="*/ 2388667 h 6858000"/>
                  <a:gd name="connsiteX91" fmla="*/ 1093939 w 1339053"/>
                  <a:gd name="connsiteY91" fmla="*/ 2494653 h 6858000"/>
                  <a:gd name="connsiteX92" fmla="*/ 1112007 w 1339053"/>
                  <a:gd name="connsiteY92" fmla="*/ 2548197 h 6858000"/>
                  <a:gd name="connsiteX93" fmla="*/ 1138346 w 1339053"/>
                  <a:gd name="connsiteY93" fmla="*/ 2649163 h 6858000"/>
                  <a:gd name="connsiteX94" fmla="*/ 1160337 w 1339053"/>
                  <a:gd name="connsiteY94" fmla="*/ 2751608 h 6858000"/>
                  <a:gd name="connsiteX95" fmla="*/ 1165737 w 1339053"/>
                  <a:gd name="connsiteY95" fmla="*/ 2933012 h 6858000"/>
                  <a:gd name="connsiteX96" fmla="*/ 1202029 w 1339053"/>
                  <a:gd name="connsiteY96" fmla="*/ 3107873 h 6858000"/>
                  <a:gd name="connsiteX97" fmla="*/ 1225692 w 1339053"/>
                  <a:gd name="connsiteY97" fmla="*/ 3244974 h 6858000"/>
                  <a:gd name="connsiteX98" fmla="*/ 1243916 w 1339053"/>
                  <a:gd name="connsiteY98" fmla="*/ 3326221 h 6858000"/>
                  <a:gd name="connsiteX99" fmla="*/ 1293067 w 1339053"/>
                  <a:gd name="connsiteY99" fmla="*/ 3480219 h 6858000"/>
                  <a:gd name="connsiteX100" fmla="*/ 1308071 w 1339053"/>
                  <a:gd name="connsiteY100" fmla="*/ 3585182 h 6858000"/>
                  <a:gd name="connsiteX101" fmla="*/ 1295962 w 1339053"/>
                  <a:gd name="connsiteY101" fmla="*/ 3584708 h 6858000"/>
                  <a:gd name="connsiteX102" fmla="*/ 1118893 w 1339053"/>
                  <a:gd name="connsiteY102" fmla="*/ 3568330 h 6858000"/>
                  <a:gd name="connsiteX103" fmla="*/ 1094179 w 1339053"/>
                  <a:gd name="connsiteY103" fmla="*/ 3567566 h 6858000"/>
                  <a:gd name="connsiteX104" fmla="*/ 922719 w 1339053"/>
                  <a:gd name="connsiteY104" fmla="*/ 3516472 h 6858000"/>
                  <a:gd name="connsiteX105" fmla="*/ 877028 w 1339053"/>
                  <a:gd name="connsiteY105" fmla="*/ 3490955 h 6858000"/>
                  <a:gd name="connsiteX106" fmla="*/ 850533 w 1339053"/>
                  <a:gd name="connsiteY106" fmla="*/ 3481837 h 6858000"/>
                  <a:gd name="connsiteX107" fmla="*/ 852113 w 1339053"/>
                  <a:gd name="connsiteY107" fmla="*/ 3461170 h 6858000"/>
                  <a:gd name="connsiteX108" fmla="*/ 831383 w 1339053"/>
                  <a:gd name="connsiteY108" fmla="*/ 3399179 h 6858000"/>
                  <a:gd name="connsiteX109" fmla="*/ 743141 w 1339053"/>
                  <a:gd name="connsiteY109" fmla="*/ 3320580 h 6858000"/>
                  <a:gd name="connsiteX110" fmla="*/ 713221 w 1339053"/>
                  <a:gd name="connsiteY110" fmla="*/ 3251241 h 6858000"/>
                  <a:gd name="connsiteX111" fmla="*/ 697098 w 1339053"/>
                  <a:gd name="connsiteY111" fmla="*/ 3202528 h 6858000"/>
                  <a:gd name="connsiteX112" fmla="*/ 664820 w 1339053"/>
                  <a:gd name="connsiteY112" fmla="*/ 3154190 h 6858000"/>
                  <a:gd name="connsiteX113" fmla="*/ 572501 w 1339053"/>
                  <a:gd name="connsiteY113" fmla="*/ 3087312 h 6858000"/>
                  <a:gd name="connsiteX114" fmla="*/ 497703 w 1339053"/>
                  <a:gd name="connsiteY114" fmla="*/ 3005243 h 6858000"/>
                  <a:gd name="connsiteX115" fmla="*/ 476984 w 1339053"/>
                  <a:gd name="connsiteY115" fmla="*/ 2892751 h 6858000"/>
                  <a:gd name="connsiteX116" fmla="*/ 468947 w 1339053"/>
                  <a:gd name="connsiteY116" fmla="*/ 2824527 h 6858000"/>
                  <a:gd name="connsiteX117" fmla="*/ 569138 w 1339053"/>
                  <a:gd name="connsiteY117" fmla="*/ 2595026 h 6858000"/>
                  <a:gd name="connsiteX118" fmla="*/ 645397 w 1339053"/>
                  <a:gd name="connsiteY118" fmla="*/ 2440808 h 6858000"/>
                  <a:gd name="connsiteX119" fmla="*/ 651820 w 1339053"/>
                  <a:gd name="connsiteY119" fmla="*/ 2384384 h 6858000"/>
                  <a:gd name="connsiteX120" fmla="*/ 612994 w 1339053"/>
                  <a:gd name="connsiteY120" fmla="*/ 2207332 h 6858000"/>
                  <a:gd name="connsiteX121" fmla="*/ 620894 w 1339053"/>
                  <a:gd name="connsiteY121" fmla="*/ 2046679 h 6858000"/>
                  <a:gd name="connsiteX122" fmla="*/ 644614 w 1339053"/>
                  <a:gd name="connsiteY122" fmla="*/ 1931265 h 6858000"/>
                  <a:gd name="connsiteX123" fmla="*/ 665994 w 1339053"/>
                  <a:gd name="connsiteY123" fmla="*/ 1832337 h 6858000"/>
                  <a:gd name="connsiteX124" fmla="*/ 678276 w 1339053"/>
                  <a:gd name="connsiteY124" fmla="*/ 1709437 h 6858000"/>
                  <a:gd name="connsiteX125" fmla="*/ 672955 w 1339053"/>
                  <a:gd name="connsiteY125" fmla="*/ 1636123 h 6858000"/>
                  <a:gd name="connsiteX126" fmla="*/ 668480 w 1339053"/>
                  <a:gd name="connsiteY126" fmla="*/ 1520749 h 6858000"/>
                  <a:gd name="connsiteX127" fmla="*/ 653920 w 1339053"/>
                  <a:gd name="connsiteY127" fmla="*/ 1399437 h 6858000"/>
                  <a:gd name="connsiteX128" fmla="*/ 612686 w 1339053"/>
                  <a:gd name="connsiteY128" fmla="*/ 1296979 h 6858000"/>
                  <a:gd name="connsiteX129" fmla="*/ 570220 w 1339053"/>
                  <a:gd name="connsiteY129" fmla="*/ 1235618 h 6858000"/>
                  <a:gd name="connsiteX130" fmla="*/ 529736 w 1339053"/>
                  <a:gd name="connsiteY130" fmla="*/ 1081752 h 6858000"/>
                  <a:gd name="connsiteX131" fmla="*/ 414305 w 1339053"/>
                  <a:gd name="connsiteY131" fmla="*/ 918292 h 6858000"/>
                  <a:gd name="connsiteX132" fmla="*/ 373924 w 1339053"/>
                  <a:gd name="connsiteY132" fmla="*/ 825689 h 6858000"/>
                  <a:gd name="connsiteX133" fmla="*/ 368949 w 1339053"/>
                  <a:gd name="connsiteY133" fmla="*/ 778726 h 6858000"/>
                  <a:gd name="connsiteX134" fmla="*/ 347020 w 1339053"/>
                  <a:gd name="connsiteY134" fmla="*/ 694643 h 6858000"/>
                  <a:gd name="connsiteX135" fmla="*/ 327478 w 1339053"/>
                  <a:gd name="connsiteY135" fmla="*/ 642898 h 6858000"/>
                  <a:gd name="connsiteX136" fmla="*/ 243468 w 1339053"/>
                  <a:gd name="connsiteY136" fmla="*/ 491960 h 6858000"/>
                  <a:gd name="connsiteX137" fmla="*/ 218930 w 1339053"/>
                  <a:gd name="connsiteY137" fmla="*/ 446010 h 6858000"/>
                  <a:gd name="connsiteX138" fmla="*/ 180614 w 1339053"/>
                  <a:gd name="connsiteY138" fmla="*/ 354892 h 6858000"/>
                  <a:gd name="connsiteX139" fmla="*/ 171988 w 1339053"/>
                  <a:gd name="connsiteY139" fmla="*/ 317521 h 6858000"/>
                  <a:gd name="connsiteX140" fmla="*/ 139875 w 1339053"/>
                  <a:gd name="connsiteY140" fmla="*/ 246378 h 6858000"/>
                  <a:gd name="connsiteX141" fmla="*/ 51499 w 1339053"/>
                  <a:gd name="connsiteY141" fmla="*/ 73211 h 6858000"/>
                  <a:gd name="connsiteX142" fmla="*/ 19690 w 1339053"/>
                  <a:gd name="connsiteY142" fmla="*/ 36621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</a:cxnLst>
                <a:rect l="l" t="t" r="r" b="b"/>
                <a:pathLst>
                  <a:path w="1339053" h="6858000">
                    <a:moveTo>
                      <a:pt x="850532" y="3481838"/>
                    </a:moveTo>
                    <a:lnTo>
                      <a:pt x="877027" y="3490955"/>
                    </a:lnTo>
                    <a:cubicBezTo>
                      <a:pt x="892941" y="3497986"/>
                      <a:pt x="908176" y="3506416"/>
                      <a:pt x="922718" y="3516472"/>
                    </a:cubicBezTo>
                    <a:cubicBezTo>
                      <a:pt x="967062" y="3547282"/>
                      <a:pt x="1027547" y="3564030"/>
                      <a:pt x="1094179" y="3567567"/>
                    </a:cubicBezTo>
                    <a:cubicBezTo>
                      <a:pt x="1102515" y="3567965"/>
                      <a:pt x="1113434" y="3565936"/>
                      <a:pt x="1118891" y="3568331"/>
                    </a:cubicBezTo>
                    <a:cubicBezTo>
                      <a:pt x="1180628" y="3594888"/>
                      <a:pt x="1237753" y="3586304"/>
                      <a:pt x="1295961" y="3584709"/>
                    </a:cubicBezTo>
                    <a:lnTo>
                      <a:pt x="1308070" y="3585183"/>
                    </a:lnTo>
                    <a:lnTo>
                      <a:pt x="1325263" y="3705453"/>
                    </a:lnTo>
                    <a:cubicBezTo>
                      <a:pt x="1328254" y="3727679"/>
                      <a:pt x="1331526" y="3749922"/>
                      <a:pt x="1334107" y="3772268"/>
                    </a:cubicBezTo>
                    <a:lnTo>
                      <a:pt x="1338203" y="3831076"/>
                    </a:lnTo>
                    <a:lnTo>
                      <a:pt x="1338805" y="3839709"/>
                    </a:lnTo>
                    <a:cubicBezTo>
                      <a:pt x="1339996" y="3932341"/>
                      <a:pt x="1336568" y="4025809"/>
                      <a:pt x="1335635" y="4118635"/>
                    </a:cubicBezTo>
                    <a:cubicBezTo>
                      <a:pt x="1335202" y="4148976"/>
                      <a:pt x="1338805" y="4178868"/>
                      <a:pt x="1337171" y="4209403"/>
                    </a:cubicBezTo>
                    <a:cubicBezTo>
                      <a:pt x="1335445" y="4242449"/>
                      <a:pt x="1327565" y="4276129"/>
                      <a:pt x="1325840" y="4309174"/>
                    </a:cubicBezTo>
                    <a:cubicBezTo>
                      <a:pt x="1322853" y="4364122"/>
                      <a:pt x="1323899" y="4418621"/>
                      <a:pt x="1321122" y="4473630"/>
                    </a:cubicBezTo>
                    <a:cubicBezTo>
                      <a:pt x="1315632" y="4579723"/>
                      <a:pt x="1309019" y="4685750"/>
                      <a:pt x="1302196" y="4791709"/>
                    </a:cubicBezTo>
                    <a:cubicBezTo>
                      <a:pt x="1300696" y="4814383"/>
                      <a:pt x="1294244" y="4837504"/>
                      <a:pt x="1293239" y="4860048"/>
                    </a:cubicBezTo>
                    <a:cubicBezTo>
                      <a:pt x="1290785" y="4919957"/>
                      <a:pt x="1289660" y="4979994"/>
                      <a:pt x="1288829" y="5039837"/>
                    </a:cubicBezTo>
                    <a:cubicBezTo>
                      <a:pt x="1288401" y="5076103"/>
                      <a:pt x="1290512" y="5112310"/>
                      <a:pt x="1289584" y="5148703"/>
                    </a:cubicBezTo>
                    <a:cubicBezTo>
                      <a:pt x="1288845" y="5177820"/>
                      <a:pt x="1286193" y="5207193"/>
                      <a:pt x="1282205" y="5236435"/>
                    </a:cubicBezTo>
                    <a:cubicBezTo>
                      <a:pt x="1278784" y="5261619"/>
                      <a:pt x="1270649" y="5286477"/>
                      <a:pt x="1268145" y="5311662"/>
                    </a:cubicBezTo>
                    <a:cubicBezTo>
                      <a:pt x="1261308" y="5379812"/>
                      <a:pt x="1256387" y="5447703"/>
                      <a:pt x="1250547" y="5515595"/>
                    </a:cubicBezTo>
                    <a:cubicBezTo>
                      <a:pt x="1248113" y="5542776"/>
                      <a:pt x="1244054" y="5570023"/>
                      <a:pt x="1243323" y="5596885"/>
                    </a:cubicBezTo>
                    <a:cubicBezTo>
                      <a:pt x="1241082" y="5668709"/>
                      <a:pt x="1241668" y="5740276"/>
                      <a:pt x="1238303" y="5812036"/>
                    </a:cubicBezTo>
                    <a:cubicBezTo>
                      <a:pt x="1235508" y="5871554"/>
                      <a:pt x="1228259" y="5931392"/>
                      <a:pt x="1223551" y="5991171"/>
                    </a:cubicBezTo>
                    <a:cubicBezTo>
                      <a:pt x="1221675" y="6016549"/>
                      <a:pt x="1222415" y="6041609"/>
                      <a:pt x="1219699" y="6066726"/>
                    </a:cubicBezTo>
                    <a:cubicBezTo>
                      <a:pt x="1213776" y="6123024"/>
                      <a:pt x="1205938" y="6179576"/>
                      <a:pt x="1199935" y="6236130"/>
                    </a:cubicBezTo>
                    <a:cubicBezTo>
                      <a:pt x="1196614" y="6268403"/>
                      <a:pt x="1198425" y="6301127"/>
                      <a:pt x="1192857" y="6333267"/>
                    </a:cubicBezTo>
                    <a:cubicBezTo>
                      <a:pt x="1179603" y="6409590"/>
                      <a:pt x="1163470" y="6485591"/>
                      <a:pt x="1148174" y="6561849"/>
                    </a:cubicBezTo>
                    <a:cubicBezTo>
                      <a:pt x="1132370" y="6640486"/>
                      <a:pt x="1117066" y="6719000"/>
                      <a:pt x="1100424" y="6797385"/>
                    </a:cubicBezTo>
                    <a:lnTo>
                      <a:pt x="1085621" y="6858000"/>
                    </a:lnTo>
                    <a:lnTo>
                      <a:pt x="932341" y="6858000"/>
                    </a:lnTo>
                    <a:lnTo>
                      <a:pt x="944496" y="6829656"/>
                    </a:lnTo>
                    <a:cubicBezTo>
                      <a:pt x="964836" y="6776399"/>
                      <a:pt x="953622" y="6744439"/>
                      <a:pt x="913239" y="6720119"/>
                    </a:cubicBezTo>
                    <a:cubicBezTo>
                      <a:pt x="890880" y="6706443"/>
                      <a:pt x="866986" y="6690318"/>
                      <a:pt x="870682" y="6655346"/>
                    </a:cubicBezTo>
                    <a:cubicBezTo>
                      <a:pt x="876846" y="6598274"/>
                      <a:pt x="889503" y="6540954"/>
                      <a:pt x="846442" y="6498594"/>
                    </a:cubicBezTo>
                    <a:cubicBezTo>
                      <a:pt x="862273" y="6487399"/>
                      <a:pt x="871751" y="6480449"/>
                      <a:pt x="881150" y="6473756"/>
                    </a:cubicBezTo>
                    <a:cubicBezTo>
                      <a:pt x="907245" y="6455292"/>
                      <a:pt x="930705" y="6407516"/>
                      <a:pt x="922470" y="6377035"/>
                    </a:cubicBezTo>
                    <a:cubicBezTo>
                      <a:pt x="910652" y="6332192"/>
                      <a:pt x="925705" y="6299028"/>
                      <a:pt x="955039" y="6268585"/>
                    </a:cubicBezTo>
                    <a:cubicBezTo>
                      <a:pt x="1003777" y="6217606"/>
                      <a:pt x="1017630" y="6148240"/>
                      <a:pt x="1024350" y="6083443"/>
                    </a:cubicBezTo>
                    <a:cubicBezTo>
                      <a:pt x="1029590" y="6034553"/>
                      <a:pt x="1028255" y="5980246"/>
                      <a:pt x="999696" y="5938416"/>
                    </a:cubicBezTo>
                    <a:cubicBezTo>
                      <a:pt x="990505" y="5925141"/>
                      <a:pt x="991039" y="5901884"/>
                      <a:pt x="988342" y="5882426"/>
                    </a:cubicBezTo>
                    <a:cubicBezTo>
                      <a:pt x="986229" y="5866254"/>
                      <a:pt x="984774" y="5849442"/>
                      <a:pt x="985444" y="5832438"/>
                    </a:cubicBezTo>
                    <a:cubicBezTo>
                      <a:pt x="986010" y="5814273"/>
                      <a:pt x="985042" y="5793656"/>
                      <a:pt x="992016" y="5777751"/>
                    </a:cubicBezTo>
                    <a:cubicBezTo>
                      <a:pt x="1012886" y="5729456"/>
                      <a:pt x="1014467" y="5686488"/>
                      <a:pt x="995028" y="5641832"/>
                    </a:cubicBezTo>
                    <a:cubicBezTo>
                      <a:pt x="984984" y="5618696"/>
                      <a:pt x="974301" y="5585771"/>
                      <a:pt x="981247" y="5562522"/>
                    </a:cubicBezTo>
                    <a:cubicBezTo>
                      <a:pt x="998041" y="5505913"/>
                      <a:pt x="997454" y="5454379"/>
                      <a:pt x="995131" y="5398075"/>
                    </a:cubicBezTo>
                    <a:cubicBezTo>
                      <a:pt x="993724" y="5361807"/>
                      <a:pt x="997229" y="5322258"/>
                      <a:pt x="997379" y="5283928"/>
                    </a:cubicBezTo>
                    <a:cubicBezTo>
                      <a:pt x="997473" y="5239095"/>
                      <a:pt x="1006631" y="5193105"/>
                      <a:pt x="979617" y="5157396"/>
                    </a:cubicBezTo>
                    <a:cubicBezTo>
                      <a:pt x="976728" y="5153402"/>
                      <a:pt x="978724" y="5144705"/>
                      <a:pt x="976441" y="5139485"/>
                    </a:cubicBezTo>
                    <a:cubicBezTo>
                      <a:pt x="969619" y="5122991"/>
                      <a:pt x="964828" y="5102888"/>
                      <a:pt x="953793" y="5091862"/>
                    </a:cubicBezTo>
                    <a:cubicBezTo>
                      <a:pt x="921506" y="5059884"/>
                      <a:pt x="886609" y="5031900"/>
                      <a:pt x="853056" y="5001787"/>
                    </a:cubicBezTo>
                    <a:cubicBezTo>
                      <a:pt x="845882" y="4995337"/>
                      <a:pt x="836325" y="4988437"/>
                      <a:pt x="833979" y="4978966"/>
                    </a:cubicBezTo>
                    <a:cubicBezTo>
                      <a:pt x="820602" y="4924328"/>
                      <a:pt x="808509" y="4869239"/>
                      <a:pt x="796995" y="4813768"/>
                    </a:cubicBezTo>
                    <a:cubicBezTo>
                      <a:pt x="792418" y="4791474"/>
                      <a:pt x="803209" y="4777314"/>
                      <a:pt x="820590" y="4764057"/>
                    </a:cubicBezTo>
                    <a:cubicBezTo>
                      <a:pt x="837188" y="4751123"/>
                      <a:pt x="855398" y="4734452"/>
                      <a:pt x="864688" y="4714752"/>
                    </a:cubicBezTo>
                    <a:cubicBezTo>
                      <a:pt x="883062" y="4675275"/>
                      <a:pt x="897521" y="4632902"/>
                      <a:pt x="910485" y="4590911"/>
                    </a:cubicBezTo>
                    <a:cubicBezTo>
                      <a:pt x="915338" y="4575199"/>
                      <a:pt x="912978" y="4556131"/>
                      <a:pt x="911445" y="4539571"/>
                    </a:cubicBezTo>
                    <a:cubicBezTo>
                      <a:pt x="908527" y="4508200"/>
                      <a:pt x="900999" y="4477659"/>
                      <a:pt x="900285" y="4445837"/>
                    </a:cubicBezTo>
                    <a:cubicBezTo>
                      <a:pt x="899539" y="4408923"/>
                      <a:pt x="887958" y="4383340"/>
                      <a:pt x="863237" y="4364703"/>
                    </a:cubicBezTo>
                    <a:cubicBezTo>
                      <a:pt x="826431" y="4336971"/>
                      <a:pt x="808536" y="4292507"/>
                      <a:pt x="798070" y="4243284"/>
                    </a:cubicBezTo>
                    <a:cubicBezTo>
                      <a:pt x="784617" y="4180721"/>
                      <a:pt x="805728" y="4117545"/>
                      <a:pt x="817097" y="4054750"/>
                    </a:cubicBezTo>
                    <a:cubicBezTo>
                      <a:pt x="821537" y="4030724"/>
                      <a:pt x="826632" y="4006057"/>
                      <a:pt x="826251" y="3982801"/>
                    </a:cubicBezTo>
                    <a:cubicBezTo>
                      <a:pt x="825347" y="3916709"/>
                      <a:pt x="825150" y="3850833"/>
                      <a:pt x="836848" y="3784939"/>
                    </a:cubicBezTo>
                    <a:lnTo>
                      <a:pt x="841285" y="3766755"/>
                    </a:lnTo>
                    <a:lnTo>
                      <a:pt x="841284" y="3766755"/>
                    </a:lnTo>
                    <a:lnTo>
                      <a:pt x="852925" y="3719034"/>
                    </a:lnTo>
                    <a:cubicBezTo>
                      <a:pt x="855152" y="3711822"/>
                      <a:pt x="856753" y="3704413"/>
                      <a:pt x="857932" y="3696880"/>
                    </a:cubicBezTo>
                    <a:cubicBezTo>
                      <a:pt x="868683" y="3631632"/>
                      <a:pt x="885300" y="3565939"/>
                      <a:pt x="853534" y="3507036"/>
                    </a:cubicBezTo>
                    <a:cubicBezTo>
                      <a:pt x="850623" y="3501622"/>
                      <a:pt x="849992" y="3494020"/>
                      <a:pt x="850226" y="3485839"/>
                    </a:cubicBezTo>
                    <a:close/>
                    <a:moveTo>
                      <a:pt x="0" y="0"/>
                    </a:moveTo>
                    <a:lnTo>
                      <a:pt x="455609" y="0"/>
                    </a:lnTo>
                    <a:lnTo>
                      <a:pt x="459171" y="72395"/>
                    </a:lnTo>
                    <a:cubicBezTo>
                      <a:pt x="459671" y="92301"/>
                      <a:pt x="456894" y="113171"/>
                      <a:pt x="460041" y="131917"/>
                    </a:cubicBezTo>
                    <a:cubicBezTo>
                      <a:pt x="474213" y="218122"/>
                      <a:pt x="492031" y="302910"/>
                      <a:pt x="504421" y="389691"/>
                    </a:cubicBezTo>
                    <a:cubicBezTo>
                      <a:pt x="517349" y="479177"/>
                      <a:pt x="539516" y="562489"/>
                      <a:pt x="582097" y="634609"/>
                    </a:cubicBezTo>
                    <a:cubicBezTo>
                      <a:pt x="621686" y="701573"/>
                      <a:pt x="662589" y="767248"/>
                      <a:pt x="702468" y="834019"/>
                    </a:cubicBezTo>
                    <a:cubicBezTo>
                      <a:pt x="712587" y="850968"/>
                      <a:pt x="725536" y="867665"/>
                      <a:pt x="729203" y="887701"/>
                    </a:cubicBezTo>
                    <a:cubicBezTo>
                      <a:pt x="736973" y="929321"/>
                      <a:pt x="740155" y="973193"/>
                      <a:pt x="743787" y="1016355"/>
                    </a:cubicBezTo>
                    <a:cubicBezTo>
                      <a:pt x="746786" y="1053398"/>
                      <a:pt x="745800" y="1091467"/>
                      <a:pt x="750083" y="1128060"/>
                    </a:cubicBezTo>
                    <a:cubicBezTo>
                      <a:pt x="753428" y="1157309"/>
                      <a:pt x="762038" y="1185083"/>
                      <a:pt x="768866" y="1213431"/>
                    </a:cubicBezTo>
                    <a:cubicBezTo>
                      <a:pt x="774767" y="1238107"/>
                      <a:pt x="778357" y="1264327"/>
                      <a:pt x="787802" y="1286432"/>
                    </a:cubicBezTo>
                    <a:cubicBezTo>
                      <a:pt x="810582" y="1340304"/>
                      <a:pt x="832653" y="1394242"/>
                      <a:pt x="842837" y="1455511"/>
                    </a:cubicBezTo>
                    <a:cubicBezTo>
                      <a:pt x="853049" y="1515944"/>
                      <a:pt x="867276" y="1574511"/>
                      <a:pt x="877988" y="1634814"/>
                    </a:cubicBezTo>
                    <a:cubicBezTo>
                      <a:pt x="888390" y="1693895"/>
                      <a:pt x="902813" y="1748857"/>
                      <a:pt x="941063" y="1789731"/>
                    </a:cubicBezTo>
                    <a:cubicBezTo>
                      <a:pt x="957906" y="1807908"/>
                      <a:pt x="975122" y="1831564"/>
                      <a:pt x="980124" y="1857657"/>
                    </a:cubicBezTo>
                    <a:cubicBezTo>
                      <a:pt x="987207" y="1894833"/>
                      <a:pt x="980788" y="1937150"/>
                      <a:pt x="984484" y="1976384"/>
                    </a:cubicBezTo>
                    <a:cubicBezTo>
                      <a:pt x="988781" y="2022576"/>
                      <a:pt x="988793" y="2074493"/>
                      <a:pt x="1007189" y="2110650"/>
                    </a:cubicBezTo>
                    <a:cubicBezTo>
                      <a:pt x="1023612" y="2142809"/>
                      <a:pt x="1034723" y="2173610"/>
                      <a:pt x="1039893" y="2211041"/>
                    </a:cubicBezTo>
                    <a:cubicBezTo>
                      <a:pt x="1043484" y="2237261"/>
                      <a:pt x="1057690" y="2260269"/>
                      <a:pt x="1059162" y="2286682"/>
                    </a:cubicBezTo>
                    <a:cubicBezTo>
                      <a:pt x="1061252" y="2321469"/>
                      <a:pt x="1060754" y="2355740"/>
                      <a:pt x="1070522" y="2388667"/>
                    </a:cubicBezTo>
                    <a:cubicBezTo>
                      <a:pt x="1080600" y="2422815"/>
                      <a:pt x="1085513" y="2459602"/>
                      <a:pt x="1093939" y="2494653"/>
                    </a:cubicBezTo>
                    <a:cubicBezTo>
                      <a:pt x="1098500" y="2513273"/>
                      <a:pt x="1106866" y="2529964"/>
                      <a:pt x="1112007" y="2548197"/>
                    </a:cubicBezTo>
                    <a:cubicBezTo>
                      <a:pt x="1121409" y="2581573"/>
                      <a:pt x="1130232" y="2615336"/>
                      <a:pt x="1138346" y="2649163"/>
                    </a:cubicBezTo>
                    <a:cubicBezTo>
                      <a:pt x="1146465" y="2682988"/>
                      <a:pt x="1157699" y="2716368"/>
                      <a:pt x="1160337" y="2751608"/>
                    </a:cubicBezTo>
                    <a:cubicBezTo>
                      <a:pt x="1164714" y="2811646"/>
                      <a:pt x="1159211" y="2873999"/>
                      <a:pt x="1165737" y="2933012"/>
                    </a:cubicBezTo>
                    <a:cubicBezTo>
                      <a:pt x="1172445" y="2992925"/>
                      <a:pt x="1185964" y="3051556"/>
                      <a:pt x="1202029" y="3107873"/>
                    </a:cubicBezTo>
                    <a:cubicBezTo>
                      <a:pt x="1214635" y="3152396"/>
                      <a:pt x="1227749" y="3194534"/>
                      <a:pt x="1225692" y="3244974"/>
                    </a:cubicBezTo>
                    <a:cubicBezTo>
                      <a:pt x="1224565" y="3273123"/>
                      <a:pt x="1231196" y="3305079"/>
                      <a:pt x="1243916" y="3326221"/>
                    </a:cubicBezTo>
                    <a:cubicBezTo>
                      <a:pt x="1271701" y="3372044"/>
                      <a:pt x="1285247" y="3423911"/>
                      <a:pt x="1293067" y="3480219"/>
                    </a:cubicBezTo>
                    <a:lnTo>
                      <a:pt x="1308071" y="3585182"/>
                    </a:lnTo>
                    <a:lnTo>
                      <a:pt x="1295962" y="3584708"/>
                    </a:lnTo>
                    <a:cubicBezTo>
                      <a:pt x="1237754" y="3586303"/>
                      <a:pt x="1180629" y="3594888"/>
                      <a:pt x="1118893" y="3568330"/>
                    </a:cubicBezTo>
                    <a:cubicBezTo>
                      <a:pt x="1113435" y="3565936"/>
                      <a:pt x="1102517" y="3567964"/>
                      <a:pt x="1094179" y="3567566"/>
                    </a:cubicBezTo>
                    <a:cubicBezTo>
                      <a:pt x="1027548" y="3564029"/>
                      <a:pt x="967064" y="3547281"/>
                      <a:pt x="922719" y="3516472"/>
                    </a:cubicBezTo>
                    <a:cubicBezTo>
                      <a:pt x="908178" y="3506414"/>
                      <a:pt x="892942" y="3497984"/>
                      <a:pt x="877028" y="3490955"/>
                    </a:cubicBezTo>
                    <a:lnTo>
                      <a:pt x="850533" y="3481837"/>
                    </a:lnTo>
                    <a:lnTo>
                      <a:pt x="852113" y="3461170"/>
                    </a:lnTo>
                    <a:cubicBezTo>
                      <a:pt x="854391" y="3434500"/>
                      <a:pt x="848474" y="3414331"/>
                      <a:pt x="831383" y="3399179"/>
                    </a:cubicBezTo>
                    <a:cubicBezTo>
                      <a:pt x="801767" y="3373388"/>
                      <a:pt x="773654" y="3344957"/>
                      <a:pt x="743141" y="3320580"/>
                    </a:cubicBezTo>
                    <a:cubicBezTo>
                      <a:pt x="722236" y="3303685"/>
                      <a:pt x="714543" y="3281842"/>
                      <a:pt x="713221" y="3251241"/>
                    </a:cubicBezTo>
                    <a:cubicBezTo>
                      <a:pt x="712555" y="3234106"/>
                      <a:pt x="704768" y="3217029"/>
                      <a:pt x="697098" y="3202528"/>
                    </a:cubicBezTo>
                    <a:cubicBezTo>
                      <a:pt x="687845" y="3184997"/>
                      <a:pt x="672212" y="3172554"/>
                      <a:pt x="664820" y="3154190"/>
                    </a:cubicBezTo>
                    <a:cubicBezTo>
                      <a:pt x="646169" y="3109209"/>
                      <a:pt x="616744" y="3087991"/>
                      <a:pt x="572501" y="3087312"/>
                    </a:cubicBezTo>
                    <a:cubicBezTo>
                      <a:pt x="533259" y="3086763"/>
                      <a:pt x="493731" y="3044085"/>
                      <a:pt x="497703" y="3005243"/>
                    </a:cubicBezTo>
                    <a:cubicBezTo>
                      <a:pt x="502030" y="2962279"/>
                      <a:pt x="490540" y="2928257"/>
                      <a:pt x="476984" y="2892751"/>
                    </a:cubicBezTo>
                    <a:cubicBezTo>
                      <a:pt x="469363" y="2872905"/>
                      <a:pt x="465404" y="2847135"/>
                      <a:pt x="468947" y="2824527"/>
                    </a:cubicBezTo>
                    <a:cubicBezTo>
                      <a:pt x="482188" y="2738605"/>
                      <a:pt x="520979" y="2665650"/>
                      <a:pt x="569138" y="2595026"/>
                    </a:cubicBezTo>
                    <a:cubicBezTo>
                      <a:pt x="600577" y="2548865"/>
                      <a:pt x="622260" y="2493483"/>
                      <a:pt x="645397" y="2440808"/>
                    </a:cubicBezTo>
                    <a:cubicBezTo>
                      <a:pt x="652529" y="2424387"/>
                      <a:pt x="655029" y="2401457"/>
                      <a:pt x="651820" y="2384384"/>
                    </a:cubicBezTo>
                    <a:cubicBezTo>
                      <a:pt x="640949" y="2324596"/>
                      <a:pt x="629163" y="2264805"/>
                      <a:pt x="612994" y="2207332"/>
                    </a:cubicBezTo>
                    <a:cubicBezTo>
                      <a:pt x="597678" y="2153787"/>
                      <a:pt x="601053" y="2099808"/>
                      <a:pt x="620894" y="2046679"/>
                    </a:cubicBezTo>
                    <a:cubicBezTo>
                      <a:pt x="635367" y="2007977"/>
                      <a:pt x="641110" y="1970814"/>
                      <a:pt x="644614" y="1931265"/>
                    </a:cubicBezTo>
                    <a:cubicBezTo>
                      <a:pt x="647465" y="1898285"/>
                      <a:pt x="653360" y="1862859"/>
                      <a:pt x="665994" y="1832337"/>
                    </a:cubicBezTo>
                    <a:cubicBezTo>
                      <a:pt x="683779" y="1789578"/>
                      <a:pt x="688928" y="1751381"/>
                      <a:pt x="678276" y="1709437"/>
                    </a:cubicBezTo>
                    <a:cubicBezTo>
                      <a:pt x="672576" y="1687079"/>
                      <a:pt x="673987" y="1660990"/>
                      <a:pt x="672955" y="1636123"/>
                    </a:cubicBezTo>
                    <a:cubicBezTo>
                      <a:pt x="671272" y="1597795"/>
                      <a:pt x="671867" y="1558758"/>
                      <a:pt x="668480" y="1520749"/>
                    </a:cubicBezTo>
                    <a:cubicBezTo>
                      <a:pt x="665050" y="1479903"/>
                      <a:pt x="655019" y="1440408"/>
                      <a:pt x="653920" y="1399437"/>
                    </a:cubicBezTo>
                    <a:cubicBezTo>
                      <a:pt x="652652" y="1355309"/>
                      <a:pt x="639893" y="1323154"/>
                      <a:pt x="612686" y="1296979"/>
                    </a:cubicBezTo>
                    <a:cubicBezTo>
                      <a:pt x="595576" y="1280408"/>
                      <a:pt x="578401" y="1259588"/>
                      <a:pt x="570220" y="1235618"/>
                    </a:cubicBezTo>
                    <a:cubicBezTo>
                      <a:pt x="553631" y="1186194"/>
                      <a:pt x="545669" y="1131821"/>
                      <a:pt x="529736" y="1081752"/>
                    </a:cubicBezTo>
                    <a:cubicBezTo>
                      <a:pt x="507466" y="1011390"/>
                      <a:pt x="481332" y="944631"/>
                      <a:pt x="414305" y="918292"/>
                    </a:cubicBezTo>
                    <a:cubicBezTo>
                      <a:pt x="377314" y="903769"/>
                      <a:pt x="368843" y="874065"/>
                      <a:pt x="373924" y="825689"/>
                    </a:cubicBezTo>
                    <a:cubicBezTo>
                      <a:pt x="375689" y="809590"/>
                      <a:pt x="376722" y="786203"/>
                      <a:pt x="368949" y="778726"/>
                    </a:cubicBezTo>
                    <a:cubicBezTo>
                      <a:pt x="345838" y="756354"/>
                      <a:pt x="349308" y="725824"/>
                      <a:pt x="347020" y="694643"/>
                    </a:cubicBezTo>
                    <a:cubicBezTo>
                      <a:pt x="345704" y="675894"/>
                      <a:pt x="339306" y="651346"/>
                      <a:pt x="327478" y="642898"/>
                    </a:cubicBezTo>
                    <a:cubicBezTo>
                      <a:pt x="279698" y="608395"/>
                      <a:pt x="263590" y="549247"/>
                      <a:pt x="243468" y="491960"/>
                    </a:cubicBezTo>
                    <a:cubicBezTo>
                      <a:pt x="237433" y="475142"/>
                      <a:pt x="230250" y="456843"/>
                      <a:pt x="218930" y="446010"/>
                    </a:cubicBezTo>
                    <a:cubicBezTo>
                      <a:pt x="194433" y="422927"/>
                      <a:pt x="180036" y="395344"/>
                      <a:pt x="180614" y="354892"/>
                    </a:cubicBezTo>
                    <a:cubicBezTo>
                      <a:pt x="180923" y="342010"/>
                      <a:pt x="176523" y="328798"/>
                      <a:pt x="171988" y="317521"/>
                    </a:cubicBezTo>
                    <a:cubicBezTo>
                      <a:pt x="162052" y="293291"/>
                      <a:pt x="148442" y="271315"/>
                      <a:pt x="139875" y="246378"/>
                    </a:cubicBezTo>
                    <a:cubicBezTo>
                      <a:pt x="117577" y="182780"/>
                      <a:pt x="95749" y="119890"/>
                      <a:pt x="51499" y="73211"/>
                    </a:cubicBezTo>
                    <a:cubicBezTo>
                      <a:pt x="40691" y="61834"/>
                      <a:pt x="29467" y="49763"/>
                      <a:pt x="19690" y="36621"/>
                    </a:cubicBezTo>
                    <a:close/>
                  </a:path>
                </a:pathLst>
              </a:custGeom>
              <a:blipFill dpi="0" rotWithShape="1">
                <a:blip r:embed="rId2">
                  <a:alphaModFix amt="57000"/>
                </a:blip>
                <a:srcRect/>
                <a:tile tx="0" ty="0" sx="100000" sy="100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6" name="Picture 4" descr="rameau-aved.jpg                                                0003810F Ruckers 3                      BC99A5F3: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901458" y="2074149"/>
            <a:ext cx="1964531" cy="2709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2" name="Rectangle 3081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" y="325369"/>
            <a:ext cx="3276451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300"/>
              <a:t>Jean-Philippe Rameau (1683-1764)</a:t>
            </a:r>
            <a:endParaRPr lang="en-US" sz="4300" u="sng"/>
          </a:p>
        </p:txBody>
      </p:sp>
      <p:sp>
        <p:nvSpPr>
          <p:cNvPr id="3084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60" y="2586994"/>
            <a:ext cx="2606040" cy="18288"/>
          </a:xfrm>
          <a:custGeom>
            <a:avLst/>
            <a:gdLst>
              <a:gd name="connsiteX0" fmla="*/ 0 w 2606040"/>
              <a:gd name="connsiteY0" fmla="*/ 0 h 18288"/>
              <a:gd name="connsiteX1" fmla="*/ 625450 w 2606040"/>
              <a:gd name="connsiteY1" fmla="*/ 0 h 18288"/>
              <a:gd name="connsiteX2" fmla="*/ 1224839 w 2606040"/>
              <a:gd name="connsiteY2" fmla="*/ 0 h 18288"/>
              <a:gd name="connsiteX3" fmla="*/ 1824228 w 2606040"/>
              <a:gd name="connsiteY3" fmla="*/ 0 h 18288"/>
              <a:gd name="connsiteX4" fmla="*/ 2606040 w 2606040"/>
              <a:gd name="connsiteY4" fmla="*/ 0 h 18288"/>
              <a:gd name="connsiteX5" fmla="*/ 2606040 w 2606040"/>
              <a:gd name="connsiteY5" fmla="*/ 18288 h 18288"/>
              <a:gd name="connsiteX6" fmla="*/ 1902409 w 2606040"/>
              <a:gd name="connsiteY6" fmla="*/ 18288 h 18288"/>
              <a:gd name="connsiteX7" fmla="*/ 1276960 w 2606040"/>
              <a:gd name="connsiteY7" fmla="*/ 18288 h 18288"/>
              <a:gd name="connsiteX8" fmla="*/ 677570 w 2606040"/>
              <a:gd name="connsiteY8" fmla="*/ 18288 h 18288"/>
              <a:gd name="connsiteX9" fmla="*/ 0 w 2606040"/>
              <a:gd name="connsiteY9" fmla="*/ 18288 h 18288"/>
              <a:gd name="connsiteX10" fmla="*/ 0 w 2606040"/>
              <a:gd name="connsiteY10" fmla="*/ 0 h 18288"/>
              <a:gd name="connsiteX0" fmla="*/ 0 w 2606040"/>
              <a:gd name="connsiteY0" fmla="*/ 0 h 18288"/>
              <a:gd name="connsiteX1" fmla="*/ 599389 w 2606040"/>
              <a:gd name="connsiteY1" fmla="*/ 0 h 18288"/>
              <a:gd name="connsiteX2" fmla="*/ 1303020 w 2606040"/>
              <a:gd name="connsiteY2" fmla="*/ 0 h 18288"/>
              <a:gd name="connsiteX3" fmla="*/ 1876349 w 2606040"/>
              <a:gd name="connsiteY3" fmla="*/ 0 h 18288"/>
              <a:gd name="connsiteX4" fmla="*/ 2606040 w 2606040"/>
              <a:gd name="connsiteY4" fmla="*/ 0 h 18288"/>
              <a:gd name="connsiteX5" fmla="*/ 2606040 w 2606040"/>
              <a:gd name="connsiteY5" fmla="*/ 18288 h 18288"/>
              <a:gd name="connsiteX6" fmla="*/ 1980590 w 2606040"/>
              <a:gd name="connsiteY6" fmla="*/ 18288 h 18288"/>
              <a:gd name="connsiteX7" fmla="*/ 1276960 w 2606040"/>
              <a:gd name="connsiteY7" fmla="*/ 18288 h 18288"/>
              <a:gd name="connsiteX8" fmla="*/ 651510 w 2606040"/>
              <a:gd name="connsiteY8" fmla="*/ 18288 h 18288"/>
              <a:gd name="connsiteX9" fmla="*/ 0 w 2606040"/>
              <a:gd name="connsiteY9" fmla="*/ 18288 h 18288"/>
              <a:gd name="connsiteX10" fmla="*/ 0 w 2606040"/>
              <a:gd name="connsiteY1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6040" h="18288" fill="none" extrusionOk="0">
                <a:moveTo>
                  <a:pt x="0" y="0"/>
                </a:moveTo>
                <a:cubicBezTo>
                  <a:pt x="211079" y="-22080"/>
                  <a:pt x="479378" y="-26537"/>
                  <a:pt x="625450" y="0"/>
                </a:cubicBezTo>
                <a:cubicBezTo>
                  <a:pt x="925937" y="-4758"/>
                  <a:pt x="973176" y="15739"/>
                  <a:pt x="1224839" y="0"/>
                </a:cubicBezTo>
                <a:cubicBezTo>
                  <a:pt x="1479663" y="-11328"/>
                  <a:pt x="1566636" y="18697"/>
                  <a:pt x="1824228" y="0"/>
                </a:cubicBezTo>
                <a:cubicBezTo>
                  <a:pt x="2086799" y="-72665"/>
                  <a:pt x="2306223" y="-891"/>
                  <a:pt x="2606040" y="0"/>
                </a:cubicBezTo>
                <a:cubicBezTo>
                  <a:pt x="2606645" y="4461"/>
                  <a:pt x="2607031" y="13181"/>
                  <a:pt x="2606040" y="18288"/>
                </a:cubicBezTo>
                <a:cubicBezTo>
                  <a:pt x="2260204" y="29342"/>
                  <a:pt x="2175708" y="5614"/>
                  <a:pt x="1902409" y="18288"/>
                </a:cubicBezTo>
                <a:cubicBezTo>
                  <a:pt x="1638502" y="41064"/>
                  <a:pt x="1460923" y="-16269"/>
                  <a:pt x="1276960" y="18288"/>
                </a:cubicBezTo>
                <a:cubicBezTo>
                  <a:pt x="1057717" y="14361"/>
                  <a:pt x="867956" y="2320"/>
                  <a:pt x="677570" y="18288"/>
                </a:cubicBezTo>
                <a:cubicBezTo>
                  <a:pt x="457951" y="33373"/>
                  <a:pt x="189752" y="55388"/>
                  <a:pt x="0" y="18288"/>
                </a:cubicBezTo>
                <a:cubicBezTo>
                  <a:pt x="1586" y="13022"/>
                  <a:pt x="-95" y="4569"/>
                  <a:pt x="0" y="0"/>
                </a:cubicBezTo>
                <a:close/>
              </a:path>
              <a:path w="2606040" h="18288" stroke="0" extrusionOk="0">
                <a:moveTo>
                  <a:pt x="0" y="0"/>
                </a:moveTo>
                <a:cubicBezTo>
                  <a:pt x="172759" y="3236"/>
                  <a:pt x="361166" y="-13413"/>
                  <a:pt x="599389" y="0"/>
                </a:cubicBezTo>
                <a:cubicBezTo>
                  <a:pt x="841226" y="37042"/>
                  <a:pt x="968991" y="14587"/>
                  <a:pt x="1303020" y="0"/>
                </a:cubicBezTo>
                <a:cubicBezTo>
                  <a:pt x="1643101" y="-7120"/>
                  <a:pt x="1717813" y="7213"/>
                  <a:pt x="1876349" y="0"/>
                </a:cubicBezTo>
                <a:cubicBezTo>
                  <a:pt x="2036762" y="-14138"/>
                  <a:pt x="2426397" y="-4451"/>
                  <a:pt x="2606040" y="0"/>
                </a:cubicBezTo>
                <a:cubicBezTo>
                  <a:pt x="2606314" y="8448"/>
                  <a:pt x="2606550" y="14527"/>
                  <a:pt x="2606040" y="18288"/>
                </a:cubicBezTo>
                <a:cubicBezTo>
                  <a:pt x="2344840" y="2643"/>
                  <a:pt x="2192043" y="7399"/>
                  <a:pt x="1980590" y="18288"/>
                </a:cubicBezTo>
                <a:cubicBezTo>
                  <a:pt x="1783984" y="-9745"/>
                  <a:pt x="1487673" y="45908"/>
                  <a:pt x="1276960" y="18288"/>
                </a:cubicBezTo>
                <a:cubicBezTo>
                  <a:pt x="1088134" y="-41257"/>
                  <a:pt x="877974" y="49968"/>
                  <a:pt x="651510" y="18288"/>
                </a:cubicBezTo>
                <a:cubicBezTo>
                  <a:pt x="430798" y="-27764"/>
                  <a:pt x="132889" y="-33467"/>
                  <a:pt x="0" y="18288"/>
                </a:cubicBezTo>
                <a:cubicBezTo>
                  <a:pt x="212" y="10845"/>
                  <a:pt x="-833" y="6193"/>
                  <a:pt x="0" y="0"/>
                </a:cubicBezTo>
                <a:close/>
              </a:path>
              <a:path w="2606040" h="18288" fill="none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27712" y="6878"/>
                  <a:pt x="971143" y="7084"/>
                  <a:pt x="1224839" y="0"/>
                </a:cubicBezTo>
                <a:cubicBezTo>
                  <a:pt x="1477775" y="-16815"/>
                  <a:pt x="1569904" y="19146"/>
                  <a:pt x="1824228" y="0"/>
                </a:cubicBezTo>
                <a:cubicBezTo>
                  <a:pt x="2055206" y="24867"/>
                  <a:pt x="2317192" y="-62872"/>
                  <a:pt x="2606040" y="0"/>
                </a:cubicBezTo>
                <a:cubicBezTo>
                  <a:pt x="2606166" y="3680"/>
                  <a:pt x="2606905" y="11461"/>
                  <a:pt x="2606040" y="18288"/>
                </a:cubicBezTo>
                <a:cubicBezTo>
                  <a:pt x="2234648" y="26976"/>
                  <a:pt x="2180202" y="-10361"/>
                  <a:pt x="1902409" y="18288"/>
                </a:cubicBezTo>
                <a:cubicBezTo>
                  <a:pt x="1635562" y="47194"/>
                  <a:pt x="1477339" y="4794"/>
                  <a:pt x="1276960" y="18288"/>
                </a:cubicBezTo>
                <a:cubicBezTo>
                  <a:pt x="1058094" y="66922"/>
                  <a:pt x="904206" y="-20636"/>
                  <a:pt x="677570" y="18288"/>
                </a:cubicBezTo>
                <a:cubicBezTo>
                  <a:pt x="485746" y="14713"/>
                  <a:pt x="195925" y="33005"/>
                  <a:pt x="0" y="18288"/>
                </a:cubicBezTo>
                <a:cubicBezTo>
                  <a:pt x="1168" y="12774"/>
                  <a:pt x="-229" y="374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2606040"/>
                      <a:gd name="connsiteY0" fmla="*/ 0 h 18288"/>
                      <a:gd name="connsiteX1" fmla="*/ 625450 w 2606040"/>
                      <a:gd name="connsiteY1" fmla="*/ 0 h 18288"/>
                      <a:gd name="connsiteX2" fmla="*/ 1224839 w 2606040"/>
                      <a:gd name="connsiteY2" fmla="*/ 0 h 18288"/>
                      <a:gd name="connsiteX3" fmla="*/ 1824228 w 2606040"/>
                      <a:gd name="connsiteY3" fmla="*/ 0 h 18288"/>
                      <a:gd name="connsiteX4" fmla="*/ 2606040 w 2606040"/>
                      <a:gd name="connsiteY4" fmla="*/ 0 h 18288"/>
                      <a:gd name="connsiteX5" fmla="*/ 2606040 w 2606040"/>
                      <a:gd name="connsiteY5" fmla="*/ 18288 h 18288"/>
                      <a:gd name="connsiteX6" fmla="*/ 1902409 w 2606040"/>
                      <a:gd name="connsiteY6" fmla="*/ 18288 h 18288"/>
                      <a:gd name="connsiteX7" fmla="*/ 1276960 w 2606040"/>
                      <a:gd name="connsiteY7" fmla="*/ 18288 h 18288"/>
                      <a:gd name="connsiteX8" fmla="*/ 677570 w 2606040"/>
                      <a:gd name="connsiteY8" fmla="*/ 18288 h 18288"/>
                      <a:gd name="connsiteX9" fmla="*/ 0 w 2606040"/>
                      <a:gd name="connsiteY9" fmla="*/ 18288 h 18288"/>
                      <a:gd name="connsiteX10" fmla="*/ 0 w 2606040"/>
                      <a:gd name="connsiteY10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06040" h="18288" fill="none" extrusionOk="0">
                        <a:moveTo>
                          <a:pt x="0" y="0"/>
                        </a:moveTo>
                        <a:cubicBezTo>
                          <a:pt x="266776" y="-600"/>
                          <a:pt x="322756" y="3201"/>
                          <a:pt x="625450" y="0"/>
                        </a:cubicBezTo>
                        <a:cubicBezTo>
                          <a:pt x="928144" y="-3201"/>
                          <a:pt x="968141" y="9269"/>
                          <a:pt x="1224839" y="0"/>
                        </a:cubicBezTo>
                        <a:cubicBezTo>
                          <a:pt x="1481537" y="-9269"/>
                          <a:pt x="1569059" y="21947"/>
                          <a:pt x="1824228" y="0"/>
                        </a:cubicBezTo>
                        <a:cubicBezTo>
                          <a:pt x="2079397" y="-21947"/>
                          <a:pt x="2326053" y="-10194"/>
                          <a:pt x="2606040" y="0"/>
                        </a:cubicBezTo>
                        <a:cubicBezTo>
                          <a:pt x="2605462" y="4771"/>
                          <a:pt x="2606793" y="12323"/>
                          <a:pt x="2606040" y="18288"/>
                        </a:cubicBezTo>
                        <a:cubicBezTo>
                          <a:pt x="2256758" y="31410"/>
                          <a:pt x="2173673" y="-12878"/>
                          <a:pt x="1902409" y="18288"/>
                        </a:cubicBezTo>
                        <a:cubicBezTo>
                          <a:pt x="1631145" y="49454"/>
                          <a:pt x="1461378" y="5466"/>
                          <a:pt x="1276960" y="18288"/>
                        </a:cubicBezTo>
                        <a:cubicBezTo>
                          <a:pt x="1092542" y="31110"/>
                          <a:pt x="890442" y="13213"/>
                          <a:pt x="677570" y="18288"/>
                        </a:cubicBezTo>
                        <a:cubicBezTo>
                          <a:pt x="464698" y="23364"/>
                          <a:pt x="187648" y="35837"/>
                          <a:pt x="0" y="18288"/>
                        </a:cubicBezTo>
                        <a:cubicBezTo>
                          <a:pt x="841" y="12879"/>
                          <a:pt x="-726" y="3977"/>
                          <a:pt x="0" y="0"/>
                        </a:cubicBezTo>
                        <a:close/>
                      </a:path>
                      <a:path w="2606040" h="18288" stroke="0" extrusionOk="0">
                        <a:moveTo>
                          <a:pt x="0" y="0"/>
                        </a:moveTo>
                        <a:cubicBezTo>
                          <a:pt x="197231" y="3803"/>
                          <a:pt x="358914" y="-9291"/>
                          <a:pt x="599389" y="0"/>
                        </a:cubicBezTo>
                        <a:cubicBezTo>
                          <a:pt x="839864" y="9291"/>
                          <a:pt x="979371" y="8509"/>
                          <a:pt x="1303020" y="0"/>
                        </a:cubicBezTo>
                        <a:cubicBezTo>
                          <a:pt x="1626669" y="-8509"/>
                          <a:pt x="1726300" y="7440"/>
                          <a:pt x="1876349" y="0"/>
                        </a:cubicBezTo>
                        <a:cubicBezTo>
                          <a:pt x="2026398" y="-7440"/>
                          <a:pt x="2430712" y="17957"/>
                          <a:pt x="2606040" y="0"/>
                        </a:cubicBezTo>
                        <a:cubicBezTo>
                          <a:pt x="2605426" y="8857"/>
                          <a:pt x="2606544" y="13619"/>
                          <a:pt x="2606040" y="18288"/>
                        </a:cubicBezTo>
                        <a:cubicBezTo>
                          <a:pt x="2393024" y="2241"/>
                          <a:pt x="2191161" y="39259"/>
                          <a:pt x="1980590" y="18288"/>
                        </a:cubicBezTo>
                        <a:cubicBezTo>
                          <a:pt x="1770019" y="-2683"/>
                          <a:pt x="1476440" y="36114"/>
                          <a:pt x="1276960" y="18288"/>
                        </a:cubicBezTo>
                        <a:cubicBezTo>
                          <a:pt x="1077480" y="463"/>
                          <a:pt x="880988" y="42125"/>
                          <a:pt x="651510" y="18288"/>
                        </a:cubicBezTo>
                        <a:cubicBezTo>
                          <a:pt x="422032" y="-5549"/>
                          <a:pt x="130744" y="-1947"/>
                          <a:pt x="0" y="18288"/>
                        </a:cubicBezTo>
                        <a:cubicBezTo>
                          <a:pt x="-487" y="10816"/>
                          <a:pt x="-839" y="605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0060" y="2872899"/>
            <a:ext cx="3182691" cy="3320668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/>
            <a:r>
              <a:rPr lang="en-US" sz="1800">
                <a:sym typeface="Symbol" pitchFamily="30" charset="2"/>
              </a:rPr>
              <a:t>Born in </a:t>
            </a:r>
            <a:r>
              <a:rPr lang="en-US" sz="1800"/>
              <a:t>Dijon, trained as organist</a:t>
            </a:r>
          </a:p>
          <a:p>
            <a:pPr indent="-228600" defTabSz="914400"/>
            <a:r>
              <a:rPr lang="en-US" sz="1800"/>
              <a:t>1722: publishes revolutionary </a:t>
            </a:r>
            <a:r>
              <a:rPr lang="en-US" sz="1800" i="1"/>
              <a:t>Treatise on Harmony</a:t>
            </a:r>
            <a:endParaRPr lang="en-US" sz="1800"/>
          </a:p>
          <a:p>
            <a:pPr indent="-228600" defTabSz="914400"/>
            <a:r>
              <a:rPr lang="en-US" sz="1800"/>
              <a:t>1723: Moves to Paris</a:t>
            </a:r>
          </a:p>
          <a:p>
            <a:pPr indent="-228600" defTabSz="914400"/>
            <a:r>
              <a:rPr lang="en-US" sz="1800"/>
              <a:t>1733: </a:t>
            </a:r>
            <a:r>
              <a:rPr lang="en-US" sz="1800" i="1"/>
              <a:t>Hippolyte et Aricie</a:t>
            </a:r>
            <a:r>
              <a:rPr lang="en-US" sz="1800"/>
              <a:t> launches his career as opera composer</a:t>
            </a:r>
          </a:p>
          <a:p>
            <a:pPr indent="-228600" defTabSz="914400"/>
            <a:r>
              <a:rPr lang="en-US" sz="1800"/>
              <a:t>Works: harpsichord and chamber music, cantatas, sacred music, OPERAS</a:t>
            </a:r>
          </a:p>
        </p:txBody>
      </p:sp>
      <p:pic>
        <p:nvPicPr>
          <p:cNvPr id="3077" name="Picture 5" descr="&#10;jprameau1.jpg                                                  0003810F Ruckers 3                      BC99A5F3: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/>
          <a:srcRect l="5399" r="4329" b="1"/>
          <a:stretch/>
        </p:blipFill>
        <p:spPr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2" name="Rectangle 4104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321734"/>
            <a:ext cx="8178799" cy="1135737"/>
          </a:xfrm>
        </p:spPr>
        <p:txBody>
          <a:bodyPr>
            <a:normAutofit/>
          </a:bodyPr>
          <a:lstStyle/>
          <a:p>
            <a:r>
              <a:rPr lang="en-US" sz="3100"/>
              <a:t>Rameau as Theorist</a:t>
            </a:r>
          </a:p>
        </p:txBody>
      </p:sp>
      <p:sp>
        <p:nvSpPr>
          <p:cNvPr id="4114" name="Rectangle 4106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08801" y="2200695"/>
            <a:ext cx="645368" cy="484026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5" name="Isosceles Triangle 4108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7400197" y="1502156"/>
            <a:ext cx="2532832" cy="954774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1" name="Isosceles Triangle 4110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628518" y="5230015"/>
            <a:ext cx="2017580" cy="760545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3" name="Rectangle 4112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60240" y="5789405"/>
            <a:ext cx="485578" cy="36418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116" name="Rectangle 3">
            <a:extLst>
              <a:ext uri="{FF2B5EF4-FFF2-40B4-BE49-F238E27FC236}">
                <a16:creationId xmlns:a16="http://schemas.microsoft.com/office/drawing/2014/main" id="{98F17D3A-E287-FCB3-CA8D-B54C9C78F1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2938308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37" name="Rectangle 5136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9" name="Right Triangle 5138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3335867"/>
            <a:ext cx="246888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41" name="Rectangle 5140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623275"/>
            <a:ext cx="8178790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06825" y="1188637"/>
            <a:ext cx="2241175" cy="4480726"/>
          </a:xfrm>
        </p:spPr>
        <p:txBody>
          <a:bodyPr>
            <a:normAutofit/>
          </a:bodyPr>
          <a:lstStyle/>
          <a:p>
            <a:pPr algn="r"/>
            <a:r>
              <a:rPr lang="en-US" sz="2700"/>
              <a:t>Opera: Post-Lully Developments</a:t>
            </a:r>
          </a:p>
        </p:txBody>
      </p:sp>
      <p:cxnSp>
        <p:nvCxnSpPr>
          <p:cNvPr id="5143" name="Straight Connector 5142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941445" y="1648870"/>
            <a:ext cx="3527136" cy="3560260"/>
          </a:xfrm>
        </p:spPr>
        <p:txBody>
          <a:bodyPr anchor="ctr">
            <a:normAutofit/>
          </a:bodyPr>
          <a:lstStyle/>
          <a:p>
            <a:r>
              <a:rPr lang="en-US" sz="1500"/>
              <a:t>Lullian recitative, air, dances, and scene complex remain, but style adapted</a:t>
            </a:r>
          </a:p>
          <a:p>
            <a:r>
              <a:rPr lang="en-US" sz="1500"/>
              <a:t>Influence of Italian style</a:t>
            </a:r>
          </a:p>
          <a:p>
            <a:pPr lvl="1"/>
            <a:r>
              <a:rPr lang="en-US" sz="1500"/>
              <a:t>Harmonic color, virtuosity, da capo aria</a:t>
            </a:r>
          </a:p>
          <a:p>
            <a:r>
              <a:rPr lang="en-US" sz="1500"/>
              <a:t>Greater role for orchestra</a:t>
            </a:r>
          </a:p>
          <a:p>
            <a:pPr lvl="1"/>
            <a:r>
              <a:rPr lang="en-US" sz="1500"/>
              <a:t>Increase in size, esp. winds and brass</a:t>
            </a:r>
          </a:p>
          <a:p>
            <a:pPr lvl="1"/>
            <a:r>
              <a:rPr lang="en-US" sz="1500"/>
              <a:t>Increase in </a:t>
            </a:r>
            <a:r>
              <a:rPr lang="en-US" sz="1500" b="1"/>
              <a:t>accompanied recitative</a:t>
            </a:r>
          </a:p>
          <a:p>
            <a:pPr lvl="1"/>
            <a:r>
              <a:rPr lang="en-US" sz="1500"/>
              <a:t>Orchestral music plays greater role in drama as a whole (e.g. storm)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2" name="Rectangle 6151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4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1022350"/>
            <a:ext cx="532209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6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837744"/>
            <a:ext cx="302419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8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495" y="640894"/>
            <a:ext cx="126206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0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417402" y="635716"/>
            <a:ext cx="246459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2" name="Rectangle 6161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041" y="635715"/>
            <a:ext cx="8180897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8879" y="800392"/>
            <a:ext cx="7698523" cy="1212102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Rameau, </a:t>
            </a:r>
            <a:r>
              <a:rPr lang="en-US" sz="3500" i="1">
                <a:solidFill>
                  <a:srgbClr val="FFFFFF"/>
                </a:solidFill>
              </a:rPr>
              <a:t>Hippolyte et Aricie</a:t>
            </a:r>
            <a:endParaRPr lang="en-US" sz="3500">
              <a:solidFill>
                <a:srgbClr val="FFFFFF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025718" y="2490436"/>
            <a:ext cx="7281746" cy="3567173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en-US" dirty="0" err="1"/>
              <a:t>Tragédie-lyique</a:t>
            </a:r>
            <a:r>
              <a:rPr lang="en-US" dirty="0"/>
              <a:t> in the tradition of Lully</a:t>
            </a:r>
          </a:p>
          <a:p>
            <a:r>
              <a:rPr lang="en-US" dirty="0"/>
              <a:t>Plot: mythological tragedy from Euripides [Greek], then Racine [French]</a:t>
            </a:r>
          </a:p>
          <a:p>
            <a:r>
              <a:rPr lang="en-US" dirty="0"/>
              <a:t>Characters:</a:t>
            </a:r>
          </a:p>
          <a:p>
            <a:pPr lvl="1"/>
            <a:r>
              <a:rPr lang="en-US" sz="2100" dirty="0"/>
              <a:t>Lovers: Hip. and </a:t>
            </a:r>
            <a:r>
              <a:rPr lang="en-US" sz="2100" dirty="0" err="1"/>
              <a:t>Aricie</a:t>
            </a:r>
            <a:endParaRPr lang="en-US" sz="2100" dirty="0"/>
          </a:p>
          <a:p>
            <a:pPr lvl="1"/>
            <a:r>
              <a:rPr lang="en-US" sz="2100" dirty="0"/>
              <a:t>Jealous </a:t>
            </a:r>
            <a:r>
              <a:rPr lang="en-US" sz="2100" dirty="0" err="1"/>
              <a:t>Phedre</a:t>
            </a:r>
            <a:r>
              <a:rPr lang="en-US" sz="2100" dirty="0"/>
              <a:t> is in love w/ Hip.</a:t>
            </a:r>
          </a:p>
          <a:p>
            <a:r>
              <a:rPr lang="en-US" dirty="0"/>
              <a:t> </a:t>
            </a:r>
            <a:r>
              <a:rPr lang="en-US" dirty="0" err="1"/>
              <a:t>Phedre</a:t>
            </a:r>
            <a:r>
              <a:rPr lang="en-US" dirty="0"/>
              <a:t> sends sea monster, which kills Hip., then she realizes where her jealousy has led her!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1022350"/>
            <a:ext cx="532209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837744"/>
            <a:ext cx="302419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495" y="640894"/>
            <a:ext cx="126206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417402" y="635716"/>
            <a:ext cx="246459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041" y="635715"/>
            <a:ext cx="8180897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879" y="800392"/>
            <a:ext cx="7698523" cy="1212102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Rameau, </a:t>
            </a:r>
            <a:r>
              <a:rPr lang="en-US" sz="3500" i="1">
                <a:solidFill>
                  <a:srgbClr val="FFFFFF"/>
                </a:solidFill>
              </a:rPr>
              <a:t>Hippolyte et Aricie</a:t>
            </a:r>
            <a:endParaRPr lang="en-US" sz="350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5718" y="2490436"/>
            <a:ext cx="7281746" cy="3567173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en-US" dirty="0"/>
              <a:t>Scene complex from Act IV</a:t>
            </a:r>
          </a:p>
          <a:p>
            <a:r>
              <a:rPr lang="en-US" dirty="0"/>
              <a:t>Orchestral storm + chorus</a:t>
            </a:r>
          </a:p>
          <a:p>
            <a:r>
              <a:rPr lang="en-US" dirty="0"/>
              <a:t>Dialogue </a:t>
            </a:r>
            <a:r>
              <a:rPr lang="en-US"/>
              <a:t>betw</a:t>
            </a:r>
            <a:r>
              <a:rPr lang="en-US" dirty="0"/>
              <a:t>. H+A in accompanied </a:t>
            </a:r>
            <a:r>
              <a:rPr lang="en-US"/>
              <a:t>recit</a:t>
            </a:r>
            <a:r>
              <a:rPr lang="en-US" dirty="0"/>
              <a:t>., </a:t>
            </a:r>
            <a:r>
              <a:rPr lang="en-US"/>
              <a:t>w</a:t>
            </a:r>
            <a:r>
              <a:rPr lang="en-US" dirty="0"/>
              <a:t>/ choral interjections {“</a:t>
            </a:r>
            <a:r>
              <a:rPr lang="en-US"/>
              <a:t>Hippolytus</a:t>
            </a:r>
            <a:r>
              <a:rPr lang="en-US" dirty="0"/>
              <a:t> is dead!”}</a:t>
            </a:r>
          </a:p>
          <a:p>
            <a:r>
              <a:rPr lang="en-US" dirty="0"/>
              <a:t>Dialogue between </a:t>
            </a:r>
            <a:r>
              <a:rPr lang="en-US"/>
              <a:t>Phedre</a:t>
            </a:r>
            <a:r>
              <a:rPr lang="en-US" dirty="0"/>
              <a:t> and chorus (</a:t>
            </a:r>
            <a:r>
              <a:rPr lang="en-US"/>
              <a:t>recit</a:t>
            </a:r>
            <a:r>
              <a:rPr lang="en-US" dirty="0"/>
              <a:t> </a:t>
            </a:r>
            <a:r>
              <a:rPr lang="en-US">
                <a:sym typeface="Wingdings"/>
              </a:rPr>
              <a:t></a:t>
            </a:r>
            <a:r>
              <a:rPr lang="en-US" dirty="0">
                <a:sym typeface="Wingdings"/>
              </a:rPr>
              <a:t> </a:t>
            </a:r>
            <a:r>
              <a:rPr lang="en-US" dirty="0"/>
              <a:t>accompanied </a:t>
            </a:r>
            <a:r>
              <a:rPr lang="en-US"/>
              <a:t>recit</a:t>
            </a:r>
            <a:r>
              <a:rPr lang="en-US" dirty="0"/>
              <a:t>.)</a:t>
            </a:r>
          </a:p>
          <a:p>
            <a:r>
              <a:rPr lang="en-US"/>
              <a:t>Phedre’s</a:t>
            </a:r>
            <a:r>
              <a:rPr lang="en-US" dirty="0"/>
              <a:t> monologue (accompanied </a:t>
            </a:r>
            <a:r>
              <a:rPr lang="en-US"/>
              <a:t>recit</a:t>
            </a:r>
            <a:r>
              <a:rPr lang="en-US" dirty="0"/>
              <a:t>)</a:t>
            </a:r>
          </a:p>
          <a:p>
            <a:r>
              <a:rPr lang="en-US" dirty="0"/>
              <a:t>Ending choral lament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A5BDEC-59B8-370F-58EE-7B140A647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2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Rameau: </a:t>
            </a:r>
            <a:r>
              <a:rPr lang="en-US" sz="2600" i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Hippolyte et Aricie</a:t>
            </a:r>
            <a:r>
              <a:rPr lang="en-US" sz="2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Act IV conclusion (start 2:14:17)</a:t>
            </a:r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FD80C240-F6F6-E4DD-0F08-D9D588406C7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83328" y="1675227"/>
            <a:ext cx="7777343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48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1" name="Rectangle 308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" name="Rectangle 3084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" name="Rectangle 3086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9" name="Freeform: Shape 3088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91" name="Rectangle 3090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2" y="1914808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39858" y="1683756"/>
            <a:ext cx="2336449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3500">
                <a:solidFill>
                  <a:srgbClr val="FFFFFF"/>
                </a:solidFill>
              </a:rPr>
              <a:t>France after Louis XIV (1715+)</a:t>
            </a:r>
          </a:p>
        </p:txBody>
      </p:sp>
      <p:graphicFrame>
        <p:nvGraphicFramePr>
          <p:cNvPr id="3077" name="Rectangle 3">
            <a:extLst>
              <a:ext uri="{FF2B5EF4-FFF2-40B4-BE49-F238E27FC236}">
                <a16:creationId xmlns:a16="http://schemas.microsoft.com/office/drawing/2014/main" id="{CB975B87-320E-9FF7-0A80-C5A7A2950C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3993293"/>
              </p:ext>
            </p:extLst>
          </p:nvPr>
        </p:nvGraphicFramePr>
        <p:xfrm>
          <a:off x="3678789" y="750440"/>
          <a:ext cx="5000124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3BAF07C-C39E-42EB-BB22-8D46691D97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4795" cy="68692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8E9CF54-0466-4261-9E62-0249E60E1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-59376"/>
            <a:ext cx="9386886" cy="6923798"/>
            <a:chOff x="-329674" y="-51881"/>
            <a:chExt cx="12515851" cy="692379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33E32106-E8B1-4F76-9EE6-58537738A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C32C2C46-A045-44FB-8A74-5EBD650C27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6A76F79C-6683-4940-BCF7-4BCCCEE406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FF4675A3-6D07-4B1F-9BFC-AEBEA1AD06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765E127A-B6B7-4B1D-B7BD-6C8C969D29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BCA9D9E-C72C-4751-BFA9-10B85CACE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080C708C-69BF-441B-AB75-C98160ED0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3E79964E-F8F1-4763-8892-7BC3DAE30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FE09592A-FCC9-4AE5-BA0B-730C6F3BBE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96448994-820C-4BC1-ABF3-4579C6F99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9BB0D192-565A-42B9-B292-CC032D71A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6D1CA09C-5F40-4E92-A7E9-D1FCEE5128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379F5AA5-2E14-4880-A5A6-07AEF2AD8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EF14BD32-D239-4DA3-98B3-775207365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CF07B250-E5E4-4624-9BD7-8D513A67B7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BCC5D120-7C8C-4290-865C-4EE6E4F24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C24688C6-CAE5-4EF2-B2BA-A138DA0A24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6BD31099-7C13-4901-A04F-632B1CD8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79F5FF7-82B2-4033-8FBE-63170C9378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818" y="5199797"/>
            <a:ext cx="7076364" cy="78967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35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Mid 18</a:t>
            </a:r>
            <a:r>
              <a:rPr lang="en-US" sz="3500" kern="1200" baseline="300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</a:t>
            </a:r>
            <a:r>
              <a:rPr lang="en-US" sz="35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-C Chamber Concert</a:t>
            </a: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A7795DFA-888F-47E2-B44E-DE1D3B3E4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058957"/>
          </a:xfrm>
          <a:custGeom>
            <a:avLst/>
            <a:gdLst>
              <a:gd name="connsiteX0" fmla="*/ 0 w 12192000"/>
              <a:gd name="connsiteY0" fmla="*/ 0 h 5058957"/>
              <a:gd name="connsiteX1" fmla="*/ 12192000 w 12192000"/>
              <a:gd name="connsiteY1" fmla="*/ 0 h 5058957"/>
              <a:gd name="connsiteX2" fmla="*/ 12192000 w 12192000"/>
              <a:gd name="connsiteY2" fmla="*/ 259692 h 5058957"/>
              <a:gd name="connsiteX3" fmla="*/ 12192000 w 12192000"/>
              <a:gd name="connsiteY3" fmla="*/ 3542069 h 5058957"/>
              <a:gd name="connsiteX4" fmla="*/ 12192000 w 12192000"/>
              <a:gd name="connsiteY4" fmla="*/ 3734194 h 5058957"/>
              <a:gd name="connsiteX5" fmla="*/ 12192000 w 12192000"/>
              <a:gd name="connsiteY5" fmla="*/ 4710012 h 5058957"/>
              <a:gd name="connsiteX6" fmla="*/ 12113803 w 12192000"/>
              <a:gd name="connsiteY6" fmla="*/ 4718295 h 5058957"/>
              <a:gd name="connsiteX7" fmla="*/ 6753597 w 12192000"/>
              <a:gd name="connsiteY7" fmla="*/ 5041852 h 5058957"/>
              <a:gd name="connsiteX8" fmla="*/ 400746 w 12192000"/>
              <a:gd name="connsiteY8" fmla="*/ 4870509 h 5058957"/>
              <a:gd name="connsiteX9" fmla="*/ 0 w 12192000"/>
              <a:gd name="connsiteY9" fmla="*/ 4833533 h 5058957"/>
              <a:gd name="connsiteX10" fmla="*/ 0 w 12192000"/>
              <a:gd name="connsiteY10" fmla="*/ 3734194 h 5058957"/>
              <a:gd name="connsiteX11" fmla="*/ 0 w 12192000"/>
              <a:gd name="connsiteY11" fmla="*/ 3542069 h 5058957"/>
              <a:gd name="connsiteX12" fmla="*/ 0 w 12192000"/>
              <a:gd name="connsiteY12" fmla="*/ 259692 h 505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5058957">
                <a:moveTo>
                  <a:pt x="0" y="0"/>
                </a:moveTo>
                <a:lnTo>
                  <a:pt x="12192000" y="0"/>
                </a:lnTo>
                <a:lnTo>
                  <a:pt x="12192000" y="259692"/>
                </a:lnTo>
                <a:lnTo>
                  <a:pt x="12192000" y="3542069"/>
                </a:lnTo>
                <a:lnTo>
                  <a:pt x="12192000" y="3734194"/>
                </a:lnTo>
                <a:lnTo>
                  <a:pt x="12192000" y="4710012"/>
                </a:lnTo>
                <a:lnTo>
                  <a:pt x="12113803" y="4718295"/>
                </a:lnTo>
                <a:cubicBezTo>
                  <a:pt x="10139508" y="4916244"/>
                  <a:pt x="8237152" y="5009247"/>
                  <a:pt x="6753597" y="5041852"/>
                </a:cubicBezTo>
                <a:cubicBezTo>
                  <a:pt x="4940362" y="5081701"/>
                  <a:pt x="2657278" y="5062371"/>
                  <a:pt x="400746" y="4870509"/>
                </a:cubicBezTo>
                <a:lnTo>
                  <a:pt x="0" y="4833533"/>
                </a:lnTo>
                <a:lnTo>
                  <a:pt x="0" y="3734194"/>
                </a:lnTo>
                <a:lnTo>
                  <a:pt x="0" y="3542069"/>
                </a:lnTo>
                <a:lnTo>
                  <a:pt x="0" y="259692"/>
                </a:lnTo>
                <a:close/>
              </a:path>
            </a:pathLst>
          </a:custGeom>
          <a:solidFill>
            <a:schemeClr val="bg1"/>
          </a:solidFill>
          <a:ln w="444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Content Placeholder 3" descr="lancret concert Croza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0075" r="-20075"/>
          <a:stretch>
            <a:fillRect/>
          </a:stretch>
        </p:blipFill>
        <p:spPr>
          <a:xfrm>
            <a:off x="1058384" y="626940"/>
            <a:ext cx="7033976" cy="386454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75600" y="1396289"/>
            <a:ext cx="375475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3700"/>
              <a:t>François Couperin (1668-1733)</a:t>
            </a:r>
          </a:p>
        </p:txBody>
      </p:sp>
      <p:sp>
        <p:nvSpPr>
          <p:cNvPr id="4105" name="Freeform: Shape 4104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100" name="Picture 4" descr="francois_couperin_le_grand.jpg                                 007EA013 Ruckers 3                      BC99A5F3: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/>
          <a:srcRect l="7536"/>
          <a:stretch/>
        </p:blipFill>
        <p:spPr>
          <a:xfrm>
            <a:off x="20" y="10"/>
            <a:ext cx="4518095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78933" y="2871982"/>
            <a:ext cx="3753055" cy="31816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 defTabSz="914400"/>
            <a:r>
              <a:rPr lang="en-US" sz="1600"/>
              <a:t>Important </a:t>
            </a:r>
            <a:r>
              <a:rPr lang="en-US" sz="1600" i="1"/>
              <a:t>claveciniste </a:t>
            </a:r>
            <a:r>
              <a:rPr lang="en-US" sz="1600"/>
              <a:t>of the early 18th C</a:t>
            </a:r>
          </a:p>
          <a:p>
            <a:pPr indent="-228600" defTabSz="914400"/>
            <a:r>
              <a:rPr lang="en-US" sz="1600"/>
              <a:t>Organist for the royal chapel, but primary center was Paris</a:t>
            </a:r>
          </a:p>
          <a:p>
            <a:pPr indent="-228600" defTabSz="914400"/>
            <a:r>
              <a:rPr lang="en-US" sz="1600">
                <a:sym typeface="Symbol" pitchFamily="30" charset="2"/>
              </a:rPr>
              <a:t>Works: harpsichord + organ pieces</a:t>
            </a:r>
            <a:r>
              <a:rPr lang="en-US" sz="1600"/>
              <a:t>, chamber music, sacred vocal music</a:t>
            </a:r>
          </a:p>
          <a:p>
            <a:pPr indent="-228600" defTabSz="914400"/>
            <a:r>
              <a:rPr lang="en-US" sz="1600"/>
              <a:t>Pedagogue: </a:t>
            </a:r>
            <a:r>
              <a:rPr lang="en-US" sz="1600" i="1"/>
              <a:t>The Art of Playing the Harpsichord </a:t>
            </a:r>
            <a:r>
              <a:rPr lang="en-US" sz="1600"/>
              <a:t>(1717)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6" name="Rectangle 7175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1022350"/>
            <a:ext cx="532209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0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837744"/>
            <a:ext cx="302419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2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495" y="640894"/>
            <a:ext cx="126206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4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417402" y="635716"/>
            <a:ext cx="246459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6" name="Rectangle 7185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041" y="635715"/>
            <a:ext cx="8180897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18879" y="800392"/>
            <a:ext cx="7698523" cy="1212102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Changes in French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025718" y="2490436"/>
            <a:ext cx="7281746" cy="3567173"/>
          </a:xfrm>
        </p:spPr>
        <p:txBody>
          <a:bodyPr anchor="ctr">
            <a:normAutofit lnSpcReduction="10000"/>
          </a:bodyPr>
          <a:lstStyle/>
          <a:p>
            <a:r>
              <a:rPr lang="en-US" dirty="0"/>
              <a:t>1690’s: New influence of Italian music in France</a:t>
            </a:r>
          </a:p>
          <a:p>
            <a:r>
              <a:rPr lang="en-US" dirty="0"/>
              <a:t>French Composers begin writing in Italian genres: cantata, sonata</a:t>
            </a:r>
          </a:p>
          <a:p>
            <a:pPr lvl="1"/>
            <a:r>
              <a:rPr lang="en-US" sz="2100" dirty="0"/>
              <a:t>Mix the two styles</a:t>
            </a:r>
          </a:p>
          <a:p>
            <a:pPr lvl="1"/>
            <a:r>
              <a:rPr lang="en-US" sz="2100" dirty="0"/>
              <a:t>Couperin writes trio sonatas based on Corelli</a:t>
            </a:r>
          </a:p>
          <a:p>
            <a:r>
              <a:rPr lang="en-US" dirty="0"/>
              <a:t>Initially controversial</a:t>
            </a:r>
          </a:p>
          <a:p>
            <a:r>
              <a:rPr lang="en-US" dirty="0"/>
              <a:t>Couperin wrote of </a:t>
            </a:r>
            <a:r>
              <a:rPr lang="en-US" i="1" dirty="0"/>
              <a:t>les </a:t>
            </a:r>
            <a:r>
              <a:rPr lang="en-US" i="1" dirty="0" err="1"/>
              <a:t>goûts</a:t>
            </a:r>
            <a:r>
              <a:rPr lang="en-US" i="1" dirty="0"/>
              <a:t> </a:t>
            </a:r>
            <a:r>
              <a:rPr lang="en-US" i="1" dirty="0" err="1"/>
              <a:t>réunis</a:t>
            </a:r>
            <a:r>
              <a:rPr lang="en-US" i="1" dirty="0"/>
              <a:t> </a:t>
            </a:r>
            <a:r>
              <a:rPr lang="en-US" dirty="0"/>
              <a:t>— the styles (“tastes”) reunited</a:t>
            </a:r>
          </a:p>
          <a:p>
            <a:pPr lvl="1"/>
            <a:r>
              <a:rPr lang="en-US" dirty="0"/>
              <a:t>Refers to the blending of national styles; Couperin holds that techniques learned from Italy and elsewhere make French music better (and vice versa)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8" name="Rectangle 512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1022350"/>
            <a:ext cx="532209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837744"/>
            <a:ext cx="302419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495" y="640894"/>
            <a:ext cx="126206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417402" y="635716"/>
            <a:ext cx="246459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8" name="Rectangle 513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041" y="635715"/>
            <a:ext cx="8180897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8879" y="800392"/>
            <a:ext cx="7698523" cy="1212102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Couperin’s Harpsichord Music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025718" y="2490436"/>
            <a:ext cx="7281746" cy="3567173"/>
          </a:xfrm>
        </p:spPr>
        <p:txBody>
          <a:bodyPr anchor="ctr">
            <a:normAutofit/>
          </a:bodyPr>
          <a:lstStyle/>
          <a:p>
            <a:pPr>
              <a:buFont typeface="Symbol" pitchFamily="30" charset="2"/>
              <a:buChar char="·"/>
            </a:pPr>
            <a:r>
              <a:rPr lang="en-US" b="1" dirty="0"/>
              <a:t>Ordre</a:t>
            </a:r>
            <a:r>
              <a:rPr lang="en-US" dirty="0"/>
              <a:t>: Couperin’s term for “suite”; includes dances and:</a:t>
            </a:r>
          </a:p>
          <a:p>
            <a:pPr>
              <a:buFont typeface="Symbol" pitchFamily="30" charset="2"/>
              <a:buChar char="·"/>
            </a:pPr>
            <a:r>
              <a:rPr lang="en-US" b="1" dirty="0"/>
              <a:t>Character pieces</a:t>
            </a:r>
            <a:r>
              <a:rPr lang="en-US" dirty="0"/>
              <a:t>: evoke a particular character or person</a:t>
            </a:r>
          </a:p>
          <a:p>
            <a:pPr lvl="1">
              <a:buFont typeface="Wingdings" pitchFamily="30" charset="2"/>
              <a:buChar char="ü"/>
            </a:pPr>
            <a:r>
              <a:rPr lang="en-US" sz="2100" dirty="0"/>
              <a:t>Often use witty plays on musical style</a:t>
            </a:r>
          </a:p>
          <a:p>
            <a:pPr>
              <a:buFont typeface="Symbol" pitchFamily="30" charset="2"/>
              <a:buChar char="·"/>
            </a:pPr>
            <a:endParaRPr lang="en-US" dirty="0"/>
          </a:p>
          <a:p>
            <a:pPr>
              <a:buFont typeface="Symbol" pitchFamily="30" charset="2"/>
              <a:buNone/>
            </a:pPr>
            <a:r>
              <a:rPr lang="en-US" dirty="0"/>
              <a:t>e.g., “La Visionaire”</a:t>
            </a:r>
          </a:p>
          <a:p>
            <a:pPr>
              <a:buFont typeface="Symbol" pitchFamily="30" charset="2"/>
              <a:buNone/>
            </a:pPr>
            <a:r>
              <a:rPr lang="en-US" dirty="0"/>
              <a:t>	“The Prophet”: Uses French Overture style, with fast, funny B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33950BAE-7F5B-A9F9-1F83-1593479CF60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39026" y="1206869"/>
            <a:ext cx="7865948" cy="444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47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00" name="Rectangle 8199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2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1022350"/>
            <a:ext cx="532209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4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07282" y="837744"/>
            <a:ext cx="302419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6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495" y="640894"/>
            <a:ext cx="126206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8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417402" y="635716"/>
            <a:ext cx="246459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0" name="Rectangle 8209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83041" y="635715"/>
            <a:ext cx="8180897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18879" y="800392"/>
            <a:ext cx="7698523" cy="1212102"/>
          </a:xfrm>
        </p:spPr>
        <p:txBody>
          <a:bodyPr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Couperin develops idiomatic writing for the harpsichord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025718" y="2490436"/>
            <a:ext cx="7281746" cy="3567173"/>
          </a:xfrm>
        </p:spPr>
        <p:txBody>
          <a:bodyPr anchor="ctr">
            <a:normAutofit/>
          </a:bodyPr>
          <a:lstStyle/>
          <a:p>
            <a:pPr>
              <a:buFontTx/>
              <a:buNone/>
            </a:pPr>
            <a:r>
              <a:rPr lang="en-US">
                <a:latin typeface="Symbol" pitchFamily="30" charset="2"/>
                <a:ea typeface="Times New Roman" pitchFamily="30" charset="0"/>
                <a:cs typeface="Times New Roman" pitchFamily="30" charset="0"/>
                <a:sym typeface="Symbol" pitchFamily="30" charset="2"/>
              </a:rPr>
              <a:t>	</a:t>
            </a:r>
            <a:r>
              <a:rPr lang="en-US"/>
              <a:t>Thick chords</a:t>
            </a:r>
          </a:p>
          <a:p>
            <a:pPr>
              <a:buFontTx/>
              <a:buNone/>
            </a:pPr>
            <a:r>
              <a:rPr lang="en-US">
                <a:latin typeface="Symbol" pitchFamily="30" charset="2"/>
                <a:ea typeface="Times New Roman" pitchFamily="30" charset="0"/>
                <a:cs typeface="Times New Roman" pitchFamily="30" charset="0"/>
                <a:sym typeface="Symbol" pitchFamily="30" charset="2"/>
              </a:rPr>
              <a:t>	</a:t>
            </a:r>
            <a:r>
              <a:rPr lang="en-US"/>
              <a:t>More athletic: fast passages, lots of 16ths</a:t>
            </a:r>
          </a:p>
          <a:p>
            <a:pPr>
              <a:buFontTx/>
              <a:buNone/>
            </a:pPr>
            <a:r>
              <a:rPr lang="en-US">
                <a:latin typeface="Symbol" pitchFamily="30" charset="2"/>
                <a:ea typeface="Times New Roman" pitchFamily="30" charset="0"/>
                <a:cs typeface="Times New Roman" pitchFamily="30" charset="0"/>
                <a:sym typeface="Symbol" pitchFamily="30" charset="2"/>
              </a:rPr>
              <a:t>	</a:t>
            </a:r>
            <a:r>
              <a:rPr lang="en-US"/>
              <a:t>More harmonically adventurous (Italian influence)</a:t>
            </a:r>
          </a:p>
          <a:p>
            <a:pPr lvl="1"/>
            <a:r>
              <a:rPr lang="en-US" sz="2100"/>
              <a:t>Dissonance</a:t>
            </a:r>
          </a:p>
          <a:p>
            <a:pPr lvl="1"/>
            <a:r>
              <a:rPr lang="en-US" sz="2100"/>
              <a:t>Chromaticism</a:t>
            </a:r>
          </a:p>
          <a:p>
            <a:pPr lvl="1"/>
            <a:r>
              <a:rPr lang="en-US" sz="2100"/>
              <a:t>Sequence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8F58EDD9-0685-44E6-9B72-108BB10E1A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5084" y="640081"/>
            <a:ext cx="4921697" cy="3849244"/>
          </a:xfrm>
          <a:noFill/>
        </p:spPr>
        <p:txBody>
          <a:bodyPr>
            <a:normAutofit/>
          </a:bodyPr>
          <a:lstStyle/>
          <a:p>
            <a:pPr algn="r"/>
            <a:r>
              <a:rPr lang="en-US"/>
              <a:t>Late Developments:</a:t>
            </a:r>
            <a:br>
              <a:rPr lang="en-US"/>
            </a:br>
            <a:r>
              <a:rPr lang="en-US"/>
              <a:t>Jean-Philippe Rameau</a:t>
            </a:r>
          </a:p>
        </p:txBody>
      </p:sp>
      <p:pic>
        <p:nvPicPr>
          <p:cNvPr id="2052" name="Picture 4" descr="rameau-aved.jpg                                                0003810F Ruckers 3                      BC99A5F3:"/>
          <p:cNvPicPr>
            <a:picLocks noChangeAspect="1" noChangeArrowheads="1"/>
          </p:cNvPicPr>
          <p:nvPr/>
        </p:nvPicPr>
        <p:blipFill rotWithShape="1">
          <a:blip r:embed="rId2"/>
          <a:srcRect l="13999" r="16070"/>
          <a:stretch/>
        </p:blipFill>
        <p:spPr bwMode="auto">
          <a:xfrm>
            <a:off x="5664708" y="10"/>
            <a:ext cx="3477006" cy="6857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4591</TotalTime>
  <Words>585</Words>
  <Application>Microsoft Macintosh PowerPoint</Application>
  <PresentationFormat>On-screen Show (4:3)</PresentationFormat>
  <Paragraphs>73</Paragraphs>
  <Slides>15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Wingdings</vt:lpstr>
      <vt:lpstr>Office Theme</vt:lpstr>
      <vt:lpstr>18th-Century France:  Couperin and Rameau</vt:lpstr>
      <vt:lpstr>France after Louis XIV (1715+)</vt:lpstr>
      <vt:lpstr>Mid 18th-C Chamber Concert</vt:lpstr>
      <vt:lpstr>François Couperin (1668-1733)</vt:lpstr>
      <vt:lpstr>Changes in French Style</vt:lpstr>
      <vt:lpstr>Couperin’s Harpsichord Music</vt:lpstr>
      <vt:lpstr>PowerPoint Presentation</vt:lpstr>
      <vt:lpstr>Couperin develops idiomatic writing for the harpsichord</vt:lpstr>
      <vt:lpstr>Late Developments: Jean-Philippe Rameau</vt:lpstr>
      <vt:lpstr>Jean-Philippe Rameau (1683-1764)</vt:lpstr>
      <vt:lpstr>Rameau as Theorist</vt:lpstr>
      <vt:lpstr>Opera: Post-Lully Developments</vt:lpstr>
      <vt:lpstr>Rameau, Hippolyte et Aricie</vt:lpstr>
      <vt:lpstr>Rameau, Hippolyte et Aricie</vt:lpstr>
      <vt:lpstr>Rameau: Hippolyte et Aricie, Act IV conclusion (start 2:14:17)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 Fader</dc:creator>
  <cp:lastModifiedBy>Jones, Tyler T</cp:lastModifiedBy>
  <cp:revision>33</cp:revision>
  <dcterms:created xsi:type="dcterms:W3CDTF">2013-03-05T18:57:02Z</dcterms:created>
  <dcterms:modified xsi:type="dcterms:W3CDTF">2022-11-11T22:42:56Z</dcterms:modified>
</cp:coreProperties>
</file>