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15" r:id="rId3"/>
    <p:sldId id="322" r:id="rId4"/>
    <p:sldId id="32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773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1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08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6795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77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834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0310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6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7544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527018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05569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8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4 Review</a:t>
            </a:r>
          </a:p>
        </p:txBody>
      </p:sp>
    </p:spTree>
    <p:extLst>
      <p:ext uri="{BB962C8B-B14F-4D97-AF65-F5344CB8AC3E}">
        <p14:creationId xmlns:p14="http://schemas.microsoft.com/office/powerpoint/2010/main" val="2676021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7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14900"/>
          </a:xfrm>
        </p:spPr>
        <p:txBody>
          <a:bodyPr>
            <a:normAutofit/>
          </a:bodyPr>
          <a:lstStyle/>
          <a:p>
            <a:r>
              <a:rPr lang="en-US" sz="2000" dirty="0"/>
              <a:t>Covalent Bonding and Electronegativity</a:t>
            </a:r>
          </a:p>
          <a:p>
            <a:r>
              <a:rPr lang="en-US" sz="2000" dirty="0"/>
              <a:t>Shared Elections, Unshared Electrons, and Valid Lewis Structures</a:t>
            </a:r>
          </a:p>
          <a:p>
            <a:r>
              <a:rPr lang="en-US" sz="2000" dirty="0"/>
              <a:t>Drawing Lewis Structures</a:t>
            </a:r>
          </a:p>
          <a:p>
            <a:r>
              <a:rPr lang="en-US" sz="2000" dirty="0"/>
              <a:t>Drawing Lewis Structures of Polyatomic Ions</a:t>
            </a:r>
          </a:p>
          <a:p>
            <a:r>
              <a:rPr lang="en-US" sz="2000" dirty="0"/>
              <a:t>Drawing Resonance Structures and Interpreting Resonance Hybrids</a:t>
            </a:r>
          </a:p>
          <a:p>
            <a:r>
              <a:rPr lang="en-US" sz="2000" dirty="0"/>
              <a:t>Formal Charge and Determining Best Lewis Structures</a:t>
            </a:r>
          </a:p>
          <a:p>
            <a:r>
              <a:rPr lang="en-US" sz="2000" dirty="0"/>
              <a:t>Octet Rule Exceptions</a:t>
            </a:r>
          </a:p>
          <a:p>
            <a:r>
              <a:rPr lang="en-US" sz="2000" dirty="0"/>
              <a:t>Bond Polarity</a:t>
            </a:r>
          </a:p>
          <a:p>
            <a:r>
              <a:rPr lang="en-US" sz="2000" dirty="0"/>
              <a:t>Bond Order, Bond Length, and Bond Energy</a:t>
            </a:r>
          </a:p>
          <a:p>
            <a:r>
              <a:rPr lang="en-US" sz="2000" dirty="0"/>
              <a:t>Reaction Enthalpy from Bond Energy</a:t>
            </a:r>
          </a:p>
          <a:p>
            <a:r>
              <a:rPr lang="en-US" sz="2000" dirty="0"/>
              <a:t>Electron Domains, Lone Pairs, Bonding Pairs</a:t>
            </a:r>
          </a:p>
          <a:p>
            <a:r>
              <a:rPr lang="en-US" sz="2000" dirty="0"/>
              <a:t>Electron-Pair Geometries, Molecular Geometries, and Bond Angles</a:t>
            </a:r>
          </a:p>
          <a:p>
            <a:r>
              <a:rPr lang="en-US" sz="2000" dirty="0"/>
              <a:t>Polar Molecules and Dipole Moments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1775" dirty="0"/>
          </a:p>
          <a:p>
            <a:pPr marL="0" indent="0">
              <a:buNone/>
            </a:pPr>
            <a:endParaRPr lang="en-US" sz="2225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440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8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Hybridization and Hybrid Orbitals</a:t>
            </a:r>
          </a:p>
          <a:p>
            <a:r>
              <a:rPr lang="en-US" sz="2000" dirty="0"/>
              <a:t>Sigma Bonding, Pi Bonding, and Bond Composition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672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9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Units of Pressure and Conversions</a:t>
            </a:r>
          </a:p>
          <a:p>
            <a:r>
              <a:rPr lang="en-US" sz="2000" dirty="0"/>
              <a:t>Ideal Gas Law (with Density and Grams/Molar Mass)</a:t>
            </a:r>
          </a:p>
          <a:p>
            <a:r>
              <a:rPr lang="en-US" sz="2000" dirty="0"/>
              <a:t>Transitional Gas Laws (Boyle, Charles, Combined, Avogadro)</a:t>
            </a:r>
          </a:p>
          <a:p>
            <a:r>
              <a:rPr lang="en-US" sz="2000" dirty="0"/>
              <a:t>Stoichiometry Involving Gases</a:t>
            </a:r>
          </a:p>
          <a:p>
            <a:r>
              <a:rPr lang="en-US" sz="2000" dirty="0"/>
              <a:t>Partial Pressures and Mole Fractions</a:t>
            </a:r>
          </a:p>
          <a:p>
            <a:r>
              <a:rPr lang="en-US" sz="2000" dirty="0"/>
              <a:t>Collecting Gas Over Water</a:t>
            </a:r>
          </a:p>
          <a:p>
            <a:r>
              <a:rPr lang="en-US" sz="2000" dirty="0"/>
              <a:t>Kinetic Molecular Theory of Gases</a:t>
            </a:r>
          </a:p>
          <a:p>
            <a:r>
              <a:rPr lang="en-US" sz="2000" dirty="0"/>
              <a:t>Molar Kinetic Energy and Root Mean Squared Velocity</a:t>
            </a:r>
          </a:p>
          <a:p>
            <a:r>
              <a:rPr lang="en-US" sz="2000" dirty="0"/>
              <a:t>Real (Nonideal) Gases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1309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186</TotalTime>
  <Words>165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Cambria Math</vt:lpstr>
      <vt:lpstr>Wingdings</vt:lpstr>
      <vt:lpstr>Wingdings 2</vt:lpstr>
      <vt:lpstr>Median</vt:lpstr>
      <vt:lpstr>Test 4 Review</vt:lpstr>
      <vt:lpstr>Chapter 7 Topics</vt:lpstr>
      <vt:lpstr>Chapter 8 Topics</vt:lpstr>
      <vt:lpstr>Chapter 9 Topics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Exam Review</dc:title>
  <dc:creator>Walter Turner</dc:creator>
  <cp:lastModifiedBy>Walter Turner</cp:lastModifiedBy>
  <cp:revision>31</cp:revision>
  <dcterms:created xsi:type="dcterms:W3CDTF">2017-12-04T18:02:39Z</dcterms:created>
  <dcterms:modified xsi:type="dcterms:W3CDTF">2022-11-21T17:12:51Z</dcterms:modified>
</cp:coreProperties>
</file>