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66" r:id="rId4"/>
    <p:sldId id="265" r:id="rId5"/>
    <p:sldId id="264" r:id="rId6"/>
    <p:sldId id="258" r:id="rId7"/>
    <p:sldId id="259" r:id="rId8"/>
    <p:sldId id="262" r:id="rId9"/>
    <p:sldId id="263" r:id="rId10"/>
    <p:sldId id="267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2EEDDC-A090-4E1F-AB15-E02FAE89C4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1E99CFE-5839-4022-9E7A-94460A46E213}">
      <dgm:prSet/>
      <dgm:spPr/>
      <dgm:t>
        <a:bodyPr/>
        <a:lstStyle/>
        <a:p>
          <a:r>
            <a:rPr lang="en-US"/>
            <a:t>Can run on both Linux and Windows systems</a:t>
          </a:r>
        </a:p>
      </dgm:t>
    </dgm:pt>
    <dgm:pt modelId="{CC8639FE-B9E5-4CD1-868D-89595741D712}" type="parTrans" cxnId="{428277C9-251A-4BE2-A3C0-10FFB986D335}">
      <dgm:prSet/>
      <dgm:spPr/>
      <dgm:t>
        <a:bodyPr/>
        <a:lstStyle/>
        <a:p>
          <a:endParaRPr lang="en-US"/>
        </a:p>
      </dgm:t>
    </dgm:pt>
    <dgm:pt modelId="{E16A2FDE-8D7C-4737-9C2B-4A1CFCC08D88}" type="sibTrans" cxnId="{428277C9-251A-4BE2-A3C0-10FFB986D335}">
      <dgm:prSet/>
      <dgm:spPr/>
      <dgm:t>
        <a:bodyPr/>
        <a:lstStyle/>
        <a:p>
          <a:endParaRPr lang="en-US"/>
        </a:p>
      </dgm:t>
    </dgm:pt>
    <dgm:pt modelId="{8B3D96C2-C359-42DD-9DF8-356880E9AB8A}">
      <dgm:prSet/>
      <dgm:spPr/>
      <dgm:t>
        <a:bodyPr/>
        <a:lstStyle/>
        <a:p>
          <a:r>
            <a:rPr lang="en-US"/>
            <a:t>Runs in command line mode and desktop (GUI) mode</a:t>
          </a:r>
        </a:p>
      </dgm:t>
    </dgm:pt>
    <dgm:pt modelId="{8E15B915-B326-4FB4-B693-CFE70BBB8E1D}" type="parTrans" cxnId="{EB4B8B14-BF62-400B-ABE1-C2CB4EF11CBB}">
      <dgm:prSet/>
      <dgm:spPr/>
      <dgm:t>
        <a:bodyPr/>
        <a:lstStyle/>
        <a:p>
          <a:endParaRPr lang="en-US"/>
        </a:p>
      </dgm:t>
    </dgm:pt>
    <dgm:pt modelId="{0099DD02-5903-409F-8824-979CB06A51AF}" type="sibTrans" cxnId="{EB4B8B14-BF62-400B-ABE1-C2CB4EF11CBB}">
      <dgm:prSet/>
      <dgm:spPr/>
      <dgm:t>
        <a:bodyPr/>
        <a:lstStyle/>
        <a:p>
          <a:endParaRPr lang="en-US"/>
        </a:p>
      </dgm:t>
    </dgm:pt>
    <dgm:pt modelId="{9DCF72A2-CC96-4CC6-997A-5DD74A2ED847}">
      <dgm:prSet/>
      <dgm:spPr/>
      <dgm:t>
        <a:bodyPr/>
        <a:lstStyle/>
        <a:p>
          <a:r>
            <a:rPr lang="en-US"/>
            <a:t>Easy to operate</a:t>
          </a:r>
        </a:p>
      </dgm:t>
    </dgm:pt>
    <dgm:pt modelId="{0EF5DDCE-E654-4E21-A3C4-81AE1DBEC03F}" type="parTrans" cxnId="{649C9E12-D39C-46EB-8ABB-1101A5396EBB}">
      <dgm:prSet/>
      <dgm:spPr/>
      <dgm:t>
        <a:bodyPr/>
        <a:lstStyle/>
        <a:p>
          <a:endParaRPr lang="en-US"/>
        </a:p>
      </dgm:t>
    </dgm:pt>
    <dgm:pt modelId="{20FBFFF5-22E7-423E-8848-F41B2D0DC3D9}" type="sibTrans" cxnId="{649C9E12-D39C-46EB-8ABB-1101A5396EBB}">
      <dgm:prSet/>
      <dgm:spPr/>
      <dgm:t>
        <a:bodyPr/>
        <a:lstStyle/>
        <a:p>
          <a:endParaRPr lang="en-US"/>
        </a:p>
      </dgm:t>
    </dgm:pt>
    <dgm:pt modelId="{693A553C-409C-4DBF-BBC1-E17ABAC045D9}">
      <dgm:prSet/>
      <dgm:spPr/>
      <dgm:t>
        <a:bodyPr/>
        <a:lstStyle/>
        <a:p>
          <a:r>
            <a:rPr lang="en-US"/>
            <a:t>Can directly operate GPIO of the Central Processing Unit (CPU)</a:t>
          </a:r>
        </a:p>
      </dgm:t>
    </dgm:pt>
    <dgm:pt modelId="{E7802228-AA9C-4C3D-9043-27F368ED8EA2}" type="parTrans" cxnId="{F040AFB5-7DAE-48AF-BF5F-7EF1DA80BCB0}">
      <dgm:prSet/>
      <dgm:spPr/>
      <dgm:t>
        <a:bodyPr/>
        <a:lstStyle/>
        <a:p>
          <a:endParaRPr lang="en-US"/>
        </a:p>
      </dgm:t>
    </dgm:pt>
    <dgm:pt modelId="{F406C3D2-30AA-46CE-849A-6F7797D3EE22}" type="sibTrans" cxnId="{F040AFB5-7DAE-48AF-BF5F-7EF1DA80BCB0}">
      <dgm:prSet/>
      <dgm:spPr/>
      <dgm:t>
        <a:bodyPr/>
        <a:lstStyle/>
        <a:p>
          <a:endParaRPr lang="en-US"/>
        </a:p>
      </dgm:t>
    </dgm:pt>
    <dgm:pt modelId="{1636515E-DEB4-4A67-B753-28C8303849A8}" type="pres">
      <dgm:prSet presAssocID="{152EEDDC-A090-4E1F-AB15-E02FAE89C431}" presName="root" presStyleCnt="0">
        <dgm:presLayoutVars>
          <dgm:dir/>
          <dgm:resizeHandles val="exact"/>
        </dgm:presLayoutVars>
      </dgm:prSet>
      <dgm:spPr/>
    </dgm:pt>
    <dgm:pt modelId="{75C21200-0EF8-4634-84E2-75853E3E9A01}" type="pres">
      <dgm:prSet presAssocID="{D1E99CFE-5839-4022-9E7A-94460A46E213}" presName="compNode" presStyleCnt="0"/>
      <dgm:spPr/>
    </dgm:pt>
    <dgm:pt modelId="{974588C6-0780-4B28-9CE8-4D5152370125}" type="pres">
      <dgm:prSet presAssocID="{D1E99CFE-5839-4022-9E7A-94460A46E213}" presName="bgRect" presStyleLbl="bgShp" presStyleIdx="0" presStyleCnt="4"/>
      <dgm:spPr/>
    </dgm:pt>
    <dgm:pt modelId="{FD39C960-2F71-4AA1-B935-B4F2D5810846}" type="pres">
      <dgm:prSet presAssocID="{D1E99CFE-5839-4022-9E7A-94460A46E21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30B566F8-B8AD-462F-84E6-6992896FC2B3}" type="pres">
      <dgm:prSet presAssocID="{D1E99CFE-5839-4022-9E7A-94460A46E213}" presName="spaceRect" presStyleCnt="0"/>
      <dgm:spPr/>
    </dgm:pt>
    <dgm:pt modelId="{13D90E7F-648A-43A8-9A74-E746F680A20E}" type="pres">
      <dgm:prSet presAssocID="{D1E99CFE-5839-4022-9E7A-94460A46E213}" presName="parTx" presStyleLbl="revTx" presStyleIdx="0" presStyleCnt="4">
        <dgm:presLayoutVars>
          <dgm:chMax val="0"/>
          <dgm:chPref val="0"/>
        </dgm:presLayoutVars>
      </dgm:prSet>
      <dgm:spPr/>
    </dgm:pt>
    <dgm:pt modelId="{845D678F-FF2D-4A16-BFF7-8DB0D37BD9B7}" type="pres">
      <dgm:prSet presAssocID="{E16A2FDE-8D7C-4737-9C2B-4A1CFCC08D88}" presName="sibTrans" presStyleCnt="0"/>
      <dgm:spPr/>
    </dgm:pt>
    <dgm:pt modelId="{27CF101A-E7D2-4108-9816-D5991369DAFE}" type="pres">
      <dgm:prSet presAssocID="{8B3D96C2-C359-42DD-9DF8-356880E9AB8A}" presName="compNode" presStyleCnt="0"/>
      <dgm:spPr/>
    </dgm:pt>
    <dgm:pt modelId="{96B03BAF-3BCC-457E-B297-E4C8BA96BBD4}" type="pres">
      <dgm:prSet presAssocID="{8B3D96C2-C359-42DD-9DF8-356880E9AB8A}" presName="bgRect" presStyleLbl="bgShp" presStyleIdx="1" presStyleCnt="4"/>
      <dgm:spPr/>
    </dgm:pt>
    <dgm:pt modelId="{B4DA581D-96F1-4205-BE73-D923AED93E75}" type="pres">
      <dgm:prSet presAssocID="{8B3D96C2-C359-42DD-9DF8-356880E9AB8A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FFDA7E1F-882B-49E4-91AD-C7C81EA5D3E5}" type="pres">
      <dgm:prSet presAssocID="{8B3D96C2-C359-42DD-9DF8-356880E9AB8A}" presName="spaceRect" presStyleCnt="0"/>
      <dgm:spPr/>
    </dgm:pt>
    <dgm:pt modelId="{83C4452A-F4D5-4D1A-8C34-3199E65135C5}" type="pres">
      <dgm:prSet presAssocID="{8B3D96C2-C359-42DD-9DF8-356880E9AB8A}" presName="parTx" presStyleLbl="revTx" presStyleIdx="1" presStyleCnt="4">
        <dgm:presLayoutVars>
          <dgm:chMax val="0"/>
          <dgm:chPref val="0"/>
        </dgm:presLayoutVars>
      </dgm:prSet>
      <dgm:spPr/>
    </dgm:pt>
    <dgm:pt modelId="{784BF844-103B-4205-9755-B4F9BC189984}" type="pres">
      <dgm:prSet presAssocID="{0099DD02-5903-409F-8824-979CB06A51AF}" presName="sibTrans" presStyleCnt="0"/>
      <dgm:spPr/>
    </dgm:pt>
    <dgm:pt modelId="{23C169D3-22E6-4E87-9840-EAF7AD3BF51B}" type="pres">
      <dgm:prSet presAssocID="{9DCF72A2-CC96-4CC6-997A-5DD74A2ED847}" presName="compNode" presStyleCnt="0"/>
      <dgm:spPr/>
    </dgm:pt>
    <dgm:pt modelId="{189A2E7D-82A7-4221-BDAE-1D41696055AD}" type="pres">
      <dgm:prSet presAssocID="{9DCF72A2-CC96-4CC6-997A-5DD74A2ED847}" presName="bgRect" presStyleLbl="bgShp" presStyleIdx="2" presStyleCnt="4"/>
      <dgm:spPr/>
    </dgm:pt>
    <dgm:pt modelId="{EEA67877-C2E6-4A74-9B40-41F0A9D03827}" type="pres">
      <dgm:prSet presAssocID="{9DCF72A2-CC96-4CC6-997A-5DD74A2ED84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A5924B68-B8A4-4763-BBCD-9E1F39AFE054}" type="pres">
      <dgm:prSet presAssocID="{9DCF72A2-CC96-4CC6-997A-5DD74A2ED847}" presName="spaceRect" presStyleCnt="0"/>
      <dgm:spPr/>
    </dgm:pt>
    <dgm:pt modelId="{15D00EA5-49A1-463C-A7C5-AB2BD3A7BF17}" type="pres">
      <dgm:prSet presAssocID="{9DCF72A2-CC96-4CC6-997A-5DD74A2ED847}" presName="parTx" presStyleLbl="revTx" presStyleIdx="2" presStyleCnt="4">
        <dgm:presLayoutVars>
          <dgm:chMax val="0"/>
          <dgm:chPref val="0"/>
        </dgm:presLayoutVars>
      </dgm:prSet>
      <dgm:spPr/>
    </dgm:pt>
    <dgm:pt modelId="{45CCF032-EC2A-4C0B-BC0D-88AF9DF58349}" type="pres">
      <dgm:prSet presAssocID="{20FBFFF5-22E7-423E-8848-F41B2D0DC3D9}" presName="sibTrans" presStyleCnt="0"/>
      <dgm:spPr/>
    </dgm:pt>
    <dgm:pt modelId="{CB9B713D-829F-4010-A5FB-C8A46D3F08EF}" type="pres">
      <dgm:prSet presAssocID="{693A553C-409C-4DBF-BBC1-E17ABAC045D9}" presName="compNode" presStyleCnt="0"/>
      <dgm:spPr/>
    </dgm:pt>
    <dgm:pt modelId="{72EB9BE9-F7C8-4C67-A596-2622F3AA6649}" type="pres">
      <dgm:prSet presAssocID="{693A553C-409C-4DBF-BBC1-E17ABAC045D9}" presName="bgRect" presStyleLbl="bgShp" presStyleIdx="3" presStyleCnt="4"/>
      <dgm:spPr/>
    </dgm:pt>
    <dgm:pt modelId="{1B34F968-B8B9-4C58-AC71-0A494F3926D7}" type="pres">
      <dgm:prSet presAssocID="{693A553C-409C-4DBF-BBC1-E17ABAC045D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5D124775-69FA-4DC2-8BCE-7168DA5C2269}" type="pres">
      <dgm:prSet presAssocID="{693A553C-409C-4DBF-BBC1-E17ABAC045D9}" presName="spaceRect" presStyleCnt="0"/>
      <dgm:spPr/>
    </dgm:pt>
    <dgm:pt modelId="{3AA18B46-831B-495A-9A1B-7B4823163331}" type="pres">
      <dgm:prSet presAssocID="{693A553C-409C-4DBF-BBC1-E17ABAC045D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649C9E12-D39C-46EB-8ABB-1101A5396EBB}" srcId="{152EEDDC-A090-4E1F-AB15-E02FAE89C431}" destId="{9DCF72A2-CC96-4CC6-997A-5DD74A2ED847}" srcOrd="2" destOrd="0" parTransId="{0EF5DDCE-E654-4E21-A3C4-81AE1DBEC03F}" sibTransId="{20FBFFF5-22E7-423E-8848-F41B2D0DC3D9}"/>
    <dgm:cxn modelId="{EB4B8B14-BF62-400B-ABE1-C2CB4EF11CBB}" srcId="{152EEDDC-A090-4E1F-AB15-E02FAE89C431}" destId="{8B3D96C2-C359-42DD-9DF8-356880E9AB8A}" srcOrd="1" destOrd="0" parTransId="{8E15B915-B326-4FB4-B693-CFE70BBB8E1D}" sibTransId="{0099DD02-5903-409F-8824-979CB06A51AF}"/>
    <dgm:cxn modelId="{BB836E31-F825-406C-A120-FA0BAD284912}" type="presOf" srcId="{693A553C-409C-4DBF-BBC1-E17ABAC045D9}" destId="{3AA18B46-831B-495A-9A1B-7B4823163331}" srcOrd="0" destOrd="0" presId="urn:microsoft.com/office/officeart/2018/2/layout/IconVerticalSolidList"/>
    <dgm:cxn modelId="{B115563D-26F5-4605-982F-B69E2730C350}" type="presOf" srcId="{8B3D96C2-C359-42DD-9DF8-356880E9AB8A}" destId="{83C4452A-F4D5-4D1A-8C34-3199E65135C5}" srcOrd="0" destOrd="0" presId="urn:microsoft.com/office/officeart/2018/2/layout/IconVerticalSolidList"/>
    <dgm:cxn modelId="{8E054F3F-E05A-4051-B4F4-A2738D6A28DF}" type="presOf" srcId="{152EEDDC-A090-4E1F-AB15-E02FAE89C431}" destId="{1636515E-DEB4-4A67-B753-28C8303849A8}" srcOrd="0" destOrd="0" presId="urn:microsoft.com/office/officeart/2018/2/layout/IconVerticalSolidList"/>
    <dgm:cxn modelId="{B3F8A659-4BD6-4577-99AF-AE4654EBEA05}" type="presOf" srcId="{9DCF72A2-CC96-4CC6-997A-5DD74A2ED847}" destId="{15D00EA5-49A1-463C-A7C5-AB2BD3A7BF17}" srcOrd="0" destOrd="0" presId="urn:microsoft.com/office/officeart/2018/2/layout/IconVerticalSolidList"/>
    <dgm:cxn modelId="{F040AFB5-7DAE-48AF-BF5F-7EF1DA80BCB0}" srcId="{152EEDDC-A090-4E1F-AB15-E02FAE89C431}" destId="{693A553C-409C-4DBF-BBC1-E17ABAC045D9}" srcOrd="3" destOrd="0" parTransId="{E7802228-AA9C-4C3D-9043-27F368ED8EA2}" sibTransId="{F406C3D2-30AA-46CE-849A-6F7797D3EE22}"/>
    <dgm:cxn modelId="{9559E2C3-A81E-4A01-83E8-DFBC0AA83349}" type="presOf" srcId="{D1E99CFE-5839-4022-9E7A-94460A46E213}" destId="{13D90E7F-648A-43A8-9A74-E746F680A20E}" srcOrd="0" destOrd="0" presId="urn:microsoft.com/office/officeart/2018/2/layout/IconVerticalSolidList"/>
    <dgm:cxn modelId="{428277C9-251A-4BE2-A3C0-10FFB986D335}" srcId="{152EEDDC-A090-4E1F-AB15-E02FAE89C431}" destId="{D1E99CFE-5839-4022-9E7A-94460A46E213}" srcOrd="0" destOrd="0" parTransId="{CC8639FE-B9E5-4CD1-868D-89595741D712}" sibTransId="{E16A2FDE-8D7C-4737-9C2B-4A1CFCC08D88}"/>
    <dgm:cxn modelId="{EC891A56-C48D-482A-891E-5C7B148715FC}" type="presParOf" srcId="{1636515E-DEB4-4A67-B753-28C8303849A8}" destId="{75C21200-0EF8-4634-84E2-75853E3E9A01}" srcOrd="0" destOrd="0" presId="urn:microsoft.com/office/officeart/2018/2/layout/IconVerticalSolidList"/>
    <dgm:cxn modelId="{B80D4D89-6E33-42F7-85E1-29CF7CB04A29}" type="presParOf" srcId="{75C21200-0EF8-4634-84E2-75853E3E9A01}" destId="{974588C6-0780-4B28-9CE8-4D5152370125}" srcOrd="0" destOrd="0" presId="urn:microsoft.com/office/officeart/2018/2/layout/IconVerticalSolidList"/>
    <dgm:cxn modelId="{AA2C1E6C-4931-43DC-A420-E13FD87CC3FE}" type="presParOf" srcId="{75C21200-0EF8-4634-84E2-75853E3E9A01}" destId="{FD39C960-2F71-4AA1-B935-B4F2D5810846}" srcOrd="1" destOrd="0" presId="urn:microsoft.com/office/officeart/2018/2/layout/IconVerticalSolidList"/>
    <dgm:cxn modelId="{B1FF33D2-7AB1-47A5-B735-F9CBC165FFD2}" type="presParOf" srcId="{75C21200-0EF8-4634-84E2-75853E3E9A01}" destId="{30B566F8-B8AD-462F-84E6-6992896FC2B3}" srcOrd="2" destOrd="0" presId="urn:microsoft.com/office/officeart/2018/2/layout/IconVerticalSolidList"/>
    <dgm:cxn modelId="{ABEE038E-7E02-4262-B925-A6C752885C53}" type="presParOf" srcId="{75C21200-0EF8-4634-84E2-75853E3E9A01}" destId="{13D90E7F-648A-43A8-9A74-E746F680A20E}" srcOrd="3" destOrd="0" presId="urn:microsoft.com/office/officeart/2018/2/layout/IconVerticalSolidList"/>
    <dgm:cxn modelId="{C9230FF3-9075-4B73-B59E-AAEDAB2CDFFE}" type="presParOf" srcId="{1636515E-DEB4-4A67-B753-28C8303849A8}" destId="{845D678F-FF2D-4A16-BFF7-8DB0D37BD9B7}" srcOrd="1" destOrd="0" presId="urn:microsoft.com/office/officeart/2018/2/layout/IconVerticalSolidList"/>
    <dgm:cxn modelId="{BB0A65AE-75CD-4C4E-8A5A-34626AD25BFD}" type="presParOf" srcId="{1636515E-DEB4-4A67-B753-28C8303849A8}" destId="{27CF101A-E7D2-4108-9816-D5991369DAFE}" srcOrd="2" destOrd="0" presId="urn:microsoft.com/office/officeart/2018/2/layout/IconVerticalSolidList"/>
    <dgm:cxn modelId="{2DF8DAE8-41CC-4622-9DA0-65C8BFC3CD60}" type="presParOf" srcId="{27CF101A-E7D2-4108-9816-D5991369DAFE}" destId="{96B03BAF-3BCC-457E-B297-E4C8BA96BBD4}" srcOrd="0" destOrd="0" presId="urn:microsoft.com/office/officeart/2018/2/layout/IconVerticalSolidList"/>
    <dgm:cxn modelId="{AFBAF5CB-B931-4268-993C-BD2812F379AF}" type="presParOf" srcId="{27CF101A-E7D2-4108-9816-D5991369DAFE}" destId="{B4DA581D-96F1-4205-BE73-D923AED93E75}" srcOrd="1" destOrd="0" presId="urn:microsoft.com/office/officeart/2018/2/layout/IconVerticalSolidList"/>
    <dgm:cxn modelId="{9A8E4A5F-242F-4C7A-9E13-A6053D4A7158}" type="presParOf" srcId="{27CF101A-E7D2-4108-9816-D5991369DAFE}" destId="{FFDA7E1F-882B-49E4-91AD-C7C81EA5D3E5}" srcOrd="2" destOrd="0" presId="urn:microsoft.com/office/officeart/2018/2/layout/IconVerticalSolidList"/>
    <dgm:cxn modelId="{1FF58EC7-9F3C-46C0-AAC5-F10FD940031B}" type="presParOf" srcId="{27CF101A-E7D2-4108-9816-D5991369DAFE}" destId="{83C4452A-F4D5-4D1A-8C34-3199E65135C5}" srcOrd="3" destOrd="0" presId="urn:microsoft.com/office/officeart/2018/2/layout/IconVerticalSolidList"/>
    <dgm:cxn modelId="{3BBB8D04-39BE-4FCE-A825-84A4D0B7474A}" type="presParOf" srcId="{1636515E-DEB4-4A67-B753-28C8303849A8}" destId="{784BF844-103B-4205-9755-B4F9BC189984}" srcOrd="3" destOrd="0" presId="urn:microsoft.com/office/officeart/2018/2/layout/IconVerticalSolidList"/>
    <dgm:cxn modelId="{D5807F8E-B2FD-42A6-A8DE-FC5A4F68EA6C}" type="presParOf" srcId="{1636515E-DEB4-4A67-B753-28C8303849A8}" destId="{23C169D3-22E6-4E87-9840-EAF7AD3BF51B}" srcOrd="4" destOrd="0" presId="urn:microsoft.com/office/officeart/2018/2/layout/IconVerticalSolidList"/>
    <dgm:cxn modelId="{4E645A5E-DE3A-4D48-B138-68CD38CAAF7A}" type="presParOf" srcId="{23C169D3-22E6-4E87-9840-EAF7AD3BF51B}" destId="{189A2E7D-82A7-4221-BDAE-1D41696055AD}" srcOrd="0" destOrd="0" presId="urn:microsoft.com/office/officeart/2018/2/layout/IconVerticalSolidList"/>
    <dgm:cxn modelId="{DEDFDF46-E7D2-4390-BF31-B988719A50A9}" type="presParOf" srcId="{23C169D3-22E6-4E87-9840-EAF7AD3BF51B}" destId="{EEA67877-C2E6-4A74-9B40-41F0A9D03827}" srcOrd="1" destOrd="0" presId="urn:microsoft.com/office/officeart/2018/2/layout/IconVerticalSolidList"/>
    <dgm:cxn modelId="{639ABEBD-669E-4FE5-9250-894F5F6170C3}" type="presParOf" srcId="{23C169D3-22E6-4E87-9840-EAF7AD3BF51B}" destId="{A5924B68-B8A4-4763-BBCD-9E1F39AFE054}" srcOrd="2" destOrd="0" presId="urn:microsoft.com/office/officeart/2018/2/layout/IconVerticalSolidList"/>
    <dgm:cxn modelId="{D9D70E5F-8BAB-4016-9793-3E24BA1ABFB6}" type="presParOf" srcId="{23C169D3-22E6-4E87-9840-EAF7AD3BF51B}" destId="{15D00EA5-49A1-463C-A7C5-AB2BD3A7BF17}" srcOrd="3" destOrd="0" presId="urn:microsoft.com/office/officeart/2018/2/layout/IconVerticalSolidList"/>
    <dgm:cxn modelId="{6A093DB3-38AE-4B3F-8571-BFBFBD350951}" type="presParOf" srcId="{1636515E-DEB4-4A67-B753-28C8303849A8}" destId="{45CCF032-EC2A-4C0B-BC0D-88AF9DF58349}" srcOrd="5" destOrd="0" presId="urn:microsoft.com/office/officeart/2018/2/layout/IconVerticalSolidList"/>
    <dgm:cxn modelId="{EA2EEDA2-7CFE-43CE-A84A-45A83B5619BC}" type="presParOf" srcId="{1636515E-DEB4-4A67-B753-28C8303849A8}" destId="{CB9B713D-829F-4010-A5FB-C8A46D3F08EF}" srcOrd="6" destOrd="0" presId="urn:microsoft.com/office/officeart/2018/2/layout/IconVerticalSolidList"/>
    <dgm:cxn modelId="{358C83EC-4D56-4765-B9AC-C59F400ABFFE}" type="presParOf" srcId="{CB9B713D-829F-4010-A5FB-C8A46D3F08EF}" destId="{72EB9BE9-F7C8-4C67-A596-2622F3AA6649}" srcOrd="0" destOrd="0" presId="urn:microsoft.com/office/officeart/2018/2/layout/IconVerticalSolidList"/>
    <dgm:cxn modelId="{DA18FF02-59CC-47A9-AAE4-DEF94F875183}" type="presParOf" srcId="{CB9B713D-829F-4010-A5FB-C8A46D3F08EF}" destId="{1B34F968-B8B9-4C58-AC71-0A494F3926D7}" srcOrd="1" destOrd="0" presId="urn:microsoft.com/office/officeart/2018/2/layout/IconVerticalSolidList"/>
    <dgm:cxn modelId="{81041B49-DA4B-45AA-BC1B-4BAC3BF0E784}" type="presParOf" srcId="{CB9B713D-829F-4010-A5FB-C8A46D3F08EF}" destId="{5D124775-69FA-4DC2-8BCE-7168DA5C2269}" srcOrd="2" destOrd="0" presId="urn:microsoft.com/office/officeart/2018/2/layout/IconVerticalSolidList"/>
    <dgm:cxn modelId="{A18F0972-59CB-40D7-AC69-F78029FC6FE3}" type="presParOf" srcId="{CB9B713D-829F-4010-A5FB-C8A46D3F08EF}" destId="{3AA18B46-831B-495A-9A1B-7B482316333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A19439-2DCB-4061-A36B-1EF949F16D8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03660E6-B337-45F5-A23A-42F5F5CEA414}">
      <dgm:prSet/>
      <dgm:spPr/>
      <dgm:t>
        <a:bodyPr/>
        <a:lstStyle/>
        <a:p>
          <a:r>
            <a:rPr lang="en-US" dirty="0"/>
            <a:t>Stands for General Purpose Input/Output</a:t>
          </a:r>
        </a:p>
      </dgm:t>
    </dgm:pt>
    <dgm:pt modelId="{98D85B61-DCE8-4DD6-8BE9-537566C76936}" type="parTrans" cxnId="{04351EF5-AFDA-417D-9314-00876C5B7974}">
      <dgm:prSet/>
      <dgm:spPr/>
      <dgm:t>
        <a:bodyPr/>
        <a:lstStyle/>
        <a:p>
          <a:endParaRPr lang="en-US"/>
        </a:p>
      </dgm:t>
    </dgm:pt>
    <dgm:pt modelId="{9491D11A-67CA-4D6B-9E91-D09971BCB246}" type="sibTrans" cxnId="{04351EF5-AFDA-417D-9314-00876C5B7974}">
      <dgm:prSet/>
      <dgm:spPr/>
      <dgm:t>
        <a:bodyPr/>
        <a:lstStyle/>
        <a:p>
          <a:endParaRPr lang="en-US"/>
        </a:p>
      </dgm:t>
    </dgm:pt>
    <dgm:pt modelId="{E2DE2ADD-C295-4C5D-9837-2891E1063A5F}">
      <dgm:prSet/>
      <dgm:spPr/>
      <dgm:t>
        <a:bodyPr/>
        <a:lstStyle/>
        <a:p>
          <a:r>
            <a:rPr lang="en-US" dirty="0"/>
            <a:t>Denotes the pins on the Raspberry Pi and what they can do</a:t>
          </a:r>
        </a:p>
      </dgm:t>
    </dgm:pt>
    <dgm:pt modelId="{4162B23E-9EAD-4431-9D91-CCB2196359CA}" type="parTrans" cxnId="{A47D4540-F6B9-4DBF-B391-70CADA7A5D00}">
      <dgm:prSet/>
      <dgm:spPr/>
      <dgm:t>
        <a:bodyPr/>
        <a:lstStyle/>
        <a:p>
          <a:endParaRPr lang="en-US"/>
        </a:p>
      </dgm:t>
    </dgm:pt>
    <dgm:pt modelId="{9AD6FF85-F0E2-4D64-8CFE-F557A0344A87}" type="sibTrans" cxnId="{A47D4540-F6B9-4DBF-B391-70CADA7A5D00}">
      <dgm:prSet/>
      <dgm:spPr/>
      <dgm:t>
        <a:bodyPr/>
        <a:lstStyle/>
        <a:p>
          <a:endParaRPr lang="en-US"/>
        </a:p>
      </dgm:t>
    </dgm:pt>
    <dgm:pt modelId="{6622D4D0-7874-439A-B25B-1530759C125C}">
      <dgm:prSet/>
      <dgm:spPr/>
      <dgm:t>
        <a:bodyPr/>
        <a:lstStyle/>
        <a:p>
          <a:r>
            <a:rPr lang="en-US" dirty="0"/>
            <a:t>Three different ways to refer to pins:</a:t>
          </a:r>
        </a:p>
      </dgm:t>
    </dgm:pt>
    <dgm:pt modelId="{69728DF1-15F2-4588-9917-A891775DBB7D}" type="parTrans" cxnId="{259D22BE-D418-4C4B-80BE-74C31F6C8894}">
      <dgm:prSet/>
      <dgm:spPr/>
      <dgm:t>
        <a:bodyPr/>
        <a:lstStyle/>
        <a:p>
          <a:endParaRPr lang="en-US"/>
        </a:p>
      </dgm:t>
    </dgm:pt>
    <dgm:pt modelId="{DF02DDCF-D3B0-4CA1-AE87-2E417DE380B2}" type="sibTrans" cxnId="{259D22BE-D418-4C4B-80BE-74C31F6C8894}">
      <dgm:prSet/>
      <dgm:spPr/>
      <dgm:t>
        <a:bodyPr/>
        <a:lstStyle/>
        <a:p>
          <a:endParaRPr lang="en-US"/>
        </a:p>
      </dgm:t>
    </dgm:pt>
    <dgm:pt modelId="{032241DD-263A-46A3-9548-7596F5D4D5AC}">
      <dgm:prSet/>
      <dgm:spPr/>
      <dgm:t>
        <a:bodyPr/>
        <a:lstStyle/>
        <a:p>
          <a:r>
            <a:rPr lang="en-US" dirty="0"/>
            <a:t>By GPIO Numbering: Set by the chip manufacturer</a:t>
          </a:r>
        </a:p>
      </dgm:t>
    </dgm:pt>
    <dgm:pt modelId="{65673113-F8CA-46EF-8568-5A1BE57E6C97}" type="parTrans" cxnId="{1CD998D5-A8D8-46A5-8760-4405B656FE77}">
      <dgm:prSet/>
      <dgm:spPr/>
      <dgm:t>
        <a:bodyPr/>
        <a:lstStyle/>
        <a:p>
          <a:endParaRPr lang="en-US"/>
        </a:p>
      </dgm:t>
    </dgm:pt>
    <dgm:pt modelId="{AB725C7C-F066-4E4D-B6E7-3B5068124961}" type="sibTrans" cxnId="{1CD998D5-A8D8-46A5-8760-4405B656FE77}">
      <dgm:prSet/>
      <dgm:spPr/>
      <dgm:t>
        <a:bodyPr/>
        <a:lstStyle/>
        <a:p>
          <a:endParaRPr lang="en-US"/>
        </a:p>
      </dgm:t>
    </dgm:pt>
    <dgm:pt modelId="{2C013EFB-9DFB-43B2-8272-80B907690827}">
      <dgm:prSet/>
      <dgm:spPr/>
      <dgm:t>
        <a:bodyPr/>
        <a:lstStyle/>
        <a:p>
          <a:r>
            <a:rPr lang="en-US" dirty="0"/>
            <a:t>By Physical Numbering: Counting across and down from pin 1 at the top left (nearest to SD card)</a:t>
          </a:r>
        </a:p>
      </dgm:t>
    </dgm:pt>
    <dgm:pt modelId="{DD2577CA-E87F-4E96-B3DA-0261278F22B8}" type="parTrans" cxnId="{230F47D6-8263-417B-A579-6B22B26A4E92}">
      <dgm:prSet/>
      <dgm:spPr/>
      <dgm:t>
        <a:bodyPr/>
        <a:lstStyle/>
        <a:p>
          <a:endParaRPr lang="en-US"/>
        </a:p>
      </dgm:t>
    </dgm:pt>
    <dgm:pt modelId="{D5C95E3E-4AED-4106-B7B2-4A76E8453CC7}" type="sibTrans" cxnId="{230F47D6-8263-417B-A579-6B22B26A4E92}">
      <dgm:prSet/>
      <dgm:spPr/>
      <dgm:t>
        <a:bodyPr/>
        <a:lstStyle/>
        <a:p>
          <a:endParaRPr lang="en-US"/>
        </a:p>
      </dgm:t>
    </dgm:pt>
    <dgm:pt modelId="{31C4F830-B661-41B9-A76C-412A7C633B5A}">
      <dgm:prSet/>
      <dgm:spPr/>
      <dgm:t>
        <a:bodyPr/>
        <a:lstStyle/>
        <a:p>
          <a:r>
            <a:rPr lang="en-US" dirty="0"/>
            <a:t>By </a:t>
          </a:r>
          <a:r>
            <a:rPr lang="en-US" dirty="0" err="1"/>
            <a:t>WiringPI</a:t>
          </a:r>
          <a:r>
            <a:rPr lang="en-US" dirty="0"/>
            <a:t> GPIO Numbering: Mapping of pins related to the pin numbers and their physical location on the connector</a:t>
          </a:r>
        </a:p>
      </dgm:t>
    </dgm:pt>
    <dgm:pt modelId="{9FF8A873-BDDB-424D-9C8B-ECEB20827015}" type="parTrans" cxnId="{6701610C-6038-4485-8A6F-2840F9613E59}">
      <dgm:prSet/>
      <dgm:spPr/>
      <dgm:t>
        <a:bodyPr/>
        <a:lstStyle/>
        <a:p>
          <a:endParaRPr lang="en-US"/>
        </a:p>
      </dgm:t>
    </dgm:pt>
    <dgm:pt modelId="{27F8927C-82FF-4A3B-8E7F-865D37DE7526}" type="sibTrans" cxnId="{6701610C-6038-4485-8A6F-2840F9613E59}">
      <dgm:prSet/>
      <dgm:spPr/>
      <dgm:t>
        <a:bodyPr/>
        <a:lstStyle/>
        <a:p>
          <a:endParaRPr lang="en-US"/>
        </a:p>
      </dgm:t>
    </dgm:pt>
    <dgm:pt modelId="{16A291B4-7631-4DD7-8F37-9AA0DF8A93F1}">
      <dgm:prSet/>
      <dgm:spPr/>
      <dgm:t>
        <a:bodyPr/>
        <a:lstStyle/>
        <a:p>
          <a:r>
            <a:rPr lang="en-US" dirty="0"/>
            <a:t>Most are used as either inputs or outputs</a:t>
          </a:r>
        </a:p>
      </dgm:t>
    </dgm:pt>
    <dgm:pt modelId="{D75B9399-E417-4B4B-BDEB-D338EB556137}" type="parTrans" cxnId="{725B003A-B1E9-4A1E-8BAF-3D817D509902}">
      <dgm:prSet/>
      <dgm:spPr/>
    </dgm:pt>
    <dgm:pt modelId="{EDD12A84-7AF6-4DEF-92FD-563FB68F51E3}" type="sibTrans" cxnId="{725B003A-B1E9-4A1E-8BAF-3D817D509902}">
      <dgm:prSet/>
      <dgm:spPr/>
    </dgm:pt>
    <dgm:pt modelId="{2E9A95A0-85A8-4830-8606-6CCA43ACADBA}" type="pres">
      <dgm:prSet presAssocID="{4AA19439-2DCB-4061-A36B-1EF949F16D8D}" presName="linear" presStyleCnt="0">
        <dgm:presLayoutVars>
          <dgm:animLvl val="lvl"/>
          <dgm:resizeHandles val="exact"/>
        </dgm:presLayoutVars>
      </dgm:prSet>
      <dgm:spPr/>
    </dgm:pt>
    <dgm:pt modelId="{402AE9EB-DB7E-445F-8AC7-B1845B1A0380}" type="pres">
      <dgm:prSet presAssocID="{D03660E6-B337-45F5-A23A-42F5F5CEA41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9930242-C4BB-4503-B89F-7178F1FEF70A}" type="pres">
      <dgm:prSet presAssocID="{9491D11A-67CA-4D6B-9E91-D09971BCB246}" presName="spacer" presStyleCnt="0"/>
      <dgm:spPr/>
    </dgm:pt>
    <dgm:pt modelId="{CA7AB82C-3752-4BB4-A4C1-5D927593989C}" type="pres">
      <dgm:prSet presAssocID="{E2DE2ADD-C295-4C5D-9837-2891E1063A5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9DC7F26-D7A1-4178-8AEB-29199597A466}" type="pres">
      <dgm:prSet presAssocID="{9AD6FF85-F0E2-4D64-8CFE-F557A0344A87}" presName="spacer" presStyleCnt="0"/>
      <dgm:spPr/>
    </dgm:pt>
    <dgm:pt modelId="{B9B15845-0842-4038-A4B5-0D405DB5FDDB}" type="pres">
      <dgm:prSet presAssocID="{16A291B4-7631-4DD7-8F37-9AA0DF8A93F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569A152-862F-4FA1-A631-B353D5906AF9}" type="pres">
      <dgm:prSet presAssocID="{EDD12A84-7AF6-4DEF-92FD-563FB68F51E3}" presName="spacer" presStyleCnt="0"/>
      <dgm:spPr/>
    </dgm:pt>
    <dgm:pt modelId="{AB390011-9A62-4638-BB52-E307C1897614}" type="pres">
      <dgm:prSet presAssocID="{6622D4D0-7874-439A-B25B-1530759C125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DAB7A49-F7B4-43FD-97F5-917B6820E795}" type="pres">
      <dgm:prSet presAssocID="{6622D4D0-7874-439A-B25B-1530759C125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701610C-6038-4485-8A6F-2840F9613E59}" srcId="{6622D4D0-7874-439A-B25B-1530759C125C}" destId="{31C4F830-B661-41B9-A76C-412A7C633B5A}" srcOrd="2" destOrd="0" parTransId="{9FF8A873-BDDB-424D-9C8B-ECEB20827015}" sibTransId="{27F8927C-82FF-4A3B-8E7F-865D37DE7526}"/>
    <dgm:cxn modelId="{3BDCE117-19B1-46C9-8F58-B77341560B82}" type="presOf" srcId="{31C4F830-B661-41B9-A76C-412A7C633B5A}" destId="{FDAB7A49-F7B4-43FD-97F5-917B6820E795}" srcOrd="0" destOrd="2" presId="urn:microsoft.com/office/officeart/2005/8/layout/vList2"/>
    <dgm:cxn modelId="{9D13E739-AE33-4388-AEE4-2823BC0BF239}" type="presOf" srcId="{4AA19439-2DCB-4061-A36B-1EF949F16D8D}" destId="{2E9A95A0-85A8-4830-8606-6CCA43ACADBA}" srcOrd="0" destOrd="0" presId="urn:microsoft.com/office/officeart/2005/8/layout/vList2"/>
    <dgm:cxn modelId="{725B003A-B1E9-4A1E-8BAF-3D817D509902}" srcId="{4AA19439-2DCB-4061-A36B-1EF949F16D8D}" destId="{16A291B4-7631-4DD7-8F37-9AA0DF8A93F1}" srcOrd="2" destOrd="0" parTransId="{D75B9399-E417-4B4B-BDEB-D338EB556137}" sibTransId="{EDD12A84-7AF6-4DEF-92FD-563FB68F51E3}"/>
    <dgm:cxn modelId="{A47D4540-F6B9-4DBF-B391-70CADA7A5D00}" srcId="{4AA19439-2DCB-4061-A36B-1EF949F16D8D}" destId="{E2DE2ADD-C295-4C5D-9837-2891E1063A5F}" srcOrd="1" destOrd="0" parTransId="{4162B23E-9EAD-4431-9D91-CCB2196359CA}" sibTransId="{9AD6FF85-F0E2-4D64-8CFE-F557A0344A87}"/>
    <dgm:cxn modelId="{18B9725B-12D2-4006-AC96-57A9E4714F88}" type="presOf" srcId="{032241DD-263A-46A3-9548-7596F5D4D5AC}" destId="{FDAB7A49-F7B4-43FD-97F5-917B6820E795}" srcOrd="0" destOrd="0" presId="urn:microsoft.com/office/officeart/2005/8/layout/vList2"/>
    <dgm:cxn modelId="{A5002B7A-B6BD-4DCF-9606-60EA4B0E4166}" type="presOf" srcId="{E2DE2ADD-C295-4C5D-9837-2891E1063A5F}" destId="{CA7AB82C-3752-4BB4-A4C1-5D927593989C}" srcOrd="0" destOrd="0" presId="urn:microsoft.com/office/officeart/2005/8/layout/vList2"/>
    <dgm:cxn modelId="{34F105A9-D984-480F-B09D-4EDCA335E6F4}" type="presOf" srcId="{D03660E6-B337-45F5-A23A-42F5F5CEA414}" destId="{402AE9EB-DB7E-445F-8AC7-B1845B1A0380}" srcOrd="0" destOrd="0" presId="urn:microsoft.com/office/officeart/2005/8/layout/vList2"/>
    <dgm:cxn modelId="{259D22BE-D418-4C4B-80BE-74C31F6C8894}" srcId="{4AA19439-2DCB-4061-A36B-1EF949F16D8D}" destId="{6622D4D0-7874-439A-B25B-1530759C125C}" srcOrd="3" destOrd="0" parTransId="{69728DF1-15F2-4588-9917-A891775DBB7D}" sibTransId="{DF02DDCF-D3B0-4CA1-AE87-2E417DE380B2}"/>
    <dgm:cxn modelId="{D3BD9AC8-5239-4333-A735-F51BFE535A63}" type="presOf" srcId="{6622D4D0-7874-439A-B25B-1530759C125C}" destId="{AB390011-9A62-4638-BB52-E307C1897614}" srcOrd="0" destOrd="0" presId="urn:microsoft.com/office/officeart/2005/8/layout/vList2"/>
    <dgm:cxn modelId="{1CD998D5-A8D8-46A5-8760-4405B656FE77}" srcId="{6622D4D0-7874-439A-B25B-1530759C125C}" destId="{032241DD-263A-46A3-9548-7596F5D4D5AC}" srcOrd="0" destOrd="0" parTransId="{65673113-F8CA-46EF-8568-5A1BE57E6C97}" sibTransId="{AB725C7C-F066-4E4D-B6E7-3B5068124961}"/>
    <dgm:cxn modelId="{230F47D6-8263-417B-A579-6B22B26A4E92}" srcId="{6622D4D0-7874-439A-B25B-1530759C125C}" destId="{2C013EFB-9DFB-43B2-8272-80B907690827}" srcOrd="1" destOrd="0" parTransId="{DD2577CA-E87F-4E96-B3DA-0261278F22B8}" sibTransId="{D5C95E3E-4AED-4106-B7B2-4A76E8453CC7}"/>
    <dgm:cxn modelId="{06B93ADF-D949-4329-8628-54A93408A61F}" type="presOf" srcId="{2C013EFB-9DFB-43B2-8272-80B907690827}" destId="{FDAB7A49-F7B4-43FD-97F5-917B6820E795}" srcOrd="0" destOrd="1" presId="urn:microsoft.com/office/officeart/2005/8/layout/vList2"/>
    <dgm:cxn modelId="{A82F99E9-CF25-4B02-A992-40F0C7DC0A96}" type="presOf" srcId="{16A291B4-7631-4DD7-8F37-9AA0DF8A93F1}" destId="{B9B15845-0842-4038-A4B5-0D405DB5FDDB}" srcOrd="0" destOrd="0" presId="urn:microsoft.com/office/officeart/2005/8/layout/vList2"/>
    <dgm:cxn modelId="{04351EF5-AFDA-417D-9314-00876C5B7974}" srcId="{4AA19439-2DCB-4061-A36B-1EF949F16D8D}" destId="{D03660E6-B337-45F5-A23A-42F5F5CEA414}" srcOrd="0" destOrd="0" parTransId="{98D85B61-DCE8-4DD6-8BE9-537566C76936}" sibTransId="{9491D11A-67CA-4D6B-9E91-D09971BCB246}"/>
    <dgm:cxn modelId="{16B55694-C26C-4718-94E4-A22991D3A574}" type="presParOf" srcId="{2E9A95A0-85A8-4830-8606-6CCA43ACADBA}" destId="{402AE9EB-DB7E-445F-8AC7-B1845B1A0380}" srcOrd="0" destOrd="0" presId="urn:microsoft.com/office/officeart/2005/8/layout/vList2"/>
    <dgm:cxn modelId="{74F7958B-ACE9-4045-9A75-08461A50471F}" type="presParOf" srcId="{2E9A95A0-85A8-4830-8606-6CCA43ACADBA}" destId="{09930242-C4BB-4503-B89F-7178F1FEF70A}" srcOrd="1" destOrd="0" presId="urn:microsoft.com/office/officeart/2005/8/layout/vList2"/>
    <dgm:cxn modelId="{752EAA1E-809F-43C9-B5CD-D03FDC624424}" type="presParOf" srcId="{2E9A95A0-85A8-4830-8606-6CCA43ACADBA}" destId="{CA7AB82C-3752-4BB4-A4C1-5D927593989C}" srcOrd="2" destOrd="0" presId="urn:microsoft.com/office/officeart/2005/8/layout/vList2"/>
    <dgm:cxn modelId="{84AD9C67-4602-4595-86FD-EEE74FD80EBD}" type="presParOf" srcId="{2E9A95A0-85A8-4830-8606-6CCA43ACADBA}" destId="{E9DC7F26-D7A1-4178-8AEB-29199597A466}" srcOrd="3" destOrd="0" presId="urn:microsoft.com/office/officeart/2005/8/layout/vList2"/>
    <dgm:cxn modelId="{73A2EEA5-BE97-4B79-9655-AB410672D51C}" type="presParOf" srcId="{2E9A95A0-85A8-4830-8606-6CCA43ACADBA}" destId="{B9B15845-0842-4038-A4B5-0D405DB5FDDB}" srcOrd="4" destOrd="0" presId="urn:microsoft.com/office/officeart/2005/8/layout/vList2"/>
    <dgm:cxn modelId="{A702FCA0-A2B7-4D14-8063-9E98554649CA}" type="presParOf" srcId="{2E9A95A0-85A8-4830-8606-6CCA43ACADBA}" destId="{C569A152-862F-4FA1-A631-B353D5906AF9}" srcOrd="5" destOrd="0" presId="urn:microsoft.com/office/officeart/2005/8/layout/vList2"/>
    <dgm:cxn modelId="{56B9FA66-BA8D-4455-99F9-41963B32980D}" type="presParOf" srcId="{2E9A95A0-85A8-4830-8606-6CCA43ACADBA}" destId="{AB390011-9A62-4638-BB52-E307C1897614}" srcOrd="6" destOrd="0" presId="urn:microsoft.com/office/officeart/2005/8/layout/vList2"/>
    <dgm:cxn modelId="{EAC481C8-9E73-44E8-A6C7-CDBC6943B66E}" type="presParOf" srcId="{2E9A95A0-85A8-4830-8606-6CCA43ACADBA}" destId="{FDAB7A49-F7B4-43FD-97F5-917B6820E795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588C6-0780-4B28-9CE8-4D5152370125}">
      <dsp:nvSpPr>
        <dsp:cNvPr id="0" name=""/>
        <dsp:cNvSpPr/>
      </dsp:nvSpPr>
      <dsp:spPr>
        <a:xfrm>
          <a:off x="0" y="2299"/>
          <a:ext cx="6812280" cy="116561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9C960-2F71-4AA1-B935-B4F2D5810846}">
      <dsp:nvSpPr>
        <dsp:cNvPr id="0" name=""/>
        <dsp:cNvSpPr/>
      </dsp:nvSpPr>
      <dsp:spPr>
        <a:xfrm>
          <a:off x="352598" y="264562"/>
          <a:ext cx="641087" cy="6410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D90E7F-648A-43A8-9A74-E746F680A20E}">
      <dsp:nvSpPr>
        <dsp:cNvPr id="0" name=""/>
        <dsp:cNvSpPr/>
      </dsp:nvSpPr>
      <dsp:spPr>
        <a:xfrm>
          <a:off x="1346283" y="2299"/>
          <a:ext cx="5465996" cy="1165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361" tIns="123361" rIns="123361" bIns="12336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Can run on both Linux and Windows systems</a:t>
          </a:r>
        </a:p>
      </dsp:txBody>
      <dsp:txXfrm>
        <a:off x="1346283" y="2299"/>
        <a:ext cx="5465996" cy="1165613"/>
      </dsp:txXfrm>
    </dsp:sp>
    <dsp:sp modelId="{96B03BAF-3BCC-457E-B297-E4C8BA96BBD4}">
      <dsp:nvSpPr>
        <dsp:cNvPr id="0" name=""/>
        <dsp:cNvSpPr/>
      </dsp:nvSpPr>
      <dsp:spPr>
        <a:xfrm>
          <a:off x="0" y="1459316"/>
          <a:ext cx="6812280" cy="116561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DA581D-96F1-4205-BE73-D923AED93E75}">
      <dsp:nvSpPr>
        <dsp:cNvPr id="0" name=""/>
        <dsp:cNvSpPr/>
      </dsp:nvSpPr>
      <dsp:spPr>
        <a:xfrm>
          <a:off x="352598" y="1721579"/>
          <a:ext cx="641087" cy="6410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4452A-F4D5-4D1A-8C34-3199E65135C5}">
      <dsp:nvSpPr>
        <dsp:cNvPr id="0" name=""/>
        <dsp:cNvSpPr/>
      </dsp:nvSpPr>
      <dsp:spPr>
        <a:xfrm>
          <a:off x="1346283" y="1459316"/>
          <a:ext cx="5465996" cy="1165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361" tIns="123361" rIns="123361" bIns="12336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Runs in command line mode and desktop (GUI) mode</a:t>
          </a:r>
        </a:p>
      </dsp:txBody>
      <dsp:txXfrm>
        <a:off x="1346283" y="1459316"/>
        <a:ext cx="5465996" cy="1165613"/>
      </dsp:txXfrm>
    </dsp:sp>
    <dsp:sp modelId="{189A2E7D-82A7-4221-BDAE-1D41696055AD}">
      <dsp:nvSpPr>
        <dsp:cNvPr id="0" name=""/>
        <dsp:cNvSpPr/>
      </dsp:nvSpPr>
      <dsp:spPr>
        <a:xfrm>
          <a:off x="0" y="2916333"/>
          <a:ext cx="6812280" cy="116561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67877-C2E6-4A74-9B40-41F0A9D03827}">
      <dsp:nvSpPr>
        <dsp:cNvPr id="0" name=""/>
        <dsp:cNvSpPr/>
      </dsp:nvSpPr>
      <dsp:spPr>
        <a:xfrm>
          <a:off x="352598" y="3178596"/>
          <a:ext cx="641087" cy="6410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00EA5-49A1-463C-A7C5-AB2BD3A7BF17}">
      <dsp:nvSpPr>
        <dsp:cNvPr id="0" name=""/>
        <dsp:cNvSpPr/>
      </dsp:nvSpPr>
      <dsp:spPr>
        <a:xfrm>
          <a:off x="1346283" y="2916333"/>
          <a:ext cx="5465996" cy="1165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361" tIns="123361" rIns="123361" bIns="12336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Easy to operate</a:t>
          </a:r>
        </a:p>
      </dsp:txBody>
      <dsp:txXfrm>
        <a:off x="1346283" y="2916333"/>
        <a:ext cx="5465996" cy="1165613"/>
      </dsp:txXfrm>
    </dsp:sp>
    <dsp:sp modelId="{72EB9BE9-F7C8-4C67-A596-2622F3AA6649}">
      <dsp:nvSpPr>
        <dsp:cNvPr id="0" name=""/>
        <dsp:cNvSpPr/>
      </dsp:nvSpPr>
      <dsp:spPr>
        <a:xfrm>
          <a:off x="0" y="4373350"/>
          <a:ext cx="6812280" cy="116561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4F968-B8B9-4C58-AC71-0A494F3926D7}">
      <dsp:nvSpPr>
        <dsp:cNvPr id="0" name=""/>
        <dsp:cNvSpPr/>
      </dsp:nvSpPr>
      <dsp:spPr>
        <a:xfrm>
          <a:off x="352598" y="4635613"/>
          <a:ext cx="641087" cy="64108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18B46-831B-495A-9A1B-7B4823163331}">
      <dsp:nvSpPr>
        <dsp:cNvPr id="0" name=""/>
        <dsp:cNvSpPr/>
      </dsp:nvSpPr>
      <dsp:spPr>
        <a:xfrm>
          <a:off x="1346283" y="4373350"/>
          <a:ext cx="5465996" cy="1165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361" tIns="123361" rIns="123361" bIns="12336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Can directly operate GPIO of the Central Processing Unit (CPU)</a:t>
          </a:r>
        </a:p>
      </dsp:txBody>
      <dsp:txXfrm>
        <a:off x="1346283" y="4373350"/>
        <a:ext cx="5465996" cy="11656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AE9EB-DB7E-445F-8AC7-B1845B1A0380}">
      <dsp:nvSpPr>
        <dsp:cNvPr id="0" name=""/>
        <dsp:cNvSpPr/>
      </dsp:nvSpPr>
      <dsp:spPr>
        <a:xfrm>
          <a:off x="0" y="194293"/>
          <a:ext cx="6830568" cy="87395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Stands for General Purpose Input/Output</a:t>
          </a:r>
        </a:p>
      </dsp:txBody>
      <dsp:txXfrm>
        <a:off x="42663" y="236956"/>
        <a:ext cx="6745242" cy="788627"/>
      </dsp:txXfrm>
    </dsp:sp>
    <dsp:sp modelId="{CA7AB82C-3752-4BB4-A4C1-5D927593989C}">
      <dsp:nvSpPr>
        <dsp:cNvPr id="0" name=""/>
        <dsp:cNvSpPr/>
      </dsp:nvSpPr>
      <dsp:spPr>
        <a:xfrm>
          <a:off x="0" y="1131606"/>
          <a:ext cx="6830568" cy="873953"/>
        </a:xfrm>
        <a:prstGeom prst="roundRect">
          <a:avLst/>
        </a:prstGeom>
        <a:solidFill>
          <a:schemeClr val="accent2">
            <a:hueOff val="-498953"/>
            <a:satOff val="-225"/>
            <a:lumOff val="23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Denotes the pins on the Raspberry Pi and what they can do</a:t>
          </a:r>
        </a:p>
      </dsp:txBody>
      <dsp:txXfrm>
        <a:off x="42663" y="1174269"/>
        <a:ext cx="6745242" cy="788627"/>
      </dsp:txXfrm>
    </dsp:sp>
    <dsp:sp modelId="{B9B15845-0842-4038-A4B5-0D405DB5FDDB}">
      <dsp:nvSpPr>
        <dsp:cNvPr id="0" name=""/>
        <dsp:cNvSpPr/>
      </dsp:nvSpPr>
      <dsp:spPr>
        <a:xfrm>
          <a:off x="0" y="2068919"/>
          <a:ext cx="6830568" cy="873953"/>
        </a:xfrm>
        <a:prstGeom prst="roundRect">
          <a:avLst/>
        </a:prstGeom>
        <a:solidFill>
          <a:schemeClr val="accent2">
            <a:hueOff val="-997905"/>
            <a:satOff val="-449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Most are used as either inputs or outputs</a:t>
          </a:r>
        </a:p>
      </dsp:txBody>
      <dsp:txXfrm>
        <a:off x="42663" y="2111582"/>
        <a:ext cx="6745242" cy="788627"/>
      </dsp:txXfrm>
    </dsp:sp>
    <dsp:sp modelId="{AB390011-9A62-4638-BB52-E307C1897614}">
      <dsp:nvSpPr>
        <dsp:cNvPr id="0" name=""/>
        <dsp:cNvSpPr/>
      </dsp:nvSpPr>
      <dsp:spPr>
        <a:xfrm>
          <a:off x="0" y="3006233"/>
          <a:ext cx="6830568" cy="873953"/>
        </a:xfrm>
        <a:prstGeom prst="roundRect">
          <a:avLst/>
        </a:prstGeom>
        <a:solidFill>
          <a:schemeClr val="accent2">
            <a:hueOff val="-1496858"/>
            <a:satOff val="-674"/>
            <a:lumOff val="70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Three different ways to refer to pins:</a:t>
          </a:r>
        </a:p>
      </dsp:txBody>
      <dsp:txXfrm>
        <a:off x="42663" y="3048896"/>
        <a:ext cx="6745242" cy="788627"/>
      </dsp:txXfrm>
    </dsp:sp>
    <dsp:sp modelId="{FDAB7A49-F7B4-43FD-97F5-917B6820E795}">
      <dsp:nvSpPr>
        <dsp:cNvPr id="0" name=""/>
        <dsp:cNvSpPr/>
      </dsp:nvSpPr>
      <dsp:spPr>
        <a:xfrm>
          <a:off x="0" y="3880186"/>
          <a:ext cx="6830568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6871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By GPIO Numbering: Set by the chip manufacturer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By Physical Numbering: Counting across and down from pin 1 at the top left (nearest to SD card)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700" kern="1200" dirty="0"/>
            <a:t>By </a:t>
          </a:r>
          <a:r>
            <a:rPr lang="en-US" sz="1700" kern="1200" dirty="0" err="1"/>
            <a:t>WiringPI</a:t>
          </a:r>
          <a:r>
            <a:rPr lang="en-US" sz="1700" kern="1200" dirty="0"/>
            <a:t> GPIO Numbering: Mapping of pins related to the pin numbers and their physical location on the connector</a:t>
          </a:r>
        </a:p>
      </dsp:txBody>
      <dsp:txXfrm>
        <a:off x="0" y="3880186"/>
        <a:ext cx="6830568" cy="1366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902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7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2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7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8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7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7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9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09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2/22/2021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2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1" r:id="rId6"/>
    <p:sldLayoutId id="2147483727" r:id="rId7"/>
    <p:sldLayoutId id="2147483728" r:id="rId8"/>
    <p:sldLayoutId id="2147483729" r:id="rId9"/>
    <p:sldLayoutId id="2147483730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nout.xyz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BF085850-9338-41ED-AB89-119D9224CF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8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7" name="Rectangle 10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D6B0D2-F4C8-4806-8F6D-4C76E8BA1F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/>
              <a:t>Introduction to Raspberry Pi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64788-937E-4DF6-9690-7C7109754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en-US" sz="2000" dirty="0"/>
              <a:t>CAC 240</a:t>
            </a:r>
          </a:p>
          <a:p>
            <a:r>
              <a:rPr lang="en-US" sz="2000" dirty="0"/>
              <a:t>Anthony Winchester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454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50648B-18D2-405B-AF9B-1D19B96DA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495466"/>
            <a:ext cx="3538728" cy="15361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/>
              <a:t>Graphical Raspberry Pi GPIO Pinout</a:t>
            </a:r>
          </a:p>
        </p:txBody>
      </p:sp>
      <p:pic>
        <p:nvPicPr>
          <p:cNvPr id="6" name="Picture Placeholder 5" descr="Chart, timeline&#10;&#10;Description automatically generated">
            <a:extLst>
              <a:ext uri="{FF2B5EF4-FFF2-40B4-BE49-F238E27FC236}">
                <a16:creationId xmlns:a16="http://schemas.microsoft.com/office/drawing/2014/main" id="{45C46450-D753-4690-8CE8-5E2CDB372FA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98833" y="358362"/>
            <a:ext cx="11193135" cy="348106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9766A2-C1BB-4A0D-AAFF-D0B5C9CF0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49240" y="4495466"/>
            <a:ext cx="6007608" cy="15361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dirty="0"/>
              <a:t>Specific pinouts provided by board manufacturer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/>
              <a:t>More details at </a:t>
            </a:r>
            <a:r>
              <a:rPr lang="en-US" dirty="0">
                <a:hlinkClick r:id="rId3"/>
              </a:rPr>
              <a:t>https://pinout.xyz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345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EB7BE-F06A-476E-98F6-0BE5AC83D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Reviewing our Robots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A5D2E-0F11-4656-B2F1-3A54CD7945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6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7276F6-B9D7-41D1-B4F8-45BE6F21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dirty="0"/>
              <a:t>What is a Raspberry Pi?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D9FCD-B47E-4D9C-A400-30E13293F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r>
              <a:rPr lang="en-US" sz="2000"/>
              <a:t>Micro-computer with size of a credit card</a:t>
            </a:r>
          </a:p>
          <a:p>
            <a:pPr lvl="1"/>
            <a:r>
              <a:rPr lang="en-US" dirty="0"/>
              <a:t>Plugs into a computer monitor or TV</a:t>
            </a:r>
          </a:p>
          <a:p>
            <a:pPr lvl="1"/>
            <a:r>
              <a:rPr lang="en-US" dirty="0"/>
              <a:t>Uses a standard keyboard and mouse</a:t>
            </a:r>
          </a:p>
          <a:p>
            <a:r>
              <a:rPr lang="en-US" sz="2000"/>
              <a:t>Enables people to explore computing and learn how to program</a:t>
            </a:r>
          </a:p>
          <a:p>
            <a:r>
              <a:rPr lang="en-US" sz="2000"/>
              <a:t>Has ability to interact with the outside world</a:t>
            </a:r>
          </a:p>
        </p:txBody>
      </p:sp>
    </p:spTree>
    <p:extLst>
      <p:ext uri="{BB962C8B-B14F-4D97-AF65-F5344CB8AC3E}">
        <p14:creationId xmlns:p14="http://schemas.microsoft.com/office/powerpoint/2010/main" val="412207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777E57D-6A88-4B5B-A068-2BA7FF4E8C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37A2CB-96B7-4988-A7C5-396353F0E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3132"/>
            <a:ext cx="10509504" cy="1974892"/>
          </a:xfrm>
        </p:spPr>
        <p:txBody>
          <a:bodyPr anchor="b">
            <a:normAutofit/>
          </a:bodyPr>
          <a:lstStyle/>
          <a:p>
            <a:r>
              <a:rPr lang="en-US" sz="5400"/>
              <a:t>A Few Fun Facts….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BD34A-5A3E-4DAB-AB19-FD23D8842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28416"/>
            <a:ext cx="10509504" cy="27157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700" dirty="0"/>
              <a:t>The Raspberry Pi was launched on a leap day (February 29, 2012). So as of February 2021, it is technically two years old.</a:t>
            </a:r>
          </a:p>
          <a:p>
            <a:pPr>
              <a:lnSpc>
                <a:spcPct val="100000"/>
              </a:lnSpc>
            </a:pPr>
            <a:r>
              <a:rPr lang="en-US" sz="1700" dirty="0"/>
              <a:t>Raspberry Pi is third best-selling general-purpose computer platform after Apple MACs and Windows-based PC</a:t>
            </a:r>
          </a:p>
          <a:p>
            <a:pPr>
              <a:lnSpc>
                <a:spcPct val="100000"/>
              </a:lnSpc>
            </a:pPr>
            <a:r>
              <a:rPr lang="en-US" sz="1700" dirty="0"/>
              <a:t>Sales of Raspberry Pi hit 640,000 units in March 2020 – the second biggest sales month ever – at the beginning of the coronavirus pandemic.</a:t>
            </a:r>
          </a:p>
          <a:p>
            <a:pPr>
              <a:lnSpc>
                <a:spcPct val="100000"/>
              </a:lnSpc>
            </a:pPr>
            <a:r>
              <a:rPr lang="en-US" sz="1700" dirty="0"/>
              <a:t>Over 30 million Raspberry Pi boards have been sold worldwide from February 2012 to the end of 2020.</a:t>
            </a:r>
          </a:p>
        </p:txBody>
      </p:sp>
    </p:spTree>
    <p:extLst>
      <p:ext uri="{BB962C8B-B14F-4D97-AF65-F5344CB8AC3E}">
        <p14:creationId xmlns:p14="http://schemas.microsoft.com/office/powerpoint/2010/main" val="226212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1E1224E-6618-482E-BE87-321A7FC1C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A9B819-6718-46D1-8106-133D43FE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4" y="957447"/>
            <a:ext cx="3383280" cy="4943105"/>
          </a:xfrm>
        </p:spPr>
        <p:txBody>
          <a:bodyPr anchor="ctr">
            <a:normAutofit/>
          </a:bodyPr>
          <a:lstStyle/>
          <a:p>
            <a:r>
              <a:rPr lang="en-US" sz="3400" dirty="0"/>
              <a:t>Software Specifications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8126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9234" y="6163056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5C77E38-2DD0-446C-9BC5-CE874B7544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89652"/>
              </p:ext>
            </p:extLst>
          </p:nvPr>
        </p:nvGraphicFramePr>
        <p:xfrm>
          <a:off x="4553712" y="621792"/>
          <a:ext cx="6812280" cy="5541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1453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A4FEA8-4316-4EAE-A08D-2D788A437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Ideas for Raspberry Pi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5BFB2F-63F2-4E6D-886A-A09D8A7B13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create a simple desktop PC</a:t>
            </a:r>
          </a:p>
          <a:p>
            <a:r>
              <a:rPr lang="en-US" dirty="0"/>
              <a:t>Can create a wireless print server to share a printer</a:t>
            </a:r>
          </a:p>
          <a:p>
            <a:r>
              <a:rPr lang="en-US" dirty="0"/>
              <a:t>Can build a game server for multiplayer network games</a:t>
            </a:r>
          </a:p>
          <a:p>
            <a:r>
              <a:rPr lang="en-US" dirty="0"/>
              <a:t>Can produce time lapsed movies using a camera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7F0DDA-4CFB-4208-94EB-232739F74E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control robots</a:t>
            </a:r>
          </a:p>
          <a:p>
            <a:r>
              <a:rPr lang="en-US" dirty="0"/>
              <a:t>Can broadcast over FM radio stations (short-range)</a:t>
            </a:r>
          </a:p>
          <a:p>
            <a:r>
              <a:rPr lang="en-US" dirty="0"/>
              <a:t>Can configure to host a website or blog</a:t>
            </a:r>
          </a:p>
          <a:p>
            <a:r>
              <a:rPr lang="en-US" dirty="0"/>
              <a:t>Can recreate digital photo frames (with multiple pictures that can change)</a:t>
            </a:r>
          </a:p>
        </p:txBody>
      </p:sp>
    </p:spTree>
    <p:extLst>
      <p:ext uri="{BB962C8B-B14F-4D97-AF65-F5344CB8AC3E}">
        <p14:creationId xmlns:p14="http://schemas.microsoft.com/office/powerpoint/2010/main" val="267561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2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1BA1E0-9121-406C-BDC8-F33217EE5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/>
              <a:t>Raspberry Pi 3 Model 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A30CA-0AB0-415C-B5A2-FA0F14D1D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7980" y="4872922"/>
            <a:ext cx="4023359" cy="120814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Here’s a photo of a Raspberry Pi board</a:t>
            </a:r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9A74670-898F-48A0-A635-468D7DAAFBB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3" b="2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90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C1A1C5D3-C053-4EE9-BE1A-419B6E27CC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221673"/>
            <a:ext cx="8384770" cy="133263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269895-C2DE-4C11-867F-F7282985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121" y="310343"/>
            <a:ext cx="7985759" cy="8688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000"/>
              <a:t>Hardware Interface Diagram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121140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506376-F1EC-4BB2-A41B-C017F52F0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15738" y="1263807"/>
            <a:ext cx="6960524" cy="5985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List of all Raspberry Pi connectors</a:t>
            </a:r>
          </a:p>
        </p:txBody>
      </p:sp>
      <p:pic>
        <p:nvPicPr>
          <p:cNvPr id="8" name="Picture Placeholder 7" descr="Diagram, schematic&#10;&#10;Description automatically generated">
            <a:extLst>
              <a:ext uri="{FF2B5EF4-FFF2-40B4-BE49-F238E27FC236}">
                <a16:creationId xmlns:a16="http://schemas.microsoft.com/office/drawing/2014/main" id="{1A6D4D8C-C3DD-4CD0-8855-2E9A39AD75D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868" y="2139484"/>
            <a:ext cx="81522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832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C244F7-933F-49BA-9631-6A9F573E7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/>
              <a:t>What Is GPIO?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C9A060-660A-4EF6-B76A-A57FC56C1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0" y="4619624"/>
            <a:ext cx="5251703" cy="1038225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endParaRPr lang="en-US" sz="24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03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44AD29B6-BF3B-4407-9E75-52DF8E3B2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55F8BA08-3E38-4B70-B93A-74F08E0922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CEFF2B-C81E-45F4-B846-0EC0D24BB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029" y="507160"/>
            <a:ext cx="2993571" cy="5438730"/>
          </a:xfrm>
        </p:spPr>
        <p:txBody>
          <a:bodyPr>
            <a:normAutofit/>
          </a:bodyPr>
          <a:lstStyle/>
          <a:p>
            <a:r>
              <a:rPr lang="en-US" sz="3200"/>
              <a:t>GPIO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57F1B33-79AB-4A71-8CEC-4546D709B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2874481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Content Placeholder 5">
            <a:extLst>
              <a:ext uri="{FF2B5EF4-FFF2-40B4-BE49-F238E27FC236}">
                <a16:creationId xmlns:a16="http://schemas.microsoft.com/office/drawing/2014/main" id="{BF20B70A-1C86-4DF7-BB78-784F41C555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303874"/>
              </p:ext>
            </p:extLst>
          </p:nvPr>
        </p:nvGraphicFramePr>
        <p:xfrm>
          <a:off x="4526280" y="512064"/>
          <a:ext cx="6830568" cy="544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4538802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DarkSeedLeftStep">
      <a:dk1>
        <a:srgbClr val="000000"/>
      </a:dk1>
      <a:lt1>
        <a:srgbClr val="FFFFFF"/>
      </a:lt1>
      <a:dk2>
        <a:srgbClr val="231B31"/>
      </a:dk2>
      <a:lt2>
        <a:srgbClr val="F0F3F2"/>
      </a:lt2>
      <a:accent1>
        <a:srgbClr val="E7295A"/>
      </a:accent1>
      <a:accent2>
        <a:srgbClr val="D51797"/>
      </a:accent2>
      <a:accent3>
        <a:srgbClr val="D629E7"/>
      </a:accent3>
      <a:accent4>
        <a:srgbClr val="7517D5"/>
      </a:accent4>
      <a:accent5>
        <a:srgbClr val="3729E7"/>
      </a:accent5>
      <a:accent6>
        <a:srgbClr val="1758D5"/>
      </a:accent6>
      <a:hlink>
        <a:srgbClr val="7055C6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386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Avenir Next LT Pro</vt:lpstr>
      <vt:lpstr>Calibri</vt:lpstr>
      <vt:lpstr>Neue Haas Grotesk Text Pro</vt:lpstr>
      <vt:lpstr>AccentBoxVTI</vt:lpstr>
      <vt:lpstr>Introduction to Raspberry Pi</vt:lpstr>
      <vt:lpstr>What is a Raspberry Pi?</vt:lpstr>
      <vt:lpstr>A Few Fun Facts….</vt:lpstr>
      <vt:lpstr>Software Specifications</vt:lpstr>
      <vt:lpstr>Interesting Ideas for Raspberry Pi</vt:lpstr>
      <vt:lpstr>Raspberry Pi 3 Model B</vt:lpstr>
      <vt:lpstr>Hardware Interface Diagram</vt:lpstr>
      <vt:lpstr>What Is GPIO?</vt:lpstr>
      <vt:lpstr>GPIO</vt:lpstr>
      <vt:lpstr>Graphical Raspberry Pi GPIO Pinout</vt:lpstr>
      <vt:lpstr>Now Reviewing our Robots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Winchester</dc:creator>
  <cp:lastModifiedBy>Anthony Winchester</cp:lastModifiedBy>
  <cp:revision>14</cp:revision>
  <dcterms:created xsi:type="dcterms:W3CDTF">2021-02-23T01:06:29Z</dcterms:created>
  <dcterms:modified xsi:type="dcterms:W3CDTF">2021-02-23T03:15:58Z</dcterms:modified>
</cp:coreProperties>
</file>