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1" r:id="rId6"/>
    <p:sldId id="262" r:id="rId7"/>
    <p:sldId id="260" r:id="rId8"/>
    <p:sldId id="259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84" d="100"/>
          <a:sy n="84" d="100"/>
        </p:scale>
        <p:origin x="643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85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832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700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9988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61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904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26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43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6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1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554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53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02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2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42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10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24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BEB35-223E-43E9-9932-B17F4B365357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FDDA3-F819-46F9-9070-C15B7E329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6324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3D2A5-3465-318E-9FC8-10624C1473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Final Project Discussion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19A2F8-9D45-F797-7B65-52316ABE48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CAC 240</a:t>
            </a:r>
          </a:p>
          <a:p>
            <a:r>
              <a:rPr lang="en-US" dirty="0"/>
              <a:t>Anthony Winchester</a:t>
            </a:r>
          </a:p>
        </p:txBody>
      </p:sp>
    </p:spTree>
    <p:extLst>
      <p:ext uri="{BB962C8B-B14F-4D97-AF65-F5344CB8AC3E}">
        <p14:creationId xmlns:p14="http://schemas.microsoft.com/office/powerpoint/2010/main" val="2565696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8A7CB-5DAD-BC7E-E0D5-8B83C71C3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Voltages for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8EA7C-B132-B1B7-88F1-A497D6DB8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86471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One of the most fundamental circuits in electronics</a:t>
            </a:r>
          </a:p>
          <a:p>
            <a:r>
              <a:rPr lang="en-US" dirty="0"/>
              <a:t>Simple circuit which turns a large voltage into a smaller one</a:t>
            </a:r>
          </a:p>
          <a:p>
            <a:r>
              <a:rPr lang="en-US" dirty="0"/>
              <a:t>Using just two series resistors and an input voltage, we can create an output voltage that is a fraction of the input voltage</a:t>
            </a:r>
          </a:p>
          <a:p>
            <a:r>
              <a:rPr lang="en-US" dirty="0"/>
              <a:t>Never to be used to supply power to a load</a:t>
            </a:r>
          </a:p>
          <a:p>
            <a:pPr lvl="1"/>
            <a:r>
              <a:rPr lang="en-US" dirty="0"/>
              <a:t>Current for load must run through resistor, and  power produced dissipated in the form of heat – can melt resistor if power exceeds the rating of the resistor</a:t>
            </a:r>
          </a:p>
          <a:p>
            <a:pPr lvl="1"/>
            <a:r>
              <a:rPr lang="en-US" dirty="0"/>
              <a:t>Voltage-divider-power-supply is very inefficient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678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E64FB-8C1D-8EBB-660C-58C484424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 for Voltage Divider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DCF98546-4596-FD77-46EE-E1B4F6D39D7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896" y="3258342"/>
            <a:ext cx="4549361" cy="1189833"/>
          </a:xfrm>
          <a:effectLst>
            <a:outerShdw blurRad="50800" dist="50800" dir="5400000" algn="ctr" rotWithShape="0">
              <a:schemeClr val="bg1">
                <a:lumMod val="50000"/>
                <a:lumOff val="50000"/>
              </a:schemeClr>
            </a:outerShdw>
          </a:effec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FB21F6-D197-3009-E322-8A78D3504E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41410" y="2595562"/>
            <a:ext cx="5934511" cy="3195637"/>
          </a:xfrm>
        </p:spPr>
        <p:txBody>
          <a:bodyPr/>
          <a:lstStyle/>
          <a:p>
            <a:r>
              <a:rPr lang="en-US" dirty="0"/>
              <a:t>Output voltage is directly proportional to the input voltage and the ratio of R</a:t>
            </a:r>
            <a:r>
              <a:rPr lang="en-US" baseline="-25000" dirty="0"/>
              <a:t>1</a:t>
            </a:r>
            <a:r>
              <a:rPr lang="en-US" dirty="0"/>
              <a:t> and R</a:t>
            </a:r>
            <a:r>
              <a:rPr lang="en-US" baseline="-25000" dirty="0"/>
              <a:t>2</a:t>
            </a:r>
          </a:p>
          <a:p>
            <a:r>
              <a:rPr lang="en-US" dirty="0"/>
              <a:t>R</a:t>
            </a:r>
            <a:r>
              <a:rPr lang="en-US" baseline="-25000" dirty="0"/>
              <a:t>1</a:t>
            </a:r>
            <a:r>
              <a:rPr lang="en-US" dirty="0"/>
              <a:t> is the resistor closest to the input voltage</a:t>
            </a:r>
          </a:p>
          <a:p>
            <a:r>
              <a:rPr lang="en-US" dirty="0"/>
              <a:t>R</a:t>
            </a:r>
            <a:r>
              <a:rPr lang="en-US" baseline="-25000" dirty="0"/>
              <a:t>2</a:t>
            </a:r>
            <a:r>
              <a:rPr lang="en-US" dirty="0"/>
              <a:t> is the resistor closest to Ground</a:t>
            </a:r>
          </a:p>
        </p:txBody>
      </p:sp>
    </p:spTree>
    <p:extLst>
      <p:ext uri="{BB962C8B-B14F-4D97-AF65-F5344CB8AC3E}">
        <p14:creationId xmlns:p14="http://schemas.microsoft.com/office/powerpoint/2010/main" val="3407741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79DCB-7D3D-669C-716C-8CC73D539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Items needed for building voltage divider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6F539-A017-C151-0A69-C3C186B23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These are listed in assignment specifications:</a:t>
            </a:r>
          </a:p>
          <a:p>
            <a:pPr lvl="1"/>
            <a:r>
              <a:rPr lang="en-US" dirty="0"/>
              <a:t>Raspberry Pi</a:t>
            </a:r>
          </a:p>
          <a:p>
            <a:pPr lvl="1"/>
            <a:r>
              <a:rPr lang="en-US" dirty="0"/>
              <a:t>Breadboard</a:t>
            </a:r>
          </a:p>
          <a:p>
            <a:pPr lvl="1"/>
            <a:r>
              <a:rPr lang="en-US" dirty="0"/>
              <a:t>Jumper wires</a:t>
            </a:r>
          </a:p>
          <a:p>
            <a:pPr lvl="1"/>
            <a:r>
              <a:rPr lang="en-US" dirty="0"/>
              <a:t>MCP3008 eight-channel Analog-to-Digital Converter (ADC) Integrated Circuit (IC)</a:t>
            </a:r>
          </a:p>
          <a:p>
            <a:pPr lvl="1"/>
            <a:r>
              <a:rPr lang="en-US" dirty="0"/>
              <a:t>10k</a:t>
            </a:r>
            <a:r>
              <a:rPr lang="el-GR" dirty="0"/>
              <a:t>Ω</a:t>
            </a:r>
            <a:r>
              <a:rPr lang="en-US" dirty="0"/>
              <a:t> resistor</a:t>
            </a:r>
          </a:p>
          <a:p>
            <a:pPr lvl="1"/>
            <a:r>
              <a:rPr lang="en-US" dirty="0"/>
              <a:t>3.3k</a:t>
            </a:r>
            <a:r>
              <a:rPr lang="el-GR" dirty="0"/>
              <a:t>Ω</a:t>
            </a:r>
            <a:r>
              <a:rPr lang="en-US" dirty="0"/>
              <a:t> resistor</a:t>
            </a:r>
          </a:p>
          <a:p>
            <a:pPr lvl="1"/>
            <a:r>
              <a:rPr lang="en-US" dirty="0"/>
              <a:t>9V battery and clip lead</a:t>
            </a:r>
          </a:p>
        </p:txBody>
      </p:sp>
    </p:spTree>
    <p:extLst>
      <p:ext uri="{BB962C8B-B14F-4D97-AF65-F5344CB8AC3E}">
        <p14:creationId xmlns:p14="http://schemas.microsoft.com/office/powerpoint/2010/main" val="3836038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A5976-9A5F-4C43-D73F-DA9FCF694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MCP3008 Analog to Digital Converter Integrated Chip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82585F0-31EB-4A4C-3733-2F8327B651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306" y="881856"/>
            <a:ext cx="5715000" cy="4619625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392776-597C-F716-2E68-25255BCBD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Chip we will be using for our voltage divider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652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BD14C-62D7-DEAA-9779-CC49099C7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325091"/>
            <a:ext cx="9905998" cy="1478570"/>
          </a:xfrm>
        </p:spPr>
        <p:txBody>
          <a:bodyPr/>
          <a:lstStyle/>
          <a:p>
            <a:r>
              <a:rPr lang="en-US" dirty="0"/>
              <a:t>MCP3008 Pin Configuration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0BCB750-BCA3-3BDF-1D41-BEF300CE01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233246"/>
              </p:ext>
            </p:extLst>
          </p:nvPr>
        </p:nvGraphicFramePr>
        <p:xfrm>
          <a:off x="1228276" y="1475375"/>
          <a:ext cx="9906000" cy="5060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181">
                  <a:extLst>
                    <a:ext uri="{9D8B030D-6E8A-4147-A177-3AD203B41FA5}">
                      <a16:colId xmlns:a16="http://schemas.microsoft.com/office/drawing/2014/main" val="4260002699"/>
                    </a:ext>
                  </a:extLst>
                </a:gridCol>
                <a:gridCol w="3520056">
                  <a:extLst>
                    <a:ext uri="{9D8B030D-6E8A-4147-A177-3AD203B41FA5}">
                      <a16:colId xmlns:a16="http://schemas.microsoft.com/office/drawing/2014/main" val="3735344604"/>
                    </a:ext>
                  </a:extLst>
                </a:gridCol>
                <a:gridCol w="4747763">
                  <a:extLst>
                    <a:ext uri="{9D8B030D-6E8A-4147-A177-3AD203B41FA5}">
                      <a16:colId xmlns:a16="http://schemas.microsoft.com/office/drawing/2014/main" val="66412016"/>
                    </a:ext>
                  </a:extLst>
                </a:gridCol>
              </a:tblGrid>
              <a:tr h="416775">
                <a:tc>
                  <a:txBody>
                    <a:bodyPr/>
                    <a:lstStyle/>
                    <a:p>
                      <a:r>
                        <a:rPr lang="en-US" dirty="0"/>
                        <a:t>Pin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Pin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632724"/>
                  </a:ext>
                </a:extLst>
              </a:tr>
              <a:tr h="416775">
                <a:tc>
                  <a:txBody>
                    <a:bodyPr/>
                    <a:lstStyle/>
                    <a:p>
                      <a:r>
                        <a:rPr lang="en-US" dirty="0"/>
                        <a:t>1,2,3,4,5,6,7,8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Analog Input Channels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These are the 8 input pins, to which the analog voltage which has to be measured is provided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098566"/>
                  </a:ext>
                </a:extLst>
              </a:tr>
              <a:tr h="416775"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Digital Ground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Connected to the Ground of the circuit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710815"/>
                  </a:ext>
                </a:extLst>
              </a:tr>
              <a:tr h="416775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Chip Select / Shutdown(CS`/SHDN)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This pin is connected to GPIO pin or MCU for turning on or off the 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226719"/>
                  </a:ext>
                </a:extLst>
              </a:tr>
              <a:tr h="416775"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Serial Data In (D</a:t>
                      </a:r>
                      <a:r>
                        <a:rPr lang="en-US" baseline="-25000" dirty="0"/>
                        <a:t>IN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Used for SPI communication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180917"/>
                  </a:ext>
                </a:extLst>
              </a:tr>
              <a:tr h="416775"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Serial Data Out (D</a:t>
                      </a:r>
                      <a:r>
                        <a:rPr lang="en-US" baseline="-25000" dirty="0"/>
                        <a:t>OUT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Used for SPI communication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650694"/>
                  </a:ext>
                </a:extLst>
              </a:tr>
              <a:tr h="416775">
                <a:tc>
                  <a:txBody>
                    <a:bodyPr/>
                    <a:lstStyle/>
                    <a:p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Serial Clock (CLK)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Used to provide clock signal for SPI communication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046813"/>
                  </a:ext>
                </a:extLst>
              </a:tr>
              <a:tr h="416775">
                <a:tc>
                  <a:txBody>
                    <a:bodyPr/>
                    <a:lstStyle/>
                    <a:p>
                      <a:r>
                        <a:rPr lang="en-US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Analog Ground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Connected to Ground of the reference voltage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321162"/>
                  </a:ext>
                </a:extLst>
              </a:tr>
              <a:tr h="416775"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Reference Voltage (V</a:t>
                      </a:r>
                      <a:r>
                        <a:rPr lang="en-US" baseline="-25000" dirty="0"/>
                        <a:t>REF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Connected to reference voltage for ADC Conversion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142941"/>
                  </a:ext>
                </a:extLst>
              </a:tr>
              <a:tr h="416775"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Digital Voltage (</a:t>
                      </a:r>
                      <a:r>
                        <a:rPr lang="en-US" dirty="0" err="1"/>
                        <a:t>V</a:t>
                      </a:r>
                      <a:r>
                        <a:rPr lang="en-US" baseline="-25000" dirty="0" err="1"/>
                        <a:t>dd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Connection to apply positive voltage to the circuit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235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6190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AE54F-DB88-2D74-5694-29C209F47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Something to Note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E08EB-836E-AFDE-289A-E67BB7524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 the battery before running your code</a:t>
            </a:r>
          </a:p>
          <a:p>
            <a:r>
              <a:rPr lang="en-US" dirty="0"/>
              <a:t>Run the code</a:t>
            </a:r>
          </a:p>
          <a:p>
            <a:r>
              <a:rPr lang="en-US" dirty="0"/>
              <a:t>Wait 5 minutes </a:t>
            </a:r>
          </a:p>
          <a:p>
            <a:r>
              <a:rPr lang="en-US" dirty="0"/>
              <a:t>Measure the battery again to see the potential difference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This is a display of the potential energy drain of a robot</a:t>
            </a:r>
          </a:p>
        </p:txBody>
      </p:sp>
    </p:spTree>
    <p:extLst>
      <p:ext uri="{BB962C8B-B14F-4D97-AF65-F5344CB8AC3E}">
        <p14:creationId xmlns:p14="http://schemas.microsoft.com/office/powerpoint/2010/main" val="3022202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3AAA6-A98A-E016-1B14-CAD35C446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You will need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1F9555-D8E2-2345-AF65-AE875FFFC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006221"/>
            <a:ext cx="9905999" cy="4057934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gpizero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import MCP3008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import time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R1 = 10000.0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R2 = 3300.0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analog_input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MCP3008(channel=0)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while True:</a:t>
            </a: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800" b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&lt;your code goes here&gt;</a:t>
            </a:r>
          </a:p>
        </p:txBody>
      </p:sp>
    </p:spTree>
    <p:extLst>
      <p:ext uri="{BB962C8B-B14F-4D97-AF65-F5344CB8AC3E}">
        <p14:creationId xmlns:p14="http://schemas.microsoft.com/office/powerpoint/2010/main" val="2207910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A804F-C87E-0C9E-7778-591A63BF0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submit in Moodle for 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59775-F87B-A1D4-02F3-EA1997069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Copy of your code (in .</a:t>
            </a:r>
            <a:r>
              <a:rPr lang="en-US" dirty="0" err="1"/>
              <a:t>py</a:t>
            </a:r>
            <a:r>
              <a:rPr lang="en-US" dirty="0"/>
              <a:t> format)</a:t>
            </a:r>
          </a:p>
          <a:p>
            <a:r>
              <a:rPr lang="en-US" dirty="0"/>
              <a:t>Video of code execution results</a:t>
            </a:r>
          </a:p>
          <a:p>
            <a:r>
              <a:rPr lang="en-US" dirty="0"/>
              <a:t>Photo of voltage divider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9484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53</TotalTime>
  <Words>430</Words>
  <Application>Microsoft Office PowerPoint</Application>
  <PresentationFormat>Widescreen</PresentationFormat>
  <Paragraphs>77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Tw Cen MT</vt:lpstr>
      <vt:lpstr>Circuit</vt:lpstr>
      <vt:lpstr>Final Project Discussion</vt:lpstr>
      <vt:lpstr>Reducing Voltages for Measurement</vt:lpstr>
      <vt:lpstr>Formula for Voltage Divider</vt:lpstr>
      <vt:lpstr>Items needed for building voltage divider</vt:lpstr>
      <vt:lpstr>MCP3008 Analog to Digital Converter Integrated Chip</vt:lpstr>
      <vt:lpstr>MCP3008 Pin Configuration</vt:lpstr>
      <vt:lpstr>Something to Note</vt:lpstr>
      <vt:lpstr>Code You will need</vt:lpstr>
      <vt:lpstr>What to submit in Moodle for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Project Discussion</dc:title>
  <dc:creator>Anthony Winchester</dc:creator>
  <cp:lastModifiedBy>Anthony Winchester</cp:lastModifiedBy>
  <cp:revision>4</cp:revision>
  <dcterms:created xsi:type="dcterms:W3CDTF">2022-11-30T06:43:54Z</dcterms:created>
  <dcterms:modified xsi:type="dcterms:W3CDTF">2022-11-30T07:37:38Z</dcterms:modified>
</cp:coreProperties>
</file>