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43891200" cy="32918400"/>
  <p:notesSz cx="49523650" cy="32099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399FF"/>
    <a:srgbClr val="FF0000"/>
    <a:srgbClr val="FFFFE9"/>
    <a:srgbClr val="BADFF8"/>
    <a:srgbClr val="B8D3FA"/>
    <a:srgbClr val="B9EA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>
      <p:cViewPr varScale="1">
        <p:scale>
          <a:sx n="19" d="100"/>
          <a:sy n="19" d="100"/>
        </p:scale>
        <p:origin x="210" y="9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1458238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t" anchorCtr="0" compatLnSpc="1">
            <a:prstTxWarp prst="textNoShape">
              <a:avLst/>
            </a:prstTxWarp>
          </a:bodyPr>
          <a:lstStyle>
            <a:lvl1pPr defTabSz="4665663">
              <a:defRPr sz="5900"/>
            </a:lvl1pPr>
          </a:lstStyle>
          <a:p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065413" y="0"/>
            <a:ext cx="21458237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t" anchorCtr="0" compatLnSpc="1">
            <a:prstTxWarp prst="textNoShape">
              <a:avLst/>
            </a:prstTxWarp>
          </a:bodyPr>
          <a:lstStyle>
            <a:lvl1pPr algn="r" defTabSz="4665663">
              <a:defRPr sz="5900"/>
            </a:lvl1pPr>
          </a:lstStyle>
          <a:p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0494288"/>
            <a:ext cx="21458238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b" anchorCtr="0" compatLnSpc="1">
            <a:prstTxWarp prst="textNoShape">
              <a:avLst/>
            </a:prstTxWarp>
          </a:bodyPr>
          <a:lstStyle>
            <a:lvl1pPr defTabSz="4665663">
              <a:defRPr sz="5900"/>
            </a:lvl1pPr>
          </a:lstStyle>
          <a:p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8065413" y="30494288"/>
            <a:ext cx="21458237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b" anchorCtr="0" compatLnSpc="1">
            <a:prstTxWarp prst="textNoShape">
              <a:avLst/>
            </a:prstTxWarp>
          </a:bodyPr>
          <a:lstStyle>
            <a:lvl1pPr algn="r" defTabSz="4665663">
              <a:defRPr sz="5900"/>
            </a:lvl1pPr>
          </a:lstStyle>
          <a:p>
            <a:fld id="{336DFC15-AB7A-49FB-8155-E3134D6D1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93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569" y="10226675"/>
            <a:ext cx="37308064" cy="705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136" y="18653125"/>
            <a:ext cx="30724929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44E17-7FF1-4C5A-8E51-79E7CE81BE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51446-7D1F-400B-A1A9-9DA72CEF3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273297" y="2925764"/>
            <a:ext cx="9326336" cy="26335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91568" y="2925764"/>
            <a:ext cx="27851100" cy="26335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21498-A02A-4C9E-A9A3-B04CC2640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FF880-FD41-41F6-A0B0-84D5852D8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439"/>
            <a:ext cx="37308064" cy="6537325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538"/>
            <a:ext cx="37308064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3EC82-F9AA-4CBF-AF4D-B304C9B30E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569" y="9510714"/>
            <a:ext cx="18588717" cy="19750087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10914" y="9510714"/>
            <a:ext cx="18588718" cy="19750087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710B7-9FA9-4179-AAA7-C23FCB255E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3" y="1317625"/>
            <a:ext cx="39501536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833" y="7369176"/>
            <a:ext cx="19392900" cy="3070225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833" y="10439401"/>
            <a:ext cx="19392900" cy="18965863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664" y="7369176"/>
            <a:ext cx="19399704" cy="3070225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664" y="10439401"/>
            <a:ext cx="19399704" cy="18965863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BDD64-C0F3-45AF-8F77-7B82C151F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A9D75-AEE3-4A41-88EB-1DB88248CA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182D4-9240-4A07-A950-BAD8EFE35A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833" y="1311275"/>
            <a:ext cx="14439900" cy="5576888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59968" y="1311275"/>
            <a:ext cx="24536400" cy="28093988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833" y="6888163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EE749-2366-49B1-A8D1-E59DDC545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436" y="23042564"/>
            <a:ext cx="26335264" cy="2720975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436" y="2941639"/>
            <a:ext cx="26335264" cy="19750087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436" y="25763539"/>
            <a:ext cx="26335264" cy="3862387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8A920-16D9-4DEA-A973-A553CF2594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91569" y="2925763"/>
            <a:ext cx="37308064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1569" y="9510714"/>
            <a:ext cx="37308064" cy="1975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91568" y="29992639"/>
            <a:ext cx="9144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>
            <a:lvl1pPr defTabSz="4389445">
              <a:defRPr sz="6685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6433" y="29992639"/>
            <a:ext cx="13898336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>
            <a:lvl1pPr algn="ctr" defTabSz="4389445">
              <a:defRPr sz="6685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5633" y="29992639"/>
            <a:ext cx="9144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>
            <a:lvl1pPr algn="r" defTabSz="4389445">
              <a:defRPr sz="6685" b="0"/>
            </a:lvl1pPr>
          </a:lstStyle>
          <a:p>
            <a:fld id="{B0B00F5B-13FB-4279-8294-C80CB496BA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+mj-lt"/>
          <a:ea typeface="+mj-ea"/>
          <a:cs typeface="+mj-cs"/>
        </a:defRPr>
      </a:lvl1pPr>
      <a:lvl2pPr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2pPr>
      <a:lvl3pPr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3pPr>
      <a:lvl4pPr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4pPr>
      <a:lvl5pPr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5pPr>
      <a:lvl6pPr marL="391866"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6pPr>
      <a:lvl7pPr marL="783732"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7pPr>
      <a:lvl8pPr marL="1175598"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8pPr>
      <a:lvl9pPr marL="1567464" algn="ctr" defTabSz="4389445" rtl="0" fontAlgn="base">
        <a:spcBef>
          <a:spcPct val="0"/>
        </a:spcBef>
        <a:spcAft>
          <a:spcPct val="0"/>
        </a:spcAft>
        <a:defRPr sz="21085">
          <a:solidFill>
            <a:schemeClr val="tx2"/>
          </a:solidFill>
          <a:latin typeface="Times New Roman" pitchFamily="18" charset="0"/>
        </a:defRPr>
      </a:lvl9pPr>
    </p:titleStyle>
    <p:bodyStyle>
      <a:lvl1pPr marL="1646382" indent="-1646382" algn="l" defTabSz="4389445" rtl="0" fontAlgn="base">
        <a:spcBef>
          <a:spcPct val="20000"/>
        </a:spcBef>
        <a:spcAft>
          <a:spcPct val="0"/>
        </a:spcAft>
        <a:buChar char="•"/>
        <a:defRPr sz="15342">
          <a:solidFill>
            <a:schemeClr val="tx1"/>
          </a:solidFill>
          <a:latin typeface="+mn-lt"/>
          <a:ea typeface="+mn-ea"/>
          <a:cs typeface="+mn-cs"/>
        </a:defRPr>
      </a:lvl1pPr>
      <a:lvl2pPr marL="3566254" indent="-1371531" algn="l" defTabSz="4389445" rtl="0" fontAlgn="base">
        <a:spcBef>
          <a:spcPct val="20000"/>
        </a:spcBef>
        <a:spcAft>
          <a:spcPct val="0"/>
        </a:spcAft>
        <a:buChar char="–"/>
        <a:defRPr sz="13456">
          <a:solidFill>
            <a:schemeClr val="tx1"/>
          </a:solidFill>
          <a:latin typeface="+mn-lt"/>
        </a:defRPr>
      </a:lvl2pPr>
      <a:lvl3pPr marL="5486126" indent="-1096681" algn="l" defTabSz="4389445" rtl="0" fontAlgn="base">
        <a:spcBef>
          <a:spcPct val="20000"/>
        </a:spcBef>
        <a:spcAft>
          <a:spcPct val="0"/>
        </a:spcAft>
        <a:buChar char="•"/>
        <a:defRPr sz="11485">
          <a:solidFill>
            <a:schemeClr val="tx1"/>
          </a:solidFill>
          <a:latin typeface="+mn-lt"/>
        </a:defRPr>
      </a:lvl3pPr>
      <a:lvl4pPr marL="7680849" indent="-1098042" algn="l" defTabSz="4389445" rtl="0" fontAlgn="base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75570" indent="-1098042" algn="l" defTabSz="438944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267437" indent="-1098042" algn="l" defTabSz="438944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659303" indent="-1098042" algn="l" defTabSz="438944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051169" indent="-1098042" algn="l" defTabSz="438944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443035" indent="-1098042" algn="l" defTabSz="4389445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83772" y="2631622"/>
            <a:ext cx="42323657" cy="5373461"/>
          </a:xfrm>
          <a:prstGeom prst="rect">
            <a:avLst/>
          </a:prstGeom>
          <a:solidFill>
            <a:schemeClr val="bg1"/>
          </a:solidFill>
          <a:ln w="1524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057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79714" y="3079297"/>
            <a:ext cx="42062400" cy="36748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Your title and author information</a:t>
            </a:r>
          </a:p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Use size </a:t>
            </a: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72 font for title</a:t>
            </a:r>
          </a:p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Use at least size 48 font for authors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33767486" y="20508686"/>
            <a:ext cx="9209314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CONCLUSION</a:t>
            </a:r>
          </a:p>
        </p:txBody>
      </p:sp>
      <p:sp>
        <p:nvSpPr>
          <p:cNvPr id="2153" name="Rectangle 105"/>
          <p:cNvSpPr>
            <a:spLocks noChangeArrowheads="1"/>
          </p:cNvSpPr>
          <p:nvPr/>
        </p:nvSpPr>
        <p:spPr bwMode="auto">
          <a:xfrm>
            <a:off x="979714" y="15218229"/>
            <a:ext cx="9405257" cy="141128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391886" rIns="391886">
            <a:spAutoFit/>
          </a:bodyPr>
          <a:lstStyle/>
          <a:p>
            <a:pPr algn="ctr" defTabSz="359211">
              <a:tabLst>
                <a:tab pos="359211" algn="l"/>
              </a:tabLst>
            </a:pPr>
            <a:r>
              <a:rPr 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INTRODUCTION</a:t>
            </a:r>
          </a:p>
          <a:p>
            <a:pPr defTabSz="359211">
              <a:tabLst>
                <a:tab pos="359211" algn="l"/>
              </a:tabLst>
            </a:pPr>
            <a:endParaRPr lang="en-US" sz="3428" b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5" name="Rectangle 107"/>
          <p:cNvSpPr>
            <a:spLocks noChangeArrowheads="1"/>
          </p:cNvSpPr>
          <p:nvPr/>
        </p:nvSpPr>
        <p:spPr bwMode="auto">
          <a:xfrm>
            <a:off x="20704629" y="15606032"/>
            <a:ext cx="43891200" cy="40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057"/>
          </a:p>
        </p:txBody>
      </p:sp>
      <p:sp>
        <p:nvSpPr>
          <p:cNvPr id="2157" name="Rectangle 109"/>
          <p:cNvSpPr>
            <a:spLocks noChangeArrowheads="1"/>
          </p:cNvSpPr>
          <p:nvPr/>
        </p:nvSpPr>
        <p:spPr bwMode="auto">
          <a:xfrm>
            <a:off x="20657004" y="15595147"/>
            <a:ext cx="43891200" cy="40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057"/>
          </a:p>
        </p:txBody>
      </p:sp>
      <p:sp>
        <p:nvSpPr>
          <p:cNvPr id="2159" name="Rectangle 111"/>
          <p:cNvSpPr>
            <a:spLocks noChangeArrowheads="1"/>
          </p:cNvSpPr>
          <p:nvPr/>
        </p:nvSpPr>
        <p:spPr bwMode="auto">
          <a:xfrm>
            <a:off x="20771304" y="15606032"/>
            <a:ext cx="43891200" cy="40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057"/>
          </a:p>
        </p:txBody>
      </p:sp>
      <p:sp>
        <p:nvSpPr>
          <p:cNvPr id="2383" name="Rectangle 335"/>
          <p:cNvSpPr>
            <a:spLocks noChangeArrowheads="1"/>
          </p:cNvSpPr>
          <p:nvPr/>
        </p:nvSpPr>
        <p:spPr bwMode="auto">
          <a:xfrm>
            <a:off x="5520419" y="23239640"/>
            <a:ext cx="65" cy="3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 sz="2057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10907486" y="8164286"/>
            <a:ext cx="22272171" cy="216847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13509" tIns="0" rIns="313509" bIns="0">
            <a:spAutoFit/>
          </a:bodyPr>
          <a:lstStyle/>
          <a:p>
            <a:pPr marL="1077632" indent="-685766" algn="ctr"/>
            <a:endParaRPr lang="en-US" sz="2057" b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1077632" indent="-685766" algn="ctr">
              <a:lnSpc>
                <a:spcPct val="130000"/>
              </a:lnSpc>
            </a:pPr>
            <a:r>
              <a:rPr 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EXPERIMENTAL PROCEDURE</a:t>
            </a:r>
          </a:p>
          <a:p>
            <a:pPr marL="1077632" indent="-685766">
              <a:lnSpc>
                <a:spcPct val="120000"/>
              </a:lnSpc>
            </a:pPr>
            <a:endParaRPr lang="en-US" sz="3428" b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1077632" indent="-685766" algn="ctr">
              <a:lnSpc>
                <a:spcPct val="120000"/>
              </a:lnSpc>
            </a:pPr>
            <a:endParaRPr lang="en-US" sz="1029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511" name="Rectangle 463"/>
          <p:cNvSpPr>
            <a:spLocks noChangeArrowheads="1"/>
          </p:cNvSpPr>
          <p:nvPr/>
        </p:nvSpPr>
        <p:spPr bwMode="auto">
          <a:xfrm>
            <a:off x="10972800" y="17634857"/>
            <a:ext cx="21880286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91886" rIns="391886">
            <a:spAutoFit/>
          </a:bodyPr>
          <a:lstStyle/>
          <a:p>
            <a:pPr marL="247638" indent="-50344" algn="ctr">
              <a:tabLst>
                <a:tab pos="195933" algn="l"/>
              </a:tabLst>
            </a:pPr>
            <a:r>
              <a:rPr 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RESULTS</a:t>
            </a:r>
          </a:p>
        </p:txBody>
      </p:sp>
      <p:sp>
        <p:nvSpPr>
          <p:cNvPr id="2521" name="Text Box 473"/>
          <p:cNvSpPr txBox="1">
            <a:spLocks noChangeArrowheads="1"/>
          </p:cNvSpPr>
          <p:nvPr/>
        </p:nvSpPr>
        <p:spPr bwMode="auto">
          <a:xfrm>
            <a:off x="13309147" y="9771290"/>
            <a:ext cx="4324350" cy="40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057"/>
          </a:p>
        </p:txBody>
      </p:sp>
      <p:sp>
        <p:nvSpPr>
          <p:cNvPr id="2523" name="Text Box 475"/>
          <p:cNvSpPr txBox="1">
            <a:spLocks noChangeArrowheads="1"/>
          </p:cNvSpPr>
          <p:nvPr/>
        </p:nvSpPr>
        <p:spPr bwMode="auto">
          <a:xfrm>
            <a:off x="14486165" y="12347120"/>
            <a:ext cx="4716236" cy="40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057"/>
          </a:p>
        </p:txBody>
      </p:sp>
      <p:sp>
        <p:nvSpPr>
          <p:cNvPr id="2528" name="Text Box 480"/>
          <p:cNvSpPr txBox="1">
            <a:spLocks noChangeArrowheads="1"/>
          </p:cNvSpPr>
          <p:nvPr/>
        </p:nvSpPr>
        <p:spPr bwMode="auto">
          <a:xfrm>
            <a:off x="15682233" y="12683217"/>
            <a:ext cx="157843" cy="40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057"/>
          </a:p>
        </p:txBody>
      </p:sp>
      <p:pic>
        <p:nvPicPr>
          <p:cNvPr id="2544" name="Picture 496" descr="schematicdiagr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6857" y="19855544"/>
            <a:ext cx="11625943" cy="7432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56" name="Text Box 508"/>
          <p:cNvSpPr txBox="1">
            <a:spLocks noChangeArrowheads="1"/>
          </p:cNvSpPr>
          <p:nvPr/>
        </p:nvSpPr>
        <p:spPr bwMode="auto">
          <a:xfrm>
            <a:off x="849086" y="8229600"/>
            <a:ext cx="9405257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+mj-lt"/>
                <a:cs typeface="Tahoma" pitchFamily="34" charset="0"/>
              </a:rPr>
              <a:t>ABSTRACT</a:t>
            </a:r>
          </a:p>
          <a:p>
            <a:r>
              <a:rPr lang="en-US" sz="3428" b="0" dirty="0">
                <a:latin typeface="Arial Unicode MS" pitchFamily="34" charset="-128"/>
              </a:rPr>
              <a:t>	</a:t>
            </a:r>
            <a:r>
              <a:rPr lang="en-US" sz="3600" b="0" dirty="0" smtClean="0">
                <a:latin typeface="+mj-lt"/>
                <a:cs typeface="Tahoma" pitchFamily="34" charset="0"/>
              </a:rPr>
              <a:t>Use size 36 font  for each section unless specified</a:t>
            </a:r>
            <a:endParaRPr lang="en-US" sz="3600" b="0" dirty="0">
              <a:latin typeface="+mj-lt"/>
              <a:cs typeface="Tahoma" pitchFamily="34" charset="0"/>
            </a:endParaRPr>
          </a:p>
        </p:txBody>
      </p:sp>
      <p:graphicFrame>
        <p:nvGraphicFramePr>
          <p:cNvPr id="2557" name="Object 509"/>
          <p:cNvGraphicFramePr>
            <a:graphicFrameLocks noChangeAspect="1"/>
          </p:cNvGraphicFramePr>
          <p:nvPr/>
        </p:nvGraphicFramePr>
        <p:xfrm>
          <a:off x="22794686" y="19855543"/>
          <a:ext cx="10021661" cy="7293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2" name="Chart" r:id="rId4" imgW="3743554" imgH="2724607" progId="Excel.Chart.8">
                  <p:embed/>
                </p:oleObj>
              </mc:Choice>
              <mc:Fallback>
                <p:oleObj name="Chart" r:id="rId4" imgW="3743554" imgH="2724607" progId="Excel.Chart.8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4686" y="19855543"/>
                        <a:ext cx="10021661" cy="7293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9" name="Text Box 511"/>
          <p:cNvSpPr txBox="1">
            <a:spLocks noChangeArrowheads="1"/>
          </p:cNvSpPr>
          <p:nvPr/>
        </p:nvSpPr>
        <p:spPr bwMode="auto">
          <a:xfrm>
            <a:off x="22664057" y="27627943"/>
            <a:ext cx="10580914" cy="5144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743" dirty="0">
                <a:latin typeface="Tahoma" pitchFamily="34" charset="0"/>
                <a:cs typeface="Tahoma" pitchFamily="34" charset="0"/>
              </a:rPr>
              <a:t>Figure 2: </a:t>
            </a:r>
            <a:r>
              <a:rPr lang="en-US" sz="2743" b="0" dirty="0">
                <a:latin typeface="Tahoma" pitchFamily="34" charset="0"/>
                <a:cs typeface="Tahoma" pitchFamily="34" charset="0"/>
              </a:rPr>
              <a:t>Use size 32 font.</a:t>
            </a:r>
          </a:p>
        </p:txBody>
      </p:sp>
      <p:sp>
        <p:nvSpPr>
          <p:cNvPr id="2563" name="Text Box 515"/>
          <p:cNvSpPr txBox="1">
            <a:spLocks noChangeArrowheads="1"/>
          </p:cNvSpPr>
          <p:nvPr/>
        </p:nvSpPr>
        <p:spPr bwMode="auto">
          <a:xfrm>
            <a:off x="10907486" y="27693257"/>
            <a:ext cx="10972800" cy="5144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743" dirty="0">
                <a:latin typeface="Tahoma" pitchFamily="34" charset="0"/>
                <a:cs typeface="Tahoma" pitchFamily="34" charset="0"/>
              </a:rPr>
              <a:t>Figure 3:</a:t>
            </a:r>
          </a:p>
        </p:txBody>
      </p:sp>
      <p:sp>
        <p:nvSpPr>
          <p:cNvPr id="2566" name="Text Box 518"/>
          <p:cNvSpPr txBox="1">
            <a:spLocks noChangeArrowheads="1"/>
          </p:cNvSpPr>
          <p:nvPr/>
        </p:nvSpPr>
        <p:spPr bwMode="auto">
          <a:xfrm>
            <a:off x="33702172" y="8229601"/>
            <a:ext cx="9075964" cy="4445319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DISCUSSION</a:t>
            </a:r>
          </a:p>
          <a:p>
            <a:pPr algn="ctr">
              <a:spcBef>
                <a:spcPct val="50000"/>
              </a:spcBef>
            </a:pPr>
            <a:endParaRPr lang="en-US" sz="5143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5143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5143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568" name="Picture 520" descr="bsc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36914" y="3331029"/>
            <a:ext cx="6662057" cy="3771900"/>
          </a:xfrm>
          <a:prstGeom prst="rect">
            <a:avLst/>
          </a:prstGeom>
          <a:noFill/>
        </p:spPr>
      </p:pic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33767486" y="25799143"/>
            <a:ext cx="9209314" cy="132343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REFERENCES</a:t>
            </a:r>
          </a:p>
          <a:p>
            <a:pPr algn="ctr"/>
            <a:r>
              <a:rPr lang="en-US" sz="32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Use size 32 font</a:t>
            </a:r>
            <a:endParaRPr lang="en-US" sz="3200" b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3100</TotalTime>
  <Words>42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Tahoma</vt:lpstr>
      <vt:lpstr>Times New Roman</vt:lpstr>
      <vt:lpstr>Default Design</vt:lpstr>
      <vt:lpstr>Chart</vt:lpstr>
      <vt:lpstr>PowerPoint Presentation</vt:lpstr>
    </vt:vector>
  </TitlesOfParts>
  <Company>Earlham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Trueblood</dc:creator>
  <cp:lastModifiedBy>Turner, Walter</cp:lastModifiedBy>
  <cp:revision>78</cp:revision>
  <dcterms:created xsi:type="dcterms:W3CDTF">2002-04-04T01:10:15Z</dcterms:created>
  <dcterms:modified xsi:type="dcterms:W3CDTF">2023-01-20T15:36:54Z</dcterms:modified>
</cp:coreProperties>
</file>