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29"/>
  </p:notesMasterIdLst>
  <p:sldIdLst>
    <p:sldId id="305" r:id="rId4"/>
    <p:sldId id="323" r:id="rId5"/>
    <p:sldId id="256" r:id="rId6"/>
    <p:sldId id="313" r:id="rId7"/>
    <p:sldId id="314" r:id="rId8"/>
    <p:sldId id="315" r:id="rId9"/>
    <p:sldId id="322" r:id="rId10"/>
    <p:sldId id="316" r:id="rId11"/>
    <p:sldId id="317" r:id="rId12"/>
    <p:sldId id="318" r:id="rId13"/>
    <p:sldId id="303" r:id="rId14"/>
    <p:sldId id="309" r:id="rId15"/>
    <p:sldId id="310" r:id="rId16"/>
    <p:sldId id="311" r:id="rId17"/>
    <p:sldId id="312" r:id="rId18"/>
    <p:sldId id="319" r:id="rId19"/>
    <p:sldId id="321" r:id="rId20"/>
    <p:sldId id="273" r:id="rId21"/>
    <p:sldId id="280" r:id="rId22"/>
    <p:sldId id="274" r:id="rId23"/>
    <p:sldId id="275" r:id="rId24"/>
    <p:sldId id="276" r:id="rId25"/>
    <p:sldId id="277" r:id="rId26"/>
    <p:sldId id="278" r:id="rId27"/>
    <p:sldId id="279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72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A93EC1-36EF-4B81-A01B-2CA4D7C2DF9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BB59FB-B672-424B-9C8D-CF11BBE7B603}">
      <dgm:prSet/>
      <dgm:spPr/>
      <dgm:t>
        <a:bodyPr/>
        <a:lstStyle/>
        <a:p>
          <a:r>
            <a:rPr lang="en-US" dirty="0"/>
            <a:t>Gain</a:t>
          </a:r>
          <a:r>
            <a:rPr lang="en-US" baseline="0" dirty="0"/>
            <a:t> access to group/setting</a:t>
          </a:r>
          <a:endParaRPr lang="en-US" dirty="0"/>
        </a:p>
      </dgm:t>
    </dgm:pt>
    <dgm:pt modelId="{4682EBF9-F9AE-46E0-8858-E2EA0FAB62B6}" type="parTrans" cxnId="{B9CA9148-5002-41AF-AD49-24AAF38D8BB9}">
      <dgm:prSet/>
      <dgm:spPr/>
      <dgm:t>
        <a:bodyPr/>
        <a:lstStyle/>
        <a:p>
          <a:endParaRPr lang="en-US"/>
        </a:p>
      </dgm:t>
    </dgm:pt>
    <dgm:pt modelId="{E9FA537D-4EFB-4083-8085-A90B11408875}" type="sibTrans" cxnId="{B9CA9148-5002-41AF-AD49-24AAF38D8BB9}">
      <dgm:prSet/>
      <dgm:spPr/>
      <dgm:t>
        <a:bodyPr/>
        <a:lstStyle/>
        <a:p>
          <a:endParaRPr lang="en-US"/>
        </a:p>
      </dgm:t>
    </dgm:pt>
    <dgm:pt modelId="{677F9F70-7ABD-4465-8023-10E0F3B6478B}">
      <dgm:prSet/>
      <dgm:spPr/>
      <dgm:t>
        <a:bodyPr/>
        <a:lstStyle/>
        <a:p>
          <a:r>
            <a:rPr lang="en-US" dirty="0"/>
            <a:t>Establish rapport</a:t>
          </a:r>
        </a:p>
      </dgm:t>
    </dgm:pt>
    <dgm:pt modelId="{F3A70EEA-927E-4459-8D89-C1C9FCCE834C}" type="parTrans" cxnId="{A3392FDD-3704-4BF9-8194-3BF6435E1D4B}">
      <dgm:prSet/>
      <dgm:spPr/>
      <dgm:t>
        <a:bodyPr/>
        <a:lstStyle/>
        <a:p>
          <a:endParaRPr lang="en-US"/>
        </a:p>
      </dgm:t>
    </dgm:pt>
    <dgm:pt modelId="{FEF8688C-CD5D-4727-8D8F-3B763171B068}" type="sibTrans" cxnId="{A3392FDD-3704-4BF9-8194-3BF6435E1D4B}">
      <dgm:prSet/>
      <dgm:spPr/>
      <dgm:t>
        <a:bodyPr/>
        <a:lstStyle/>
        <a:p>
          <a:endParaRPr lang="en-US"/>
        </a:p>
      </dgm:t>
    </dgm:pt>
    <dgm:pt modelId="{4612D100-5EE1-4108-A891-C748AE5F511F}">
      <dgm:prSet/>
      <dgm:spPr/>
      <dgm:t>
        <a:bodyPr/>
        <a:lstStyle/>
        <a:p>
          <a:r>
            <a:rPr lang="en-US" dirty="0"/>
            <a:t>Write field notes</a:t>
          </a:r>
        </a:p>
      </dgm:t>
    </dgm:pt>
    <dgm:pt modelId="{66CDE886-BB27-45EF-A5C6-7CEE948D0097}" type="parTrans" cxnId="{933D73AC-D3EB-4998-8826-0A3670E6C170}">
      <dgm:prSet/>
      <dgm:spPr/>
      <dgm:t>
        <a:bodyPr/>
        <a:lstStyle/>
        <a:p>
          <a:endParaRPr lang="en-US"/>
        </a:p>
      </dgm:t>
    </dgm:pt>
    <dgm:pt modelId="{E6DE99BD-948A-4E22-839C-B7D753E485EA}" type="sibTrans" cxnId="{933D73AC-D3EB-4998-8826-0A3670E6C170}">
      <dgm:prSet/>
      <dgm:spPr/>
      <dgm:t>
        <a:bodyPr/>
        <a:lstStyle/>
        <a:p>
          <a:endParaRPr lang="en-US"/>
        </a:p>
      </dgm:t>
    </dgm:pt>
    <dgm:pt modelId="{E58F2724-94F4-8042-A2CD-1733290B22B0}">
      <dgm:prSet/>
      <dgm:spPr/>
      <dgm:t>
        <a:bodyPr/>
        <a:lstStyle/>
        <a:p>
          <a:r>
            <a:rPr lang="en-US" dirty="0"/>
            <a:t>Conduct Interviews</a:t>
          </a:r>
        </a:p>
      </dgm:t>
    </dgm:pt>
    <dgm:pt modelId="{4A4A631A-52D8-E846-B9C7-F865A84C309C}" type="parTrans" cxnId="{99424C64-04EC-3046-8A39-2AAF9A9CB985}">
      <dgm:prSet/>
      <dgm:spPr/>
      <dgm:t>
        <a:bodyPr/>
        <a:lstStyle/>
        <a:p>
          <a:endParaRPr lang="en-US"/>
        </a:p>
      </dgm:t>
    </dgm:pt>
    <dgm:pt modelId="{14131B3B-4241-FE48-959B-563F2BED1CF7}" type="sibTrans" cxnId="{99424C64-04EC-3046-8A39-2AAF9A9CB985}">
      <dgm:prSet/>
      <dgm:spPr/>
      <dgm:t>
        <a:bodyPr/>
        <a:lstStyle/>
        <a:p>
          <a:endParaRPr lang="en-US"/>
        </a:p>
      </dgm:t>
    </dgm:pt>
    <dgm:pt modelId="{FC8BF268-1E12-3244-BAC0-29FE0257FA66}" type="pres">
      <dgm:prSet presAssocID="{A3A93EC1-36EF-4B81-A01B-2CA4D7C2DF96}" presName="linear" presStyleCnt="0">
        <dgm:presLayoutVars>
          <dgm:animLvl val="lvl"/>
          <dgm:resizeHandles val="exact"/>
        </dgm:presLayoutVars>
      </dgm:prSet>
      <dgm:spPr/>
    </dgm:pt>
    <dgm:pt modelId="{0879605E-5284-A84A-8E3E-AB1829107976}" type="pres">
      <dgm:prSet presAssocID="{97BB59FB-B672-424B-9C8D-CF11BBE7B60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DD91B39-1286-AD46-8D27-D82BB2D5A097}" type="pres">
      <dgm:prSet presAssocID="{E9FA537D-4EFB-4083-8085-A90B11408875}" presName="spacer" presStyleCnt="0"/>
      <dgm:spPr/>
    </dgm:pt>
    <dgm:pt modelId="{AA2A430F-0DCA-B345-959A-FE8B1B498795}" type="pres">
      <dgm:prSet presAssocID="{677F9F70-7ABD-4465-8023-10E0F3B6478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836C4F2-E832-234D-8C3E-77B68776A771}" type="pres">
      <dgm:prSet presAssocID="{FEF8688C-CD5D-4727-8D8F-3B763171B068}" presName="spacer" presStyleCnt="0"/>
      <dgm:spPr/>
    </dgm:pt>
    <dgm:pt modelId="{2C79D4E1-79EB-764E-99E0-84798FE79B5B}" type="pres">
      <dgm:prSet presAssocID="{4612D100-5EE1-4108-A891-C748AE5F511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48B97A2-F116-054A-A63D-388E35910281}" type="pres">
      <dgm:prSet presAssocID="{E6DE99BD-948A-4E22-839C-B7D753E485EA}" presName="spacer" presStyleCnt="0"/>
      <dgm:spPr/>
    </dgm:pt>
    <dgm:pt modelId="{0264A2E8-5322-D345-8452-4D2BAA7B56DE}" type="pres">
      <dgm:prSet presAssocID="{E58F2724-94F4-8042-A2CD-1733290B22B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9424C64-04EC-3046-8A39-2AAF9A9CB985}" srcId="{A3A93EC1-36EF-4B81-A01B-2CA4D7C2DF96}" destId="{E58F2724-94F4-8042-A2CD-1733290B22B0}" srcOrd="3" destOrd="0" parTransId="{4A4A631A-52D8-E846-B9C7-F865A84C309C}" sibTransId="{14131B3B-4241-FE48-959B-563F2BED1CF7}"/>
    <dgm:cxn modelId="{C2B86045-61C1-A149-BDB2-3A0FACBE1100}" type="presOf" srcId="{677F9F70-7ABD-4465-8023-10E0F3B6478B}" destId="{AA2A430F-0DCA-B345-959A-FE8B1B498795}" srcOrd="0" destOrd="0" presId="urn:microsoft.com/office/officeart/2005/8/layout/vList2"/>
    <dgm:cxn modelId="{B9CA9148-5002-41AF-AD49-24AAF38D8BB9}" srcId="{A3A93EC1-36EF-4B81-A01B-2CA4D7C2DF96}" destId="{97BB59FB-B672-424B-9C8D-CF11BBE7B603}" srcOrd="0" destOrd="0" parTransId="{4682EBF9-F9AE-46E0-8858-E2EA0FAB62B6}" sibTransId="{E9FA537D-4EFB-4083-8085-A90B11408875}"/>
    <dgm:cxn modelId="{D959A48F-943C-2F4A-881E-07E9D7310F3D}" type="presOf" srcId="{A3A93EC1-36EF-4B81-A01B-2CA4D7C2DF96}" destId="{FC8BF268-1E12-3244-BAC0-29FE0257FA66}" srcOrd="0" destOrd="0" presId="urn:microsoft.com/office/officeart/2005/8/layout/vList2"/>
    <dgm:cxn modelId="{933D73AC-D3EB-4998-8826-0A3670E6C170}" srcId="{A3A93EC1-36EF-4B81-A01B-2CA4D7C2DF96}" destId="{4612D100-5EE1-4108-A891-C748AE5F511F}" srcOrd="2" destOrd="0" parTransId="{66CDE886-BB27-45EF-A5C6-7CEE948D0097}" sibTransId="{E6DE99BD-948A-4E22-839C-B7D753E485EA}"/>
    <dgm:cxn modelId="{6077DEBE-B5F3-E449-BD11-4A67C52401A0}" type="presOf" srcId="{97BB59FB-B672-424B-9C8D-CF11BBE7B603}" destId="{0879605E-5284-A84A-8E3E-AB1829107976}" srcOrd="0" destOrd="0" presId="urn:microsoft.com/office/officeart/2005/8/layout/vList2"/>
    <dgm:cxn modelId="{A3392FDD-3704-4BF9-8194-3BF6435E1D4B}" srcId="{A3A93EC1-36EF-4B81-A01B-2CA4D7C2DF96}" destId="{677F9F70-7ABD-4465-8023-10E0F3B6478B}" srcOrd="1" destOrd="0" parTransId="{F3A70EEA-927E-4459-8D89-C1C9FCCE834C}" sibTransId="{FEF8688C-CD5D-4727-8D8F-3B763171B068}"/>
    <dgm:cxn modelId="{002F4FF9-43EC-674F-9824-2B02283DCA53}" type="presOf" srcId="{4612D100-5EE1-4108-A891-C748AE5F511F}" destId="{2C79D4E1-79EB-764E-99E0-84798FE79B5B}" srcOrd="0" destOrd="0" presId="urn:microsoft.com/office/officeart/2005/8/layout/vList2"/>
    <dgm:cxn modelId="{D4687CFC-291C-594B-AC89-AB821ED50D66}" type="presOf" srcId="{E58F2724-94F4-8042-A2CD-1733290B22B0}" destId="{0264A2E8-5322-D345-8452-4D2BAA7B56DE}" srcOrd="0" destOrd="0" presId="urn:microsoft.com/office/officeart/2005/8/layout/vList2"/>
    <dgm:cxn modelId="{E6494179-7641-794E-83EC-DE56D607ABD6}" type="presParOf" srcId="{FC8BF268-1E12-3244-BAC0-29FE0257FA66}" destId="{0879605E-5284-A84A-8E3E-AB1829107976}" srcOrd="0" destOrd="0" presId="urn:microsoft.com/office/officeart/2005/8/layout/vList2"/>
    <dgm:cxn modelId="{BF6DB92A-8DE8-3B48-B41E-516618616684}" type="presParOf" srcId="{FC8BF268-1E12-3244-BAC0-29FE0257FA66}" destId="{9DD91B39-1286-AD46-8D27-D82BB2D5A097}" srcOrd="1" destOrd="0" presId="urn:microsoft.com/office/officeart/2005/8/layout/vList2"/>
    <dgm:cxn modelId="{39CCCCC3-99A3-AE49-B9F2-E33B958ED6A4}" type="presParOf" srcId="{FC8BF268-1E12-3244-BAC0-29FE0257FA66}" destId="{AA2A430F-0DCA-B345-959A-FE8B1B498795}" srcOrd="2" destOrd="0" presId="urn:microsoft.com/office/officeart/2005/8/layout/vList2"/>
    <dgm:cxn modelId="{9E76B021-08AC-9D4F-844D-8649C88361D8}" type="presParOf" srcId="{FC8BF268-1E12-3244-BAC0-29FE0257FA66}" destId="{A836C4F2-E832-234D-8C3E-77B68776A771}" srcOrd="3" destOrd="0" presId="urn:microsoft.com/office/officeart/2005/8/layout/vList2"/>
    <dgm:cxn modelId="{77FAFD22-0FF0-DC49-A89C-DB2CEB406FFF}" type="presParOf" srcId="{FC8BF268-1E12-3244-BAC0-29FE0257FA66}" destId="{2C79D4E1-79EB-764E-99E0-84798FE79B5B}" srcOrd="4" destOrd="0" presId="urn:microsoft.com/office/officeart/2005/8/layout/vList2"/>
    <dgm:cxn modelId="{CA85E545-73CE-9E4F-8DB4-432ACA0365C6}" type="presParOf" srcId="{FC8BF268-1E12-3244-BAC0-29FE0257FA66}" destId="{848B97A2-F116-054A-A63D-388E35910281}" srcOrd="5" destOrd="0" presId="urn:microsoft.com/office/officeart/2005/8/layout/vList2"/>
    <dgm:cxn modelId="{3D5292D5-F25A-CA42-92FE-8D366DCA3215}" type="presParOf" srcId="{FC8BF268-1E12-3244-BAC0-29FE0257FA66}" destId="{0264A2E8-5322-D345-8452-4D2BAA7B56D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4944760-E0B2-4F03-BA9D-4514C05F20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E82857F-519F-4EEE-BD92-7CBA7085BA04}">
      <dgm:prSet/>
      <dgm:spPr/>
      <dgm:t>
        <a:bodyPr/>
        <a:lstStyle/>
        <a:p>
          <a:r>
            <a:rPr lang="en-US"/>
            <a:t>Tearoom Trade </a:t>
          </a:r>
        </a:p>
      </dgm:t>
    </dgm:pt>
    <dgm:pt modelId="{20A4F0A5-D961-4C85-8E23-5B76C8BCC2EE}" type="parTrans" cxnId="{B3869BE7-5576-4065-B173-9FD99909FC27}">
      <dgm:prSet/>
      <dgm:spPr/>
      <dgm:t>
        <a:bodyPr/>
        <a:lstStyle/>
        <a:p>
          <a:endParaRPr lang="en-US"/>
        </a:p>
      </dgm:t>
    </dgm:pt>
    <dgm:pt modelId="{74F18512-4D9C-484D-9B67-37791EB529DB}" type="sibTrans" cxnId="{B3869BE7-5576-4065-B173-9FD99909FC27}">
      <dgm:prSet/>
      <dgm:spPr/>
      <dgm:t>
        <a:bodyPr/>
        <a:lstStyle/>
        <a:p>
          <a:endParaRPr lang="en-US"/>
        </a:p>
      </dgm:t>
    </dgm:pt>
    <dgm:pt modelId="{03E6FF80-559C-43B9-8022-58322E4BB032}">
      <dgm:prSet/>
      <dgm:spPr/>
      <dgm:t>
        <a:bodyPr/>
        <a:lstStyle/>
        <a:p>
          <a:r>
            <a:rPr lang="en-US"/>
            <a:t>Stanford Prison Experiment </a:t>
          </a:r>
        </a:p>
      </dgm:t>
    </dgm:pt>
    <dgm:pt modelId="{DA79675A-A3D3-44F7-9150-17F2801F3832}" type="parTrans" cxnId="{96243238-44EB-4845-8FD4-D24D0B5E6A44}">
      <dgm:prSet/>
      <dgm:spPr/>
      <dgm:t>
        <a:bodyPr/>
        <a:lstStyle/>
        <a:p>
          <a:endParaRPr lang="en-US"/>
        </a:p>
      </dgm:t>
    </dgm:pt>
    <dgm:pt modelId="{2E11B3C3-6931-4F30-8BC6-202CE729F614}" type="sibTrans" cxnId="{96243238-44EB-4845-8FD4-D24D0B5E6A44}">
      <dgm:prSet/>
      <dgm:spPr/>
      <dgm:t>
        <a:bodyPr/>
        <a:lstStyle/>
        <a:p>
          <a:endParaRPr lang="en-US"/>
        </a:p>
      </dgm:t>
    </dgm:pt>
    <dgm:pt modelId="{F0360398-950B-45A3-AA45-D74C5B49451D}">
      <dgm:prSet/>
      <dgm:spPr/>
      <dgm:t>
        <a:bodyPr/>
        <a:lstStyle/>
        <a:p>
          <a:r>
            <a:rPr lang="en-US"/>
            <a:t>Middletown Studies </a:t>
          </a:r>
        </a:p>
      </dgm:t>
    </dgm:pt>
    <dgm:pt modelId="{03480A61-FBCE-4F44-962B-94A25FD5FC53}" type="parTrans" cxnId="{7894DA35-AFB5-42D4-B82E-A25BBAB82923}">
      <dgm:prSet/>
      <dgm:spPr/>
      <dgm:t>
        <a:bodyPr/>
        <a:lstStyle/>
        <a:p>
          <a:endParaRPr lang="en-US"/>
        </a:p>
      </dgm:t>
    </dgm:pt>
    <dgm:pt modelId="{8DB0785E-2916-4742-8AB5-670D8DA7D20A}" type="sibTrans" cxnId="{7894DA35-AFB5-42D4-B82E-A25BBAB82923}">
      <dgm:prSet/>
      <dgm:spPr/>
      <dgm:t>
        <a:bodyPr/>
        <a:lstStyle/>
        <a:p>
          <a:endParaRPr lang="en-US"/>
        </a:p>
      </dgm:t>
    </dgm:pt>
    <dgm:pt modelId="{A77405D2-D65C-4038-B535-076CDABAC317}" type="pres">
      <dgm:prSet presAssocID="{B4944760-E0B2-4F03-BA9D-4514C05F20C7}" presName="linear" presStyleCnt="0">
        <dgm:presLayoutVars>
          <dgm:animLvl val="lvl"/>
          <dgm:resizeHandles val="exact"/>
        </dgm:presLayoutVars>
      </dgm:prSet>
      <dgm:spPr/>
    </dgm:pt>
    <dgm:pt modelId="{7C7B0448-C506-4349-A3D1-03CCCBBC3C42}" type="pres">
      <dgm:prSet presAssocID="{3E82857F-519F-4EEE-BD92-7CBA7085BA0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CD64488-C39A-43C5-8F6A-2A2007F8444C}" type="pres">
      <dgm:prSet presAssocID="{74F18512-4D9C-484D-9B67-37791EB529DB}" presName="spacer" presStyleCnt="0"/>
      <dgm:spPr/>
    </dgm:pt>
    <dgm:pt modelId="{81F7C63A-241A-4940-A2CD-1A0D1602DE3A}" type="pres">
      <dgm:prSet presAssocID="{03E6FF80-559C-43B9-8022-58322E4BB03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8B536BB-9ED7-4A6D-BED9-E6E360D24001}" type="pres">
      <dgm:prSet presAssocID="{2E11B3C3-6931-4F30-8BC6-202CE729F614}" presName="spacer" presStyleCnt="0"/>
      <dgm:spPr/>
    </dgm:pt>
    <dgm:pt modelId="{9C86B9AE-36A1-4953-BD7A-E541AD630050}" type="pres">
      <dgm:prSet presAssocID="{F0360398-950B-45A3-AA45-D74C5B49451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894DA35-AFB5-42D4-B82E-A25BBAB82923}" srcId="{B4944760-E0B2-4F03-BA9D-4514C05F20C7}" destId="{F0360398-950B-45A3-AA45-D74C5B49451D}" srcOrd="2" destOrd="0" parTransId="{03480A61-FBCE-4F44-962B-94A25FD5FC53}" sibTransId="{8DB0785E-2916-4742-8AB5-670D8DA7D20A}"/>
    <dgm:cxn modelId="{96243238-44EB-4845-8FD4-D24D0B5E6A44}" srcId="{B4944760-E0B2-4F03-BA9D-4514C05F20C7}" destId="{03E6FF80-559C-43B9-8022-58322E4BB032}" srcOrd="1" destOrd="0" parTransId="{DA79675A-A3D3-44F7-9150-17F2801F3832}" sibTransId="{2E11B3C3-6931-4F30-8BC6-202CE729F614}"/>
    <dgm:cxn modelId="{A07D81B0-B74A-4805-B290-4282A0C917BE}" type="presOf" srcId="{3E82857F-519F-4EEE-BD92-7CBA7085BA04}" destId="{7C7B0448-C506-4349-A3D1-03CCCBBC3C42}" srcOrd="0" destOrd="0" presId="urn:microsoft.com/office/officeart/2005/8/layout/vList2"/>
    <dgm:cxn modelId="{B3869BE7-5576-4065-B173-9FD99909FC27}" srcId="{B4944760-E0B2-4F03-BA9D-4514C05F20C7}" destId="{3E82857F-519F-4EEE-BD92-7CBA7085BA04}" srcOrd="0" destOrd="0" parTransId="{20A4F0A5-D961-4C85-8E23-5B76C8BCC2EE}" sibTransId="{74F18512-4D9C-484D-9B67-37791EB529DB}"/>
    <dgm:cxn modelId="{5A999DEA-B118-44DA-912D-0C8E0DDB74AB}" type="presOf" srcId="{F0360398-950B-45A3-AA45-D74C5B49451D}" destId="{9C86B9AE-36A1-4953-BD7A-E541AD630050}" srcOrd="0" destOrd="0" presId="urn:microsoft.com/office/officeart/2005/8/layout/vList2"/>
    <dgm:cxn modelId="{9B3C23F7-4F45-476B-A0F5-BA552FA42A42}" type="presOf" srcId="{B4944760-E0B2-4F03-BA9D-4514C05F20C7}" destId="{A77405D2-D65C-4038-B535-076CDABAC317}" srcOrd="0" destOrd="0" presId="urn:microsoft.com/office/officeart/2005/8/layout/vList2"/>
    <dgm:cxn modelId="{6D7AABF8-0BDC-4808-BAE4-8DFC1F4BB396}" type="presOf" srcId="{03E6FF80-559C-43B9-8022-58322E4BB032}" destId="{81F7C63A-241A-4940-A2CD-1A0D1602DE3A}" srcOrd="0" destOrd="0" presId="urn:microsoft.com/office/officeart/2005/8/layout/vList2"/>
    <dgm:cxn modelId="{B613371E-F769-457A-B232-6A119789A89A}" type="presParOf" srcId="{A77405D2-D65C-4038-B535-076CDABAC317}" destId="{7C7B0448-C506-4349-A3D1-03CCCBBC3C42}" srcOrd="0" destOrd="0" presId="urn:microsoft.com/office/officeart/2005/8/layout/vList2"/>
    <dgm:cxn modelId="{F636EE34-9D19-4FF6-A5B8-74FC978E7EDC}" type="presParOf" srcId="{A77405D2-D65C-4038-B535-076CDABAC317}" destId="{BCD64488-C39A-43C5-8F6A-2A2007F8444C}" srcOrd="1" destOrd="0" presId="urn:microsoft.com/office/officeart/2005/8/layout/vList2"/>
    <dgm:cxn modelId="{34047EC0-D07D-47F0-939E-E6E2F361C426}" type="presParOf" srcId="{A77405D2-D65C-4038-B535-076CDABAC317}" destId="{81F7C63A-241A-4940-A2CD-1A0D1602DE3A}" srcOrd="2" destOrd="0" presId="urn:microsoft.com/office/officeart/2005/8/layout/vList2"/>
    <dgm:cxn modelId="{5FBA93F8-30BE-40BF-9243-88A0773DB968}" type="presParOf" srcId="{A77405D2-D65C-4038-B535-076CDABAC317}" destId="{68B536BB-9ED7-4A6D-BED9-E6E360D24001}" srcOrd="3" destOrd="0" presId="urn:microsoft.com/office/officeart/2005/8/layout/vList2"/>
    <dgm:cxn modelId="{B5557649-3FE0-4D5D-92AC-B7A3EBE24CA7}" type="presParOf" srcId="{A77405D2-D65C-4038-B535-076CDABAC317}" destId="{9C86B9AE-36A1-4953-BD7A-E541AD63005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A93EC1-36EF-4B81-A01B-2CA4D7C2DF9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7BB59FB-B672-424B-9C8D-CF11BBE7B603}">
      <dgm:prSet/>
      <dgm:spPr/>
      <dgm:t>
        <a:bodyPr/>
        <a:lstStyle/>
        <a:p>
          <a:r>
            <a:rPr lang="en-US"/>
            <a:t>Interview members of your target population (usually a sample)</a:t>
          </a:r>
        </a:p>
      </dgm:t>
    </dgm:pt>
    <dgm:pt modelId="{4682EBF9-F9AE-46E0-8858-E2EA0FAB62B6}" type="parTrans" cxnId="{B9CA9148-5002-41AF-AD49-24AAF38D8BB9}">
      <dgm:prSet/>
      <dgm:spPr/>
      <dgm:t>
        <a:bodyPr/>
        <a:lstStyle/>
        <a:p>
          <a:endParaRPr lang="en-US"/>
        </a:p>
      </dgm:t>
    </dgm:pt>
    <dgm:pt modelId="{E9FA537D-4EFB-4083-8085-A90B11408875}" type="sibTrans" cxnId="{B9CA9148-5002-41AF-AD49-24AAF38D8BB9}">
      <dgm:prSet/>
      <dgm:spPr/>
      <dgm:t>
        <a:bodyPr/>
        <a:lstStyle/>
        <a:p>
          <a:endParaRPr lang="en-US"/>
        </a:p>
      </dgm:t>
    </dgm:pt>
    <dgm:pt modelId="{677F9F70-7ABD-4465-8023-10E0F3B6478B}">
      <dgm:prSet/>
      <dgm:spPr/>
      <dgm:t>
        <a:bodyPr/>
        <a:lstStyle/>
        <a:p>
          <a:r>
            <a:rPr lang="en-US"/>
            <a:t>Open-ended questions which generate narrative answers</a:t>
          </a:r>
        </a:p>
      </dgm:t>
    </dgm:pt>
    <dgm:pt modelId="{F3A70EEA-927E-4459-8D89-C1C9FCCE834C}" type="parTrans" cxnId="{A3392FDD-3704-4BF9-8194-3BF6435E1D4B}">
      <dgm:prSet/>
      <dgm:spPr/>
      <dgm:t>
        <a:bodyPr/>
        <a:lstStyle/>
        <a:p>
          <a:endParaRPr lang="en-US"/>
        </a:p>
      </dgm:t>
    </dgm:pt>
    <dgm:pt modelId="{FEF8688C-CD5D-4727-8D8F-3B763171B068}" type="sibTrans" cxnId="{A3392FDD-3704-4BF9-8194-3BF6435E1D4B}">
      <dgm:prSet/>
      <dgm:spPr/>
      <dgm:t>
        <a:bodyPr/>
        <a:lstStyle/>
        <a:p>
          <a:endParaRPr lang="en-US"/>
        </a:p>
      </dgm:t>
    </dgm:pt>
    <dgm:pt modelId="{4612D100-5EE1-4108-A891-C748AE5F511F}">
      <dgm:prSet/>
      <dgm:spPr/>
      <dgm:t>
        <a:bodyPr/>
        <a:lstStyle/>
        <a:p>
          <a:r>
            <a:rPr lang="en-US"/>
            <a:t>Directed by interviewer (interviewer influences the data)</a:t>
          </a:r>
        </a:p>
      </dgm:t>
    </dgm:pt>
    <dgm:pt modelId="{66CDE886-BB27-45EF-A5C6-7CEE948D0097}" type="parTrans" cxnId="{933D73AC-D3EB-4998-8826-0A3670E6C170}">
      <dgm:prSet/>
      <dgm:spPr/>
      <dgm:t>
        <a:bodyPr/>
        <a:lstStyle/>
        <a:p>
          <a:endParaRPr lang="en-US"/>
        </a:p>
      </dgm:t>
    </dgm:pt>
    <dgm:pt modelId="{E6DE99BD-948A-4E22-839C-B7D753E485EA}" type="sibTrans" cxnId="{933D73AC-D3EB-4998-8826-0A3670E6C170}">
      <dgm:prSet/>
      <dgm:spPr/>
      <dgm:t>
        <a:bodyPr/>
        <a:lstStyle/>
        <a:p>
          <a:endParaRPr lang="en-US"/>
        </a:p>
      </dgm:t>
    </dgm:pt>
    <dgm:pt modelId="{FC8BF268-1E12-3244-BAC0-29FE0257FA66}" type="pres">
      <dgm:prSet presAssocID="{A3A93EC1-36EF-4B81-A01B-2CA4D7C2DF96}" presName="linear" presStyleCnt="0">
        <dgm:presLayoutVars>
          <dgm:animLvl val="lvl"/>
          <dgm:resizeHandles val="exact"/>
        </dgm:presLayoutVars>
      </dgm:prSet>
      <dgm:spPr/>
    </dgm:pt>
    <dgm:pt modelId="{0879605E-5284-A84A-8E3E-AB1829107976}" type="pres">
      <dgm:prSet presAssocID="{97BB59FB-B672-424B-9C8D-CF11BBE7B60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DD91B39-1286-AD46-8D27-D82BB2D5A097}" type="pres">
      <dgm:prSet presAssocID="{E9FA537D-4EFB-4083-8085-A90B11408875}" presName="spacer" presStyleCnt="0"/>
      <dgm:spPr/>
    </dgm:pt>
    <dgm:pt modelId="{AA2A430F-0DCA-B345-959A-FE8B1B498795}" type="pres">
      <dgm:prSet presAssocID="{677F9F70-7ABD-4465-8023-10E0F3B6478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836C4F2-E832-234D-8C3E-77B68776A771}" type="pres">
      <dgm:prSet presAssocID="{FEF8688C-CD5D-4727-8D8F-3B763171B068}" presName="spacer" presStyleCnt="0"/>
      <dgm:spPr/>
    </dgm:pt>
    <dgm:pt modelId="{2C79D4E1-79EB-764E-99E0-84798FE79B5B}" type="pres">
      <dgm:prSet presAssocID="{4612D100-5EE1-4108-A891-C748AE5F511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C2B86045-61C1-A149-BDB2-3A0FACBE1100}" type="presOf" srcId="{677F9F70-7ABD-4465-8023-10E0F3B6478B}" destId="{AA2A430F-0DCA-B345-959A-FE8B1B498795}" srcOrd="0" destOrd="0" presId="urn:microsoft.com/office/officeart/2005/8/layout/vList2"/>
    <dgm:cxn modelId="{B9CA9148-5002-41AF-AD49-24AAF38D8BB9}" srcId="{A3A93EC1-36EF-4B81-A01B-2CA4D7C2DF96}" destId="{97BB59FB-B672-424B-9C8D-CF11BBE7B603}" srcOrd="0" destOrd="0" parTransId="{4682EBF9-F9AE-46E0-8858-E2EA0FAB62B6}" sibTransId="{E9FA537D-4EFB-4083-8085-A90B11408875}"/>
    <dgm:cxn modelId="{D959A48F-943C-2F4A-881E-07E9D7310F3D}" type="presOf" srcId="{A3A93EC1-36EF-4B81-A01B-2CA4D7C2DF96}" destId="{FC8BF268-1E12-3244-BAC0-29FE0257FA66}" srcOrd="0" destOrd="0" presId="urn:microsoft.com/office/officeart/2005/8/layout/vList2"/>
    <dgm:cxn modelId="{933D73AC-D3EB-4998-8826-0A3670E6C170}" srcId="{A3A93EC1-36EF-4B81-A01B-2CA4D7C2DF96}" destId="{4612D100-5EE1-4108-A891-C748AE5F511F}" srcOrd="2" destOrd="0" parTransId="{66CDE886-BB27-45EF-A5C6-7CEE948D0097}" sibTransId="{E6DE99BD-948A-4E22-839C-B7D753E485EA}"/>
    <dgm:cxn modelId="{6077DEBE-B5F3-E449-BD11-4A67C52401A0}" type="presOf" srcId="{97BB59FB-B672-424B-9C8D-CF11BBE7B603}" destId="{0879605E-5284-A84A-8E3E-AB1829107976}" srcOrd="0" destOrd="0" presId="urn:microsoft.com/office/officeart/2005/8/layout/vList2"/>
    <dgm:cxn modelId="{A3392FDD-3704-4BF9-8194-3BF6435E1D4B}" srcId="{A3A93EC1-36EF-4B81-A01B-2CA4D7C2DF96}" destId="{677F9F70-7ABD-4465-8023-10E0F3B6478B}" srcOrd="1" destOrd="0" parTransId="{F3A70EEA-927E-4459-8D89-C1C9FCCE834C}" sibTransId="{FEF8688C-CD5D-4727-8D8F-3B763171B068}"/>
    <dgm:cxn modelId="{002F4FF9-43EC-674F-9824-2B02283DCA53}" type="presOf" srcId="{4612D100-5EE1-4108-A891-C748AE5F511F}" destId="{2C79D4E1-79EB-764E-99E0-84798FE79B5B}" srcOrd="0" destOrd="0" presId="urn:microsoft.com/office/officeart/2005/8/layout/vList2"/>
    <dgm:cxn modelId="{E6494179-7641-794E-83EC-DE56D607ABD6}" type="presParOf" srcId="{FC8BF268-1E12-3244-BAC0-29FE0257FA66}" destId="{0879605E-5284-A84A-8E3E-AB1829107976}" srcOrd="0" destOrd="0" presId="urn:microsoft.com/office/officeart/2005/8/layout/vList2"/>
    <dgm:cxn modelId="{BF6DB92A-8DE8-3B48-B41E-516618616684}" type="presParOf" srcId="{FC8BF268-1E12-3244-BAC0-29FE0257FA66}" destId="{9DD91B39-1286-AD46-8D27-D82BB2D5A097}" srcOrd="1" destOrd="0" presId="urn:microsoft.com/office/officeart/2005/8/layout/vList2"/>
    <dgm:cxn modelId="{39CCCCC3-99A3-AE49-B9F2-E33B958ED6A4}" type="presParOf" srcId="{FC8BF268-1E12-3244-BAC0-29FE0257FA66}" destId="{AA2A430F-0DCA-B345-959A-FE8B1B498795}" srcOrd="2" destOrd="0" presId="urn:microsoft.com/office/officeart/2005/8/layout/vList2"/>
    <dgm:cxn modelId="{9E76B021-08AC-9D4F-844D-8649C88361D8}" type="presParOf" srcId="{FC8BF268-1E12-3244-BAC0-29FE0257FA66}" destId="{A836C4F2-E832-234D-8C3E-77B68776A771}" srcOrd="3" destOrd="0" presId="urn:microsoft.com/office/officeart/2005/8/layout/vList2"/>
    <dgm:cxn modelId="{77FAFD22-0FF0-DC49-A89C-DB2CEB406FFF}" type="presParOf" srcId="{FC8BF268-1E12-3244-BAC0-29FE0257FA66}" destId="{2C79D4E1-79EB-764E-99E0-84798FE79B5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05C0CC-88CA-CA4D-80FD-E0B67F4A61B5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0129C1F-FA4F-5148-B007-1A7AD5AB3E2D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Population</a:t>
          </a:r>
        </a:p>
      </dgm:t>
    </dgm:pt>
    <dgm:pt modelId="{F1422606-95DB-EB44-8470-35CB2E4D0B42}" type="parTrans" cxnId="{0F4AE341-581E-074F-91B2-E5B1A4876094}">
      <dgm:prSet/>
      <dgm:spPr/>
      <dgm:t>
        <a:bodyPr/>
        <a:lstStyle/>
        <a:p>
          <a:endParaRPr lang="en-US"/>
        </a:p>
      </dgm:t>
    </dgm:pt>
    <dgm:pt modelId="{D6F39F36-CE48-D747-899E-E48C90940452}" type="sibTrans" cxnId="{0F4AE341-581E-074F-91B2-E5B1A4876094}">
      <dgm:prSet/>
      <dgm:spPr/>
      <dgm:t>
        <a:bodyPr/>
        <a:lstStyle/>
        <a:p>
          <a:endParaRPr lang="en-US"/>
        </a:p>
      </dgm:t>
    </dgm:pt>
    <dgm:pt modelId="{D1F1F60C-60DB-894F-AF22-4BD6EDBBE77B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/>
            <a:t>Sample</a:t>
          </a:r>
        </a:p>
      </dgm:t>
    </dgm:pt>
    <dgm:pt modelId="{AFF9B0BD-8E39-C645-BAA5-2A197051636A}" type="parTrans" cxnId="{E7E4C87A-BC0F-4543-817C-81146C13884C}">
      <dgm:prSet/>
      <dgm:spPr/>
      <dgm:t>
        <a:bodyPr/>
        <a:lstStyle/>
        <a:p>
          <a:endParaRPr lang="en-US"/>
        </a:p>
      </dgm:t>
    </dgm:pt>
    <dgm:pt modelId="{CF48A875-5537-0047-84DB-400A6A098847}" type="sibTrans" cxnId="{E7E4C87A-BC0F-4543-817C-81146C13884C}">
      <dgm:prSet/>
      <dgm:spPr/>
      <dgm:t>
        <a:bodyPr/>
        <a:lstStyle/>
        <a:p>
          <a:endParaRPr lang="en-US"/>
        </a:p>
      </dgm:t>
    </dgm:pt>
    <dgm:pt modelId="{D4576D5D-F447-4F44-A70C-566B7409C000}" type="pres">
      <dgm:prSet presAssocID="{AB05C0CC-88CA-CA4D-80FD-E0B67F4A61B5}" presName="Name0" presStyleCnt="0">
        <dgm:presLayoutVars>
          <dgm:chMax val="7"/>
          <dgm:resizeHandles val="exact"/>
        </dgm:presLayoutVars>
      </dgm:prSet>
      <dgm:spPr/>
    </dgm:pt>
    <dgm:pt modelId="{33B8EAB5-5FB3-4740-8751-4240CFE414AE}" type="pres">
      <dgm:prSet presAssocID="{AB05C0CC-88CA-CA4D-80FD-E0B67F4A61B5}" presName="comp1" presStyleCnt="0"/>
      <dgm:spPr/>
    </dgm:pt>
    <dgm:pt modelId="{4A51F25F-4BFA-A748-9E3D-9D26405D8964}" type="pres">
      <dgm:prSet presAssocID="{AB05C0CC-88CA-CA4D-80FD-E0B67F4A61B5}" presName="circle1" presStyleLbl="node1" presStyleIdx="0" presStyleCnt="2"/>
      <dgm:spPr/>
    </dgm:pt>
    <dgm:pt modelId="{63D5E29E-8736-7E41-B344-4975ADF6C3CC}" type="pres">
      <dgm:prSet presAssocID="{AB05C0CC-88CA-CA4D-80FD-E0B67F4A61B5}" presName="c1text" presStyleLbl="node1" presStyleIdx="0" presStyleCnt="2">
        <dgm:presLayoutVars>
          <dgm:bulletEnabled val="1"/>
        </dgm:presLayoutVars>
      </dgm:prSet>
      <dgm:spPr/>
    </dgm:pt>
    <dgm:pt modelId="{D16BE87D-AA05-AC4C-B2D5-76B0A46C99E1}" type="pres">
      <dgm:prSet presAssocID="{AB05C0CC-88CA-CA4D-80FD-E0B67F4A61B5}" presName="comp2" presStyleCnt="0"/>
      <dgm:spPr/>
    </dgm:pt>
    <dgm:pt modelId="{4226EF9F-A2DB-7546-B045-401BFC394D4B}" type="pres">
      <dgm:prSet presAssocID="{AB05C0CC-88CA-CA4D-80FD-E0B67F4A61B5}" presName="circle2" presStyleLbl="node1" presStyleIdx="1" presStyleCnt="2" custScaleX="69790" custScaleY="67316" custLinFactNeighborX="493" custLinFactNeighborY="16991"/>
      <dgm:spPr/>
    </dgm:pt>
    <dgm:pt modelId="{32FB4E92-1D71-FB46-AF31-7C7E6B5D7D89}" type="pres">
      <dgm:prSet presAssocID="{AB05C0CC-88CA-CA4D-80FD-E0B67F4A61B5}" presName="c2text" presStyleLbl="node1" presStyleIdx="1" presStyleCnt="2">
        <dgm:presLayoutVars>
          <dgm:bulletEnabled val="1"/>
        </dgm:presLayoutVars>
      </dgm:prSet>
      <dgm:spPr/>
    </dgm:pt>
  </dgm:ptLst>
  <dgm:cxnLst>
    <dgm:cxn modelId="{0F047105-BF89-FF4A-A0B0-79DAC450FBE4}" type="presOf" srcId="{D1F1F60C-60DB-894F-AF22-4BD6EDBBE77B}" destId="{32FB4E92-1D71-FB46-AF31-7C7E6B5D7D89}" srcOrd="1" destOrd="0" presId="urn:microsoft.com/office/officeart/2005/8/layout/venn2"/>
    <dgm:cxn modelId="{85C44B25-B969-FD44-86FF-A6CEC7770FA0}" type="presOf" srcId="{D1F1F60C-60DB-894F-AF22-4BD6EDBBE77B}" destId="{4226EF9F-A2DB-7546-B045-401BFC394D4B}" srcOrd="0" destOrd="0" presId="urn:microsoft.com/office/officeart/2005/8/layout/venn2"/>
    <dgm:cxn modelId="{15230B2C-79B0-3D48-8599-D32BA9288EDD}" type="presOf" srcId="{50129C1F-FA4F-5148-B007-1A7AD5AB3E2D}" destId="{4A51F25F-4BFA-A748-9E3D-9D26405D8964}" srcOrd="0" destOrd="0" presId="urn:microsoft.com/office/officeart/2005/8/layout/venn2"/>
    <dgm:cxn modelId="{D23B0135-BB05-7B4B-935E-0F6047646407}" type="presOf" srcId="{50129C1F-FA4F-5148-B007-1A7AD5AB3E2D}" destId="{63D5E29E-8736-7E41-B344-4975ADF6C3CC}" srcOrd="1" destOrd="0" presId="urn:microsoft.com/office/officeart/2005/8/layout/venn2"/>
    <dgm:cxn modelId="{0F4AE341-581E-074F-91B2-E5B1A4876094}" srcId="{AB05C0CC-88CA-CA4D-80FD-E0B67F4A61B5}" destId="{50129C1F-FA4F-5148-B007-1A7AD5AB3E2D}" srcOrd="0" destOrd="0" parTransId="{F1422606-95DB-EB44-8470-35CB2E4D0B42}" sibTransId="{D6F39F36-CE48-D747-899E-E48C90940452}"/>
    <dgm:cxn modelId="{E7E4C87A-BC0F-4543-817C-81146C13884C}" srcId="{AB05C0CC-88CA-CA4D-80FD-E0B67F4A61B5}" destId="{D1F1F60C-60DB-894F-AF22-4BD6EDBBE77B}" srcOrd="1" destOrd="0" parTransId="{AFF9B0BD-8E39-C645-BAA5-2A197051636A}" sibTransId="{CF48A875-5537-0047-84DB-400A6A098847}"/>
    <dgm:cxn modelId="{511B29B3-3A32-C448-B0A9-3980766746E3}" type="presOf" srcId="{AB05C0CC-88CA-CA4D-80FD-E0B67F4A61B5}" destId="{D4576D5D-F447-4F44-A70C-566B7409C000}" srcOrd="0" destOrd="0" presId="urn:microsoft.com/office/officeart/2005/8/layout/venn2"/>
    <dgm:cxn modelId="{132CDC48-E9AC-E54F-B0CA-7081A99D4AC8}" type="presParOf" srcId="{D4576D5D-F447-4F44-A70C-566B7409C000}" destId="{33B8EAB5-5FB3-4740-8751-4240CFE414AE}" srcOrd="0" destOrd="0" presId="urn:microsoft.com/office/officeart/2005/8/layout/venn2"/>
    <dgm:cxn modelId="{72434426-F385-E84B-BED7-9E7C71A8EDB3}" type="presParOf" srcId="{33B8EAB5-5FB3-4740-8751-4240CFE414AE}" destId="{4A51F25F-4BFA-A748-9E3D-9D26405D8964}" srcOrd="0" destOrd="0" presId="urn:microsoft.com/office/officeart/2005/8/layout/venn2"/>
    <dgm:cxn modelId="{C2FF9982-F39C-1245-A975-4297C37AA6F0}" type="presParOf" srcId="{33B8EAB5-5FB3-4740-8751-4240CFE414AE}" destId="{63D5E29E-8736-7E41-B344-4975ADF6C3CC}" srcOrd="1" destOrd="0" presId="urn:microsoft.com/office/officeart/2005/8/layout/venn2"/>
    <dgm:cxn modelId="{93B0F68F-07E3-3E46-BC1D-14406E8DEC67}" type="presParOf" srcId="{D4576D5D-F447-4F44-A70C-566B7409C000}" destId="{D16BE87D-AA05-AC4C-B2D5-76B0A46C99E1}" srcOrd="1" destOrd="0" presId="urn:microsoft.com/office/officeart/2005/8/layout/venn2"/>
    <dgm:cxn modelId="{36CB75DF-FEB0-D040-B9E2-FBAB0027395A}" type="presParOf" srcId="{D16BE87D-AA05-AC4C-B2D5-76B0A46C99E1}" destId="{4226EF9F-A2DB-7546-B045-401BFC394D4B}" srcOrd="0" destOrd="0" presId="urn:microsoft.com/office/officeart/2005/8/layout/venn2"/>
    <dgm:cxn modelId="{72CD8E76-B6E2-0643-BB64-ADE3E16543BF}" type="presParOf" srcId="{D16BE87D-AA05-AC4C-B2D5-76B0A46C99E1}" destId="{32FB4E92-1D71-FB46-AF31-7C7E6B5D7D8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AE178B-7AB7-4914-8A2A-3CB79CCDDDDC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33FFBB9-EF41-4F99-B704-114E999790E0}">
      <dgm:prSet/>
      <dgm:spPr/>
      <dgm:t>
        <a:bodyPr/>
        <a:lstStyle/>
        <a:p>
          <a:pPr>
            <a:defRPr b="1"/>
          </a:pPr>
          <a:r>
            <a:rPr lang="en-US"/>
            <a:t>Research on human subjects</a:t>
          </a:r>
        </a:p>
      </dgm:t>
    </dgm:pt>
    <dgm:pt modelId="{620815AA-4758-4340-8551-C781FA258038}" type="parTrans" cxnId="{E3D29259-5D56-4845-A77F-2AC3DB1E103D}">
      <dgm:prSet/>
      <dgm:spPr/>
      <dgm:t>
        <a:bodyPr/>
        <a:lstStyle/>
        <a:p>
          <a:endParaRPr lang="en-US"/>
        </a:p>
      </dgm:t>
    </dgm:pt>
    <dgm:pt modelId="{63577201-8947-40BE-937B-770F1DFE9DA0}" type="sibTrans" cxnId="{E3D29259-5D56-4845-A77F-2AC3DB1E103D}">
      <dgm:prSet/>
      <dgm:spPr/>
      <dgm:t>
        <a:bodyPr/>
        <a:lstStyle/>
        <a:p>
          <a:endParaRPr lang="en-US"/>
        </a:p>
      </dgm:t>
    </dgm:pt>
    <dgm:pt modelId="{541930AC-EB56-4944-91D6-8530B41942B1}">
      <dgm:prSet/>
      <dgm:spPr/>
      <dgm:t>
        <a:bodyPr/>
        <a:lstStyle/>
        <a:p>
          <a:pPr>
            <a:defRPr b="1"/>
          </a:pPr>
          <a:r>
            <a:rPr lang="en-US"/>
            <a:t>The Common Rule </a:t>
          </a:r>
        </a:p>
      </dgm:t>
    </dgm:pt>
    <dgm:pt modelId="{CECB75F4-C9BB-4727-96A5-600FCD072FCD}" type="parTrans" cxnId="{E5F628B3-8B36-45E2-9584-D9AFFD03578E}">
      <dgm:prSet/>
      <dgm:spPr/>
      <dgm:t>
        <a:bodyPr/>
        <a:lstStyle/>
        <a:p>
          <a:endParaRPr lang="en-US"/>
        </a:p>
      </dgm:t>
    </dgm:pt>
    <dgm:pt modelId="{AFF07932-99B1-479B-ACB1-D7B8E8ED54B2}" type="sibTrans" cxnId="{E5F628B3-8B36-45E2-9584-D9AFFD03578E}">
      <dgm:prSet/>
      <dgm:spPr/>
      <dgm:t>
        <a:bodyPr/>
        <a:lstStyle/>
        <a:p>
          <a:endParaRPr lang="en-US"/>
        </a:p>
      </dgm:t>
    </dgm:pt>
    <dgm:pt modelId="{4DE43B57-ED04-48D5-82D4-D04AA08A384F}">
      <dgm:prSet/>
      <dgm:spPr/>
      <dgm:t>
        <a:bodyPr/>
        <a:lstStyle/>
        <a:p>
          <a:r>
            <a:rPr lang="en-US"/>
            <a:t>Respect for persons </a:t>
          </a:r>
        </a:p>
      </dgm:t>
    </dgm:pt>
    <dgm:pt modelId="{39E2229C-40D0-492C-B403-8F3F5B46D2FA}" type="parTrans" cxnId="{2C22A5D3-C4EE-43A4-8B9E-4ABAFC6EF1B5}">
      <dgm:prSet/>
      <dgm:spPr/>
      <dgm:t>
        <a:bodyPr/>
        <a:lstStyle/>
        <a:p>
          <a:endParaRPr lang="en-US"/>
        </a:p>
      </dgm:t>
    </dgm:pt>
    <dgm:pt modelId="{B155835E-7243-42B6-B3F0-02C8335BCB25}" type="sibTrans" cxnId="{2C22A5D3-C4EE-43A4-8B9E-4ABAFC6EF1B5}">
      <dgm:prSet/>
      <dgm:spPr/>
      <dgm:t>
        <a:bodyPr/>
        <a:lstStyle/>
        <a:p>
          <a:endParaRPr lang="en-US"/>
        </a:p>
      </dgm:t>
    </dgm:pt>
    <dgm:pt modelId="{AF72A244-BCD0-4389-996E-7924D7982AD2}">
      <dgm:prSet/>
      <dgm:spPr/>
      <dgm:t>
        <a:bodyPr/>
        <a:lstStyle/>
        <a:p>
          <a:r>
            <a:rPr lang="en-US"/>
            <a:t>Beneficence </a:t>
          </a:r>
        </a:p>
      </dgm:t>
    </dgm:pt>
    <dgm:pt modelId="{2F2901F0-4CE8-4751-BD77-01CCB53830CB}" type="parTrans" cxnId="{AB9EDEE9-8DFD-4CE3-9543-2FA1FC8E71DA}">
      <dgm:prSet/>
      <dgm:spPr/>
      <dgm:t>
        <a:bodyPr/>
        <a:lstStyle/>
        <a:p>
          <a:endParaRPr lang="en-US"/>
        </a:p>
      </dgm:t>
    </dgm:pt>
    <dgm:pt modelId="{9CC5E04A-C1DD-4666-A572-7825FF84737F}" type="sibTrans" cxnId="{AB9EDEE9-8DFD-4CE3-9543-2FA1FC8E71DA}">
      <dgm:prSet/>
      <dgm:spPr/>
      <dgm:t>
        <a:bodyPr/>
        <a:lstStyle/>
        <a:p>
          <a:endParaRPr lang="en-US"/>
        </a:p>
      </dgm:t>
    </dgm:pt>
    <dgm:pt modelId="{FF8C2368-829F-49D5-989E-ECAC3C94B434}">
      <dgm:prSet/>
      <dgm:spPr/>
      <dgm:t>
        <a:bodyPr/>
        <a:lstStyle/>
        <a:p>
          <a:r>
            <a:rPr lang="en-US"/>
            <a:t>Justice </a:t>
          </a:r>
        </a:p>
      </dgm:t>
    </dgm:pt>
    <dgm:pt modelId="{415D63C6-7396-484C-BBC7-06D0B71B11F0}" type="parTrans" cxnId="{9A9AF983-25C7-45A0-B0FD-B53EBA215893}">
      <dgm:prSet/>
      <dgm:spPr/>
      <dgm:t>
        <a:bodyPr/>
        <a:lstStyle/>
        <a:p>
          <a:endParaRPr lang="en-US"/>
        </a:p>
      </dgm:t>
    </dgm:pt>
    <dgm:pt modelId="{AB657F2C-6D6B-4CED-BE64-832D4B62E675}" type="sibTrans" cxnId="{9A9AF983-25C7-45A0-B0FD-B53EBA215893}">
      <dgm:prSet/>
      <dgm:spPr/>
      <dgm:t>
        <a:bodyPr/>
        <a:lstStyle/>
        <a:p>
          <a:endParaRPr lang="en-US"/>
        </a:p>
      </dgm:t>
    </dgm:pt>
    <dgm:pt modelId="{CDA7F06F-A389-48D6-8483-3B6483012B49}" type="pres">
      <dgm:prSet presAssocID="{7CAE178B-7AB7-4914-8A2A-3CB79CCDDDDC}" presName="root" presStyleCnt="0">
        <dgm:presLayoutVars>
          <dgm:dir/>
          <dgm:resizeHandles val="exact"/>
        </dgm:presLayoutVars>
      </dgm:prSet>
      <dgm:spPr/>
    </dgm:pt>
    <dgm:pt modelId="{196002B4-CE10-47CE-A41B-0A753400645C}" type="pres">
      <dgm:prSet presAssocID="{F33FFBB9-EF41-4F99-B704-114E999790E0}" presName="compNode" presStyleCnt="0"/>
      <dgm:spPr/>
    </dgm:pt>
    <dgm:pt modelId="{1959E822-6611-4E12-82BE-CAE30FBC62F9}" type="pres">
      <dgm:prSet presAssocID="{F33FFBB9-EF41-4F99-B704-114E999790E0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E145534A-0050-4C1F-BAAD-E78449D377F0}" type="pres">
      <dgm:prSet presAssocID="{F33FFBB9-EF41-4F99-B704-114E999790E0}" presName="iconSpace" presStyleCnt="0"/>
      <dgm:spPr/>
    </dgm:pt>
    <dgm:pt modelId="{5BB9BB98-2063-4072-96F8-B70398D3E8A0}" type="pres">
      <dgm:prSet presAssocID="{F33FFBB9-EF41-4F99-B704-114E999790E0}" presName="parTx" presStyleLbl="revTx" presStyleIdx="0" presStyleCnt="4">
        <dgm:presLayoutVars>
          <dgm:chMax val="0"/>
          <dgm:chPref val="0"/>
        </dgm:presLayoutVars>
      </dgm:prSet>
      <dgm:spPr/>
    </dgm:pt>
    <dgm:pt modelId="{1BDEC9FB-7427-479E-A8A3-1646B83154CE}" type="pres">
      <dgm:prSet presAssocID="{F33FFBB9-EF41-4F99-B704-114E999790E0}" presName="txSpace" presStyleCnt="0"/>
      <dgm:spPr/>
    </dgm:pt>
    <dgm:pt modelId="{F3F4B813-11DA-4238-9E47-503375E2DFDD}" type="pres">
      <dgm:prSet presAssocID="{F33FFBB9-EF41-4F99-B704-114E999790E0}" presName="desTx" presStyleLbl="revTx" presStyleIdx="1" presStyleCnt="4">
        <dgm:presLayoutVars/>
      </dgm:prSet>
      <dgm:spPr/>
    </dgm:pt>
    <dgm:pt modelId="{C5DEF68D-7151-47F0-9A1B-802C43E31EA4}" type="pres">
      <dgm:prSet presAssocID="{63577201-8947-40BE-937B-770F1DFE9DA0}" presName="sibTrans" presStyleCnt="0"/>
      <dgm:spPr/>
    </dgm:pt>
    <dgm:pt modelId="{394E9F44-3313-4644-AE83-FAE808D80A14}" type="pres">
      <dgm:prSet presAssocID="{541930AC-EB56-4944-91D6-8530B41942B1}" presName="compNode" presStyleCnt="0"/>
      <dgm:spPr/>
    </dgm:pt>
    <dgm:pt modelId="{42F3E67A-AE8D-4AC6-AA67-720579FC0CDB}" type="pres">
      <dgm:prSet presAssocID="{541930AC-EB56-4944-91D6-8530B41942B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61D0A987-8AB6-4EC0-A97A-9BF412737639}" type="pres">
      <dgm:prSet presAssocID="{541930AC-EB56-4944-91D6-8530B41942B1}" presName="iconSpace" presStyleCnt="0"/>
      <dgm:spPr/>
    </dgm:pt>
    <dgm:pt modelId="{D25F5820-44BC-496A-94A6-7D2D8752D646}" type="pres">
      <dgm:prSet presAssocID="{541930AC-EB56-4944-91D6-8530B41942B1}" presName="parTx" presStyleLbl="revTx" presStyleIdx="2" presStyleCnt="4">
        <dgm:presLayoutVars>
          <dgm:chMax val="0"/>
          <dgm:chPref val="0"/>
        </dgm:presLayoutVars>
      </dgm:prSet>
      <dgm:spPr/>
    </dgm:pt>
    <dgm:pt modelId="{F65B92B9-ECD6-4D5A-9F01-6D7F30A054E4}" type="pres">
      <dgm:prSet presAssocID="{541930AC-EB56-4944-91D6-8530B41942B1}" presName="txSpace" presStyleCnt="0"/>
      <dgm:spPr/>
    </dgm:pt>
    <dgm:pt modelId="{44FCC12A-E84E-4E97-8E77-102A91D55239}" type="pres">
      <dgm:prSet presAssocID="{541930AC-EB56-4944-91D6-8530B41942B1}" presName="desTx" presStyleLbl="revTx" presStyleIdx="3" presStyleCnt="4">
        <dgm:presLayoutVars/>
      </dgm:prSet>
      <dgm:spPr/>
    </dgm:pt>
  </dgm:ptLst>
  <dgm:cxnLst>
    <dgm:cxn modelId="{CF961D08-BD03-45C8-AD71-AFAC3A1189E5}" type="presOf" srcId="{4DE43B57-ED04-48D5-82D4-D04AA08A384F}" destId="{44FCC12A-E84E-4E97-8E77-102A91D55239}" srcOrd="0" destOrd="0" presId="urn:microsoft.com/office/officeart/2018/2/layout/IconLabelDescriptionList"/>
    <dgm:cxn modelId="{CC974926-DB2E-4DAA-93C7-6FF4C7C7DF25}" type="presOf" srcId="{541930AC-EB56-4944-91D6-8530B41942B1}" destId="{D25F5820-44BC-496A-94A6-7D2D8752D646}" srcOrd="0" destOrd="0" presId="urn:microsoft.com/office/officeart/2018/2/layout/IconLabelDescriptionList"/>
    <dgm:cxn modelId="{0E4D1F62-1A97-491D-84CB-E48D616DE11F}" type="presOf" srcId="{AF72A244-BCD0-4389-996E-7924D7982AD2}" destId="{44FCC12A-E84E-4E97-8E77-102A91D55239}" srcOrd="0" destOrd="1" presId="urn:microsoft.com/office/officeart/2018/2/layout/IconLabelDescriptionList"/>
    <dgm:cxn modelId="{7F9F4946-C2CC-452B-8A31-43EA250BB6A8}" type="presOf" srcId="{7CAE178B-7AB7-4914-8A2A-3CB79CCDDDDC}" destId="{CDA7F06F-A389-48D6-8483-3B6483012B49}" srcOrd="0" destOrd="0" presId="urn:microsoft.com/office/officeart/2018/2/layout/IconLabelDescriptionList"/>
    <dgm:cxn modelId="{E3D29259-5D56-4845-A77F-2AC3DB1E103D}" srcId="{7CAE178B-7AB7-4914-8A2A-3CB79CCDDDDC}" destId="{F33FFBB9-EF41-4F99-B704-114E999790E0}" srcOrd="0" destOrd="0" parTransId="{620815AA-4758-4340-8551-C781FA258038}" sibTransId="{63577201-8947-40BE-937B-770F1DFE9DA0}"/>
    <dgm:cxn modelId="{9A9AF983-25C7-45A0-B0FD-B53EBA215893}" srcId="{541930AC-EB56-4944-91D6-8530B41942B1}" destId="{FF8C2368-829F-49D5-989E-ECAC3C94B434}" srcOrd="2" destOrd="0" parTransId="{415D63C6-7396-484C-BBC7-06D0B71B11F0}" sibTransId="{AB657F2C-6D6B-4CED-BE64-832D4B62E675}"/>
    <dgm:cxn modelId="{E5F628B3-8B36-45E2-9584-D9AFFD03578E}" srcId="{7CAE178B-7AB7-4914-8A2A-3CB79CCDDDDC}" destId="{541930AC-EB56-4944-91D6-8530B41942B1}" srcOrd="1" destOrd="0" parTransId="{CECB75F4-C9BB-4727-96A5-600FCD072FCD}" sibTransId="{AFF07932-99B1-479B-ACB1-D7B8E8ED54B2}"/>
    <dgm:cxn modelId="{7AD1B9C6-9E97-48D4-80D0-C111A9E5048B}" type="presOf" srcId="{FF8C2368-829F-49D5-989E-ECAC3C94B434}" destId="{44FCC12A-E84E-4E97-8E77-102A91D55239}" srcOrd="0" destOrd="2" presId="urn:microsoft.com/office/officeart/2018/2/layout/IconLabelDescriptionList"/>
    <dgm:cxn modelId="{2C22A5D3-C4EE-43A4-8B9E-4ABAFC6EF1B5}" srcId="{541930AC-EB56-4944-91D6-8530B41942B1}" destId="{4DE43B57-ED04-48D5-82D4-D04AA08A384F}" srcOrd="0" destOrd="0" parTransId="{39E2229C-40D0-492C-B403-8F3F5B46D2FA}" sibTransId="{B155835E-7243-42B6-B3F0-02C8335BCB25}"/>
    <dgm:cxn modelId="{AB9EDEE9-8DFD-4CE3-9543-2FA1FC8E71DA}" srcId="{541930AC-EB56-4944-91D6-8530B41942B1}" destId="{AF72A244-BCD0-4389-996E-7924D7982AD2}" srcOrd="1" destOrd="0" parTransId="{2F2901F0-4CE8-4751-BD77-01CCB53830CB}" sibTransId="{9CC5E04A-C1DD-4666-A572-7825FF84737F}"/>
    <dgm:cxn modelId="{38D85FF1-E927-4A21-B70B-8B93BEB7E38D}" type="presOf" srcId="{F33FFBB9-EF41-4F99-B704-114E999790E0}" destId="{5BB9BB98-2063-4072-96F8-B70398D3E8A0}" srcOrd="0" destOrd="0" presId="urn:microsoft.com/office/officeart/2018/2/layout/IconLabelDescriptionList"/>
    <dgm:cxn modelId="{A60A42DA-D6E1-4BA1-BFF4-1FBD40EB5A46}" type="presParOf" srcId="{CDA7F06F-A389-48D6-8483-3B6483012B49}" destId="{196002B4-CE10-47CE-A41B-0A753400645C}" srcOrd="0" destOrd="0" presId="urn:microsoft.com/office/officeart/2018/2/layout/IconLabelDescriptionList"/>
    <dgm:cxn modelId="{D82345AC-773E-4882-970D-6E2BF36E9CDE}" type="presParOf" srcId="{196002B4-CE10-47CE-A41B-0A753400645C}" destId="{1959E822-6611-4E12-82BE-CAE30FBC62F9}" srcOrd="0" destOrd="0" presId="urn:microsoft.com/office/officeart/2018/2/layout/IconLabelDescriptionList"/>
    <dgm:cxn modelId="{A210691E-292E-4041-911A-ED255B93040C}" type="presParOf" srcId="{196002B4-CE10-47CE-A41B-0A753400645C}" destId="{E145534A-0050-4C1F-BAAD-E78449D377F0}" srcOrd="1" destOrd="0" presId="urn:microsoft.com/office/officeart/2018/2/layout/IconLabelDescriptionList"/>
    <dgm:cxn modelId="{CA04CB3C-3FCB-4946-895C-B00F46F60B07}" type="presParOf" srcId="{196002B4-CE10-47CE-A41B-0A753400645C}" destId="{5BB9BB98-2063-4072-96F8-B70398D3E8A0}" srcOrd="2" destOrd="0" presId="urn:microsoft.com/office/officeart/2018/2/layout/IconLabelDescriptionList"/>
    <dgm:cxn modelId="{ED80585C-984F-4C31-99A5-9C31674FC276}" type="presParOf" srcId="{196002B4-CE10-47CE-A41B-0A753400645C}" destId="{1BDEC9FB-7427-479E-A8A3-1646B83154CE}" srcOrd="3" destOrd="0" presId="urn:microsoft.com/office/officeart/2018/2/layout/IconLabelDescriptionList"/>
    <dgm:cxn modelId="{57719051-4F20-4ADF-B014-C4EE96540F3E}" type="presParOf" srcId="{196002B4-CE10-47CE-A41B-0A753400645C}" destId="{F3F4B813-11DA-4238-9E47-503375E2DFDD}" srcOrd="4" destOrd="0" presId="urn:microsoft.com/office/officeart/2018/2/layout/IconLabelDescriptionList"/>
    <dgm:cxn modelId="{14CAC4AD-8B1E-40FE-950C-B9398A0FF517}" type="presParOf" srcId="{CDA7F06F-A389-48D6-8483-3B6483012B49}" destId="{C5DEF68D-7151-47F0-9A1B-802C43E31EA4}" srcOrd="1" destOrd="0" presId="urn:microsoft.com/office/officeart/2018/2/layout/IconLabelDescriptionList"/>
    <dgm:cxn modelId="{4276C6C9-55B1-4B33-BBD0-3A8F09C230A8}" type="presParOf" srcId="{CDA7F06F-A389-48D6-8483-3B6483012B49}" destId="{394E9F44-3313-4644-AE83-FAE808D80A14}" srcOrd="2" destOrd="0" presId="urn:microsoft.com/office/officeart/2018/2/layout/IconLabelDescriptionList"/>
    <dgm:cxn modelId="{05A312AC-593E-4E11-8375-CF3D57EF3C97}" type="presParOf" srcId="{394E9F44-3313-4644-AE83-FAE808D80A14}" destId="{42F3E67A-AE8D-4AC6-AA67-720579FC0CDB}" srcOrd="0" destOrd="0" presId="urn:microsoft.com/office/officeart/2018/2/layout/IconLabelDescriptionList"/>
    <dgm:cxn modelId="{FFED95D2-B3AB-487F-9625-603D21B3BB03}" type="presParOf" srcId="{394E9F44-3313-4644-AE83-FAE808D80A14}" destId="{61D0A987-8AB6-4EC0-A97A-9BF412737639}" srcOrd="1" destOrd="0" presId="urn:microsoft.com/office/officeart/2018/2/layout/IconLabelDescriptionList"/>
    <dgm:cxn modelId="{BBC514CA-3761-4B8F-AE65-3A46B76140EA}" type="presParOf" srcId="{394E9F44-3313-4644-AE83-FAE808D80A14}" destId="{D25F5820-44BC-496A-94A6-7D2D8752D646}" srcOrd="2" destOrd="0" presId="urn:microsoft.com/office/officeart/2018/2/layout/IconLabelDescriptionList"/>
    <dgm:cxn modelId="{1B3A6A10-B5FE-491D-A101-515623642D41}" type="presParOf" srcId="{394E9F44-3313-4644-AE83-FAE808D80A14}" destId="{F65B92B9-ECD6-4D5A-9F01-6D7F30A054E4}" srcOrd="3" destOrd="0" presId="urn:microsoft.com/office/officeart/2018/2/layout/IconLabelDescriptionList"/>
    <dgm:cxn modelId="{76B796B8-8304-493E-B06F-DFC18F2B2C63}" type="presParOf" srcId="{394E9F44-3313-4644-AE83-FAE808D80A14}" destId="{44FCC12A-E84E-4E97-8E77-102A91D55239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CBEA7E-928C-4E54-8A65-DAA5C4899EF0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26FD0EC-3175-4D08-A2AB-4D7A27D59DBB}">
      <dgm:prSet/>
      <dgm:spPr/>
      <dgm:t>
        <a:bodyPr/>
        <a:lstStyle/>
        <a:p>
          <a:r>
            <a:rPr lang="en-US"/>
            <a:t>Ongoing Informed Consent </a:t>
          </a:r>
        </a:p>
      </dgm:t>
    </dgm:pt>
    <dgm:pt modelId="{06BFADB8-3000-47D0-8ADC-08EF06265B67}" type="parTrans" cxnId="{08C89AD5-8055-46F0-9716-90E26C9DDA3E}">
      <dgm:prSet/>
      <dgm:spPr/>
      <dgm:t>
        <a:bodyPr/>
        <a:lstStyle/>
        <a:p>
          <a:endParaRPr lang="en-US"/>
        </a:p>
      </dgm:t>
    </dgm:pt>
    <dgm:pt modelId="{783C60A9-F6B8-40D9-BFDA-0972AAA46122}" type="sibTrans" cxnId="{08C89AD5-8055-46F0-9716-90E26C9DDA3E}">
      <dgm:prSet/>
      <dgm:spPr/>
      <dgm:t>
        <a:bodyPr/>
        <a:lstStyle/>
        <a:p>
          <a:endParaRPr lang="en-US"/>
        </a:p>
      </dgm:t>
    </dgm:pt>
    <dgm:pt modelId="{15F9FD68-B68A-4862-A4E0-AAA47564F081}">
      <dgm:prSet/>
      <dgm:spPr/>
      <dgm:t>
        <a:bodyPr/>
        <a:lstStyle/>
        <a:p>
          <a:r>
            <a:rPr lang="en-US"/>
            <a:t>Autonomy</a:t>
          </a:r>
        </a:p>
      </dgm:t>
    </dgm:pt>
    <dgm:pt modelId="{10C97A37-FE0B-4FCF-85EB-5F13C588F454}" type="parTrans" cxnId="{24D38FC0-EC9C-49BA-8E87-713EA5C25505}">
      <dgm:prSet/>
      <dgm:spPr/>
      <dgm:t>
        <a:bodyPr/>
        <a:lstStyle/>
        <a:p>
          <a:endParaRPr lang="en-US"/>
        </a:p>
      </dgm:t>
    </dgm:pt>
    <dgm:pt modelId="{EE3F71B2-930C-4932-9E9E-70610B6A1678}" type="sibTrans" cxnId="{24D38FC0-EC9C-49BA-8E87-713EA5C25505}">
      <dgm:prSet/>
      <dgm:spPr/>
      <dgm:t>
        <a:bodyPr/>
        <a:lstStyle/>
        <a:p>
          <a:endParaRPr lang="en-US"/>
        </a:p>
      </dgm:t>
    </dgm:pt>
    <dgm:pt modelId="{181E8B07-ABDE-443E-B7BF-D7BF73664EA7}">
      <dgm:prSet/>
      <dgm:spPr/>
      <dgm:t>
        <a:bodyPr/>
        <a:lstStyle/>
        <a:p>
          <a:r>
            <a:rPr lang="en-US"/>
            <a:t>No consequences for refusal</a:t>
          </a:r>
        </a:p>
      </dgm:t>
    </dgm:pt>
    <dgm:pt modelId="{ACF60A15-0958-4E38-BE34-C29A0791B69D}" type="parTrans" cxnId="{9B448F6E-9C8A-49FB-8688-A78F5A635A75}">
      <dgm:prSet/>
      <dgm:spPr/>
      <dgm:t>
        <a:bodyPr/>
        <a:lstStyle/>
        <a:p>
          <a:endParaRPr lang="en-US"/>
        </a:p>
      </dgm:t>
    </dgm:pt>
    <dgm:pt modelId="{535E480D-D0E6-4603-B82E-B0B2844F76A5}" type="sibTrans" cxnId="{9B448F6E-9C8A-49FB-8688-A78F5A635A75}">
      <dgm:prSet/>
      <dgm:spPr/>
      <dgm:t>
        <a:bodyPr/>
        <a:lstStyle/>
        <a:p>
          <a:endParaRPr lang="en-US"/>
        </a:p>
      </dgm:t>
    </dgm:pt>
    <dgm:pt modelId="{55258D68-1625-4BC5-9413-43D1E85E7D5E}">
      <dgm:prSet/>
      <dgm:spPr/>
      <dgm:t>
        <a:bodyPr/>
        <a:lstStyle/>
        <a:p>
          <a:r>
            <a:rPr lang="en-US"/>
            <a:t>No coercive incentives </a:t>
          </a:r>
        </a:p>
      </dgm:t>
    </dgm:pt>
    <dgm:pt modelId="{1FF9CC87-E787-42AB-81F1-E2F9F5CA967B}" type="parTrans" cxnId="{211832F2-E225-4B5B-84EA-BF759B4A6716}">
      <dgm:prSet/>
      <dgm:spPr/>
      <dgm:t>
        <a:bodyPr/>
        <a:lstStyle/>
        <a:p>
          <a:endParaRPr lang="en-US"/>
        </a:p>
      </dgm:t>
    </dgm:pt>
    <dgm:pt modelId="{43A93CF0-90C0-4303-897F-B648BA19E3B6}" type="sibTrans" cxnId="{211832F2-E225-4B5B-84EA-BF759B4A6716}">
      <dgm:prSet/>
      <dgm:spPr/>
      <dgm:t>
        <a:bodyPr/>
        <a:lstStyle/>
        <a:p>
          <a:endParaRPr lang="en-US"/>
        </a:p>
      </dgm:t>
    </dgm:pt>
    <dgm:pt modelId="{10EB593D-1432-42F5-8872-856816A0900B}">
      <dgm:prSet/>
      <dgm:spPr/>
      <dgm:t>
        <a:bodyPr/>
        <a:lstStyle/>
        <a:p>
          <a:r>
            <a:rPr lang="en-US"/>
            <a:t>Privacy </a:t>
          </a:r>
        </a:p>
      </dgm:t>
    </dgm:pt>
    <dgm:pt modelId="{A26D2CE1-3891-439C-B6DF-D013D7C87C87}" type="parTrans" cxnId="{C3200036-CE8D-4FC5-B3F5-6D3E05882277}">
      <dgm:prSet/>
      <dgm:spPr/>
      <dgm:t>
        <a:bodyPr/>
        <a:lstStyle/>
        <a:p>
          <a:endParaRPr lang="en-US"/>
        </a:p>
      </dgm:t>
    </dgm:pt>
    <dgm:pt modelId="{FA69AE4D-9FC9-43FF-9D0A-BDE174A6C069}" type="sibTrans" cxnId="{C3200036-CE8D-4FC5-B3F5-6D3E05882277}">
      <dgm:prSet/>
      <dgm:spPr/>
      <dgm:t>
        <a:bodyPr/>
        <a:lstStyle/>
        <a:p>
          <a:endParaRPr lang="en-US"/>
        </a:p>
      </dgm:t>
    </dgm:pt>
    <dgm:pt modelId="{CE1CBFEF-6768-4133-ADB2-EF5C7623F6C2}">
      <dgm:prSet/>
      <dgm:spPr/>
      <dgm:t>
        <a:bodyPr/>
        <a:lstStyle/>
        <a:p>
          <a:r>
            <a:rPr lang="en-US"/>
            <a:t>Anonymity vs. Confidentiality </a:t>
          </a:r>
        </a:p>
      </dgm:t>
    </dgm:pt>
    <dgm:pt modelId="{49BCB29D-09B5-4FDF-8659-AB16738B7F30}" type="parTrans" cxnId="{926C430B-E0A0-4882-96A0-40137087B2E8}">
      <dgm:prSet/>
      <dgm:spPr/>
      <dgm:t>
        <a:bodyPr/>
        <a:lstStyle/>
        <a:p>
          <a:endParaRPr lang="en-US"/>
        </a:p>
      </dgm:t>
    </dgm:pt>
    <dgm:pt modelId="{804D84BF-BA87-4ACC-B022-3CC0BDD679C0}" type="sibTrans" cxnId="{926C430B-E0A0-4882-96A0-40137087B2E8}">
      <dgm:prSet/>
      <dgm:spPr/>
      <dgm:t>
        <a:bodyPr/>
        <a:lstStyle/>
        <a:p>
          <a:endParaRPr lang="en-US"/>
        </a:p>
      </dgm:t>
    </dgm:pt>
    <dgm:pt modelId="{04802A3D-5C75-4DF3-A3AA-9C1DC9B7B171}">
      <dgm:prSet/>
      <dgm:spPr/>
      <dgm:t>
        <a:bodyPr/>
        <a:lstStyle/>
        <a:p>
          <a:r>
            <a:rPr lang="en-US"/>
            <a:t>Feminist ethic – right to be represented/heard </a:t>
          </a:r>
        </a:p>
      </dgm:t>
    </dgm:pt>
    <dgm:pt modelId="{54C1BBC4-16EE-48EF-AF7F-74B0F8E3A63F}" type="parTrans" cxnId="{ABFDEB4C-93EE-4226-BFA3-211E57AF7F8D}">
      <dgm:prSet/>
      <dgm:spPr/>
      <dgm:t>
        <a:bodyPr/>
        <a:lstStyle/>
        <a:p>
          <a:endParaRPr lang="en-US"/>
        </a:p>
      </dgm:t>
    </dgm:pt>
    <dgm:pt modelId="{9261CA1F-269B-47CB-95A0-31165C46FB19}" type="sibTrans" cxnId="{ABFDEB4C-93EE-4226-BFA3-211E57AF7F8D}">
      <dgm:prSet/>
      <dgm:spPr/>
      <dgm:t>
        <a:bodyPr/>
        <a:lstStyle/>
        <a:p>
          <a:endParaRPr lang="en-US"/>
        </a:p>
      </dgm:t>
    </dgm:pt>
    <dgm:pt modelId="{789EEC49-A477-4B1E-8F92-CFA2256CDF44}" type="pres">
      <dgm:prSet presAssocID="{08CBEA7E-928C-4E54-8A65-DAA5C4899EF0}" presName="linear" presStyleCnt="0">
        <dgm:presLayoutVars>
          <dgm:dir/>
          <dgm:animLvl val="lvl"/>
          <dgm:resizeHandles val="exact"/>
        </dgm:presLayoutVars>
      </dgm:prSet>
      <dgm:spPr/>
    </dgm:pt>
    <dgm:pt modelId="{7882AA4F-C17B-4AC0-921C-F1592FC7C511}" type="pres">
      <dgm:prSet presAssocID="{426FD0EC-3175-4D08-A2AB-4D7A27D59DBB}" presName="parentLin" presStyleCnt="0"/>
      <dgm:spPr/>
    </dgm:pt>
    <dgm:pt modelId="{C1F3C0CA-77FA-4B6F-9F88-93F66951941F}" type="pres">
      <dgm:prSet presAssocID="{426FD0EC-3175-4D08-A2AB-4D7A27D59DBB}" presName="parentLeftMargin" presStyleLbl="node1" presStyleIdx="0" presStyleCnt="3"/>
      <dgm:spPr/>
    </dgm:pt>
    <dgm:pt modelId="{C25D6BE6-494B-405C-9393-66DD18E25658}" type="pres">
      <dgm:prSet presAssocID="{426FD0EC-3175-4D08-A2AB-4D7A27D59DB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8AFBB57-FAD4-4F52-902B-7EA35F4FC18D}" type="pres">
      <dgm:prSet presAssocID="{426FD0EC-3175-4D08-A2AB-4D7A27D59DBB}" presName="negativeSpace" presStyleCnt="0"/>
      <dgm:spPr/>
    </dgm:pt>
    <dgm:pt modelId="{287E7739-59AB-4287-923A-8CE20BEE9BE3}" type="pres">
      <dgm:prSet presAssocID="{426FD0EC-3175-4D08-A2AB-4D7A27D59DBB}" presName="childText" presStyleLbl="conFgAcc1" presStyleIdx="0" presStyleCnt="3">
        <dgm:presLayoutVars>
          <dgm:bulletEnabled val="1"/>
        </dgm:presLayoutVars>
      </dgm:prSet>
      <dgm:spPr/>
    </dgm:pt>
    <dgm:pt modelId="{11C6D77A-B9E8-4F15-B5C9-AA4AABA777FC}" type="pres">
      <dgm:prSet presAssocID="{783C60A9-F6B8-40D9-BFDA-0972AAA46122}" presName="spaceBetweenRectangles" presStyleCnt="0"/>
      <dgm:spPr/>
    </dgm:pt>
    <dgm:pt modelId="{F859E14D-7744-46EB-8D6F-C9E23E2674DF}" type="pres">
      <dgm:prSet presAssocID="{15F9FD68-B68A-4862-A4E0-AAA47564F081}" presName="parentLin" presStyleCnt="0"/>
      <dgm:spPr/>
    </dgm:pt>
    <dgm:pt modelId="{70AB396B-0968-4E69-BF44-AA49CEAEA9C0}" type="pres">
      <dgm:prSet presAssocID="{15F9FD68-B68A-4862-A4E0-AAA47564F081}" presName="parentLeftMargin" presStyleLbl="node1" presStyleIdx="0" presStyleCnt="3"/>
      <dgm:spPr/>
    </dgm:pt>
    <dgm:pt modelId="{B49A0DA1-0714-4234-82B7-2BC4B055DC72}" type="pres">
      <dgm:prSet presAssocID="{15F9FD68-B68A-4862-A4E0-AAA47564F08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14D91CE-47B5-4970-AE74-280DF1010E42}" type="pres">
      <dgm:prSet presAssocID="{15F9FD68-B68A-4862-A4E0-AAA47564F081}" presName="negativeSpace" presStyleCnt="0"/>
      <dgm:spPr/>
    </dgm:pt>
    <dgm:pt modelId="{059A5705-0B6B-45B1-B012-BEE443C0635C}" type="pres">
      <dgm:prSet presAssocID="{15F9FD68-B68A-4862-A4E0-AAA47564F081}" presName="childText" presStyleLbl="conFgAcc1" presStyleIdx="1" presStyleCnt="3">
        <dgm:presLayoutVars>
          <dgm:bulletEnabled val="1"/>
        </dgm:presLayoutVars>
      </dgm:prSet>
      <dgm:spPr/>
    </dgm:pt>
    <dgm:pt modelId="{AD8CBA6B-AA2D-4768-8D8A-3C31CF9EDD6D}" type="pres">
      <dgm:prSet presAssocID="{EE3F71B2-930C-4932-9E9E-70610B6A1678}" presName="spaceBetweenRectangles" presStyleCnt="0"/>
      <dgm:spPr/>
    </dgm:pt>
    <dgm:pt modelId="{2BD6E90D-F1E7-42E2-A2E3-BDD4ADA69C6E}" type="pres">
      <dgm:prSet presAssocID="{10EB593D-1432-42F5-8872-856816A0900B}" presName="parentLin" presStyleCnt="0"/>
      <dgm:spPr/>
    </dgm:pt>
    <dgm:pt modelId="{09614E6B-DDD6-446E-87CE-0DCA5C25D1F4}" type="pres">
      <dgm:prSet presAssocID="{10EB593D-1432-42F5-8872-856816A0900B}" presName="parentLeftMargin" presStyleLbl="node1" presStyleIdx="1" presStyleCnt="3"/>
      <dgm:spPr/>
    </dgm:pt>
    <dgm:pt modelId="{FC0E32AF-518A-4165-9C2F-933B704A0420}" type="pres">
      <dgm:prSet presAssocID="{10EB593D-1432-42F5-8872-856816A0900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52FEC739-3D35-4769-B00F-326AAC4EDD90}" type="pres">
      <dgm:prSet presAssocID="{10EB593D-1432-42F5-8872-856816A0900B}" presName="negativeSpace" presStyleCnt="0"/>
      <dgm:spPr/>
    </dgm:pt>
    <dgm:pt modelId="{93ED1FCD-EF5E-433E-986D-4EE05657D812}" type="pres">
      <dgm:prSet presAssocID="{10EB593D-1432-42F5-8872-856816A0900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26C430B-E0A0-4882-96A0-40137087B2E8}" srcId="{10EB593D-1432-42F5-8872-856816A0900B}" destId="{CE1CBFEF-6768-4133-ADB2-EF5C7623F6C2}" srcOrd="0" destOrd="0" parTransId="{49BCB29D-09B5-4FDF-8659-AB16738B7F30}" sibTransId="{804D84BF-BA87-4ACC-B022-3CC0BDD679C0}"/>
    <dgm:cxn modelId="{857D911F-A452-4746-AD95-4EE176D2B334}" type="presOf" srcId="{10EB593D-1432-42F5-8872-856816A0900B}" destId="{09614E6B-DDD6-446E-87CE-0DCA5C25D1F4}" srcOrd="0" destOrd="0" presId="urn:microsoft.com/office/officeart/2005/8/layout/list1"/>
    <dgm:cxn modelId="{894DA728-D4EE-46E9-AF64-106E66942E83}" type="presOf" srcId="{15F9FD68-B68A-4862-A4E0-AAA47564F081}" destId="{70AB396B-0968-4E69-BF44-AA49CEAEA9C0}" srcOrd="0" destOrd="0" presId="urn:microsoft.com/office/officeart/2005/8/layout/list1"/>
    <dgm:cxn modelId="{037C672B-6817-443C-A2D2-4ED05F24D6C0}" type="presOf" srcId="{CE1CBFEF-6768-4133-ADB2-EF5C7623F6C2}" destId="{93ED1FCD-EF5E-433E-986D-4EE05657D812}" srcOrd="0" destOrd="0" presId="urn:microsoft.com/office/officeart/2005/8/layout/list1"/>
    <dgm:cxn modelId="{9336CD34-05AB-471A-9E0D-0A8292D89D38}" type="presOf" srcId="{15F9FD68-B68A-4862-A4E0-AAA47564F081}" destId="{B49A0DA1-0714-4234-82B7-2BC4B055DC72}" srcOrd="1" destOrd="0" presId="urn:microsoft.com/office/officeart/2005/8/layout/list1"/>
    <dgm:cxn modelId="{C3200036-CE8D-4FC5-B3F5-6D3E05882277}" srcId="{08CBEA7E-928C-4E54-8A65-DAA5C4899EF0}" destId="{10EB593D-1432-42F5-8872-856816A0900B}" srcOrd="2" destOrd="0" parTransId="{A26D2CE1-3891-439C-B6DF-D013D7C87C87}" sibTransId="{FA69AE4D-9FC9-43FF-9D0A-BDE174A6C069}"/>
    <dgm:cxn modelId="{ABFDEB4C-93EE-4226-BFA3-211E57AF7F8D}" srcId="{10EB593D-1432-42F5-8872-856816A0900B}" destId="{04802A3D-5C75-4DF3-A3AA-9C1DC9B7B171}" srcOrd="1" destOrd="0" parTransId="{54C1BBC4-16EE-48EF-AF7F-74B0F8E3A63F}" sibTransId="{9261CA1F-269B-47CB-95A0-31165C46FB19}"/>
    <dgm:cxn modelId="{9B448F6E-9C8A-49FB-8688-A78F5A635A75}" srcId="{15F9FD68-B68A-4862-A4E0-AAA47564F081}" destId="{181E8B07-ABDE-443E-B7BF-D7BF73664EA7}" srcOrd="0" destOrd="0" parTransId="{ACF60A15-0958-4E38-BE34-C29A0791B69D}" sibTransId="{535E480D-D0E6-4603-B82E-B0B2844F76A5}"/>
    <dgm:cxn modelId="{E4B8324F-D61C-4A9D-820C-24BA1AB047EA}" type="presOf" srcId="{55258D68-1625-4BC5-9413-43D1E85E7D5E}" destId="{059A5705-0B6B-45B1-B012-BEE443C0635C}" srcOrd="0" destOrd="1" presId="urn:microsoft.com/office/officeart/2005/8/layout/list1"/>
    <dgm:cxn modelId="{5854AF78-63EF-45E7-8977-DCFECD34CE3A}" type="presOf" srcId="{181E8B07-ABDE-443E-B7BF-D7BF73664EA7}" destId="{059A5705-0B6B-45B1-B012-BEE443C0635C}" srcOrd="0" destOrd="0" presId="urn:microsoft.com/office/officeart/2005/8/layout/list1"/>
    <dgm:cxn modelId="{D06BB290-E2D2-4E8F-8EEA-B08A746A2729}" type="presOf" srcId="{08CBEA7E-928C-4E54-8A65-DAA5C4899EF0}" destId="{789EEC49-A477-4B1E-8F92-CFA2256CDF44}" srcOrd="0" destOrd="0" presId="urn:microsoft.com/office/officeart/2005/8/layout/list1"/>
    <dgm:cxn modelId="{49863AB0-F2AB-4792-A337-B0AB5AAC1343}" type="presOf" srcId="{426FD0EC-3175-4D08-A2AB-4D7A27D59DBB}" destId="{C1F3C0CA-77FA-4B6F-9F88-93F66951941F}" srcOrd="0" destOrd="0" presId="urn:microsoft.com/office/officeart/2005/8/layout/list1"/>
    <dgm:cxn modelId="{1CED28B6-DE71-4CAB-8F2D-C698B749CE71}" type="presOf" srcId="{426FD0EC-3175-4D08-A2AB-4D7A27D59DBB}" destId="{C25D6BE6-494B-405C-9393-66DD18E25658}" srcOrd="1" destOrd="0" presId="urn:microsoft.com/office/officeart/2005/8/layout/list1"/>
    <dgm:cxn modelId="{24D38FC0-EC9C-49BA-8E87-713EA5C25505}" srcId="{08CBEA7E-928C-4E54-8A65-DAA5C4899EF0}" destId="{15F9FD68-B68A-4862-A4E0-AAA47564F081}" srcOrd="1" destOrd="0" parTransId="{10C97A37-FE0B-4FCF-85EB-5F13C588F454}" sibTransId="{EE3F71B2-930C-4932-9E9E-70610B6A1678}"/>
    <dgm:cxn modelId="{9FCBBCC1-8B6A-4183-938E-35099F68AF30}" type="presOf" srcId="{04802A3D-5C75-4DF3-A3AA-9C1DC9B7B171}" destId="{93ED1FCD-EF5E-433E-986D-4EE05657D812}" srcOrd="0" destOrd="1" presId="urn:microsoft.com/office/officeart/2005/8/layout/list1"/>
    <dgm:cxn modelId="{08C89AD5-8055-46F0-9716-90E26C9DDA3E}" srcId="{08CBEA7E-928C-4E54-8A65-DAA5C4899EF0}" destId="{426FD0EC-3175-4D08-A2AB-4D7A27D59DBB}" srcOrd="0" destOrd="0" parTransId="{06BFADB8-3000-47D0-8ADC-08EF06265B67}" sibTransId="{783C60A9-F6B8-40D9-BFDA-0972AAA46122}"/>
    <dgm:cxn modelId="{211832F2-E225-4B5B-84EA-BF759B4A6716}" srcId="{15F9FD68-B68A-4862-A4E0-AAA47564F081}" destId="{55258D68-1625-4BC5-9413-43D1E85E7D5E}" srcOrd="1" destOrd="0" parTransId="{1FF9CC87-E787-42AB-81F1-E2F9F5CA967B}" sibTransId="{43A93CF0-90C0-4303-897F-B648BA19E3B6}"/>
    <dgm:cxn modelId="{AA6E7DFE-981A-4A33-A372-132A5B757C88}" type="presOf" srcId="{10EB593D-1432-42F5-8872-856816A0900B}" destId="{FC0E32AF-518A-4165-9C2F-933B704A0420}" srcOrd="1" destOrd="0" presId="urn:microsoft.com/office/officeart/2005/8/layout/list1"/>
    <dgm:cxn modelId="{5DD159EF-3ADA-4BE9-973E-54507A702A93}" type="presParOf" srcId="{789EEC49-A477-4B1E-8F92-CFA2256CDF44}" destId="{7882AA4F-C17B-4AC0-921C-F1592FC7C511}" srcOrd="0" destOrd="0" presId="urn:microsoft.com/office/officeart/2005/8/layout/list1"/>
    <dgm:cxn modelId="{C35DDF49-22F7-4EE8-A94C-D136AD4EB3E0}" type="presParOf" srcId="{7882AA4F-C17B-4AC0-921C-F1592FC7C511}" destId="{C1F3C0CA-77FA-4B6F-9F88-93F66951941F}" srcOrd="0" destOrd="0" presId="urn:microsoft.com/office/officeart/2005/8/layout/list1"/>
    <dgm:cxn modelId="{0AE0E9C4-905E-486E-A817-2C16275A35DD}" type="presParOf" srcId="{7882AA4F-C17B-4AC0-921C-F1592FC7C511}" destId="{C25D6BE6-494B-405C-9393-66DD18E25658}" srcOrd="1" destOrd="0" presId="urn:microsoft.com/office/officeart/2005/8/layout/list1"/>
    <dgm:cxn modelId="{F480C6AE-F605-4899-81D4-B26CB0A4A8CE}" type="presParOf" srcId="{789EEC49-A477-4B1E-8F92-CFA2256CDF44}" destId="{78AFBB57-FAD4-4F52-902B-7EA35F4FC18D}" srcOrd="1" destOrd="0" presId="urn:microsoft.com/office/officeart/2005/8/layout/list1"/>
    <dgm:cxn modelId="{69DA7B35-335E-4D16-99CC-963A1B31B4D8}" type="presParOf" srcId="{789EEC49-A477-4B1E-8F92-CFA2256CDF44}" destId="{287E7739-59AB-4287-923A-8CE20BEE9BE3}" srcOrd="2" destOrd="0" presId="urn:microsoft.com/office/officeart/2005/8/layout/list1"/>
    <dgm:cxn modelId="{425040DE-748C-41C9-90EA-8F804BA4C6C4}" type="presParOf" srcId="{789EEC49-A477-4B1E-8F92-CFA2256CDF44}" destId="{11C6D77A-B9E8-4F15-B5C9-AA4AABA777FC}" srcOrd="3" destOrd="0" presId="urn:microsoft.com/office/officeart/2005/8/layout/list1"/>
    <dgm:cxn modelId="{B35F38BB-15BB-4A50-A474-3DC4BC3A0CD9}" type="presParOf" srcId="{789EEC49-A477-4B1E-8F92-CFA2256CDF44}" destId="{F859E14D-7744-46EB-8D6F-C9E23E2674DF}" srcOrd="4" destOrd="0" presId="urn:microsoft.com/office/officeart/2005/8/layout/list1"/>
    <dgm:cxn modelId="{4222F17C-1A8E-42D7-9EDD-E7C83FE5BA1C}" type="presParOf" srcId="{F859E14D-7744-46EB-8D6F-C9E23E2674DF}" destId="{70AB396B-0968-4E69-BF44-AA49CEAEA9C0}" srcOrd="0" destOrd="0" presId="urn:microsoft.com/office/officeart/2005/8/layout/list1"/>
    <dgm:cxn modelId="{1A930B8A-5669-44FC-B835-D56D210E9F78}" type="presParOf" srcId="{F859E14D-7744-46EB-8D6F-C9E23E2674DF}" destId="{B49A0DA1-0714-4234-82B7-2BC4B055DC72}" srcOrd="1" destOrd="0" presId="urn:microsoft.com/office/officeart/2005/8/layout/list1"/>
    <dgm:cxn modelId="{A8AD604E-B222-4DA0-B32F-69AB46A6F5B7}" type="presParOf" srcId="{789EEC49-A477-4B1E-8F92-CFA2256CDF44}" destId="{414D91CE-47B5-4970-AE74-280DF1010E42}" srcOrd="5" destOrd="0" presId="urn:microsoft.com/office/officeart/2005/8/layout/list1"/>
    <dgm:cxn modelId="{461FFBD9-E86C-47D2-9995-08A9AEF42866}" type="presParOf" srcId="{789EEC49-A477-4B1E-8F92-CFA2256CDF44}" destId="{059A5705-0B6B-45B1-B012-BEE443C0635C}" srcOrd="6" destOrd="0" presId="urn:microsoft.com/office/officeart/2005/8/layout/list1"/>
    <dgm:cxn modelId="{DA7587BF-D003-4C55-976B-5AC8A8766C7E}" type="presParOf" srcId="{789EEC49-A477-4B1E-8F92-CFA2256CDF44}" destId="{AD8CBA6B-AA2D-4768-8D8A-3C31CF9EDD6D}" srcOrd="7" destOrd="0" presId="urn:microsoft.com/office/officeart/2005/8/layout/list1"/>
    <dgm:cxn modelId="{31C30B9F-88E1-47BD-B79C-3DDB6A63F718}" type="presParOf" srcId="{789EEC49-A477-4B1E-8F92-CFA2256CDF44}" destId="{2BD6E90D-F1E7-42E2-A2E3-BDD4ADA69C6E}" srcOrd="8" destOrd="0" presId="urn:microsoft.com/office/officeart/2005/8/layout/list1"/>
    <dgm:cxn modelId="{0EB3A96E-9C51-4212-A5C7-D7C5F52069A7}" type="presParOf" srcId="{2BD6E90D-F1E7-42E2-A2E3-BDD4ADA69C6E}" destId="{09614E6B-DDD6-446E-87CE-0DCA5C25D1F4}" srcOrd="0" destOrd="0" presId="urn:microsoft.com/office/officeart/2005/8/layout/list1"/>
    <dgm:cxn modelId="{035510A1-1DCD-4CD0-B11D-DEF4B4459A18}" type="presParOf" srcId="{2BD6E90D-F1E7-42E2-A2E3-BDD4ADA69C6E}" destId="{FC0E32AF-518A-4165-9C2F-933B704A0420}" srcOrd="1" destOrd="0" presId="urn:microsoft.com/office/officeart/2005/8/layout/list1"/>
    <dgm:cxn modelId="{E946D091-AB7C-44A0-B591-279C2B8D90D3}" type="presParOf" srcId="{789EEC49-A477-4B1E-8F92-CFA2256CDF44}" destId="{52FEC739-3D35-4769-B00F-326AAC4EDD90}" srcOrd="9" destOrd="0" presId="urn:microsoft.com/office/officeart/2005/8/layout/list1"/>
    <dgm:cxn modelId="{C53D2524-7BB9-4C80-8F53-AC1B83DFAB73}" type="presParOf" srcId="{789EEC49-A477-4B1E-8F92-CFA2256CDF44}" destId="{93ED1FCD-EF5E-433E-986D-4EE05657D81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8D04A86-4C92-4F25-A7F5-EC66109C36F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E633AD4-1041-44DD-97C2-BD57060F1D57}">
      <dgm:prSet/>
      <dgm:spPr/>
      <dgm:t>
        <a:bodyPr/>
        <a:lstStyle/>
        <a:p>
          <a:r>
            <a:rPr lang="en-US" b="0" i="0"/>
            <a:t>The rule of beneficence means research should do no harm to research subjects</a:t>
          </a:r>
          <a:endParaRPr lang="en-US"/>
        </a:p>
      </dgm:t>
    </dgm:pt>
    <dgm:pt modelId="{0CC602B1-FBE8-4726-8B91-4876FB5E2A2A}" type="parTrans" cxnId="{2B3E9113-95C4-4A71-8A00-43BB8B105DC3}">
      <dgm:prSet/>
      <dgm:spPr/>
      <dgm:t>
        <a:bodyPr/>
        <a:lstStyle/>
        <a:p>
          <a:endParaRPr lang="en-US"/>
        </a:p>
      </dgm:t>
    </dgm:pt>
    <dgm:pt modelId="{1707818A-AFCD-472A-8C21-FE23C5718A3A}" type="sibTrans" cxnId="{2B3E9113-95C4-4A71-8A00-43BB8B105DC3}">
      <dgm:prSet/>
      <dgm:spPr/>
      <dgm:t>
        <a:bodyPr/>
        <a:lstStyle/>
        <a:p>
          <a:endParaRPr lang="en-US"/>
        </a:p>
      </dgm:t>
    </dgm:pt>
    <dgm:pt modelId="{FA2721D4-0C87-4555-8979-29BB10E4AB0E}">
      <dgm:prSet/>
      <dgm:spPr/>
      <dgm:t>
        <a:bodyPr/>
        <a:lstStyle/>
        <a:p>
          <a:r>
            <a:rPr lang="en-US" b="0" i="0"/>
            <a:t>Physical harm </a:t>
          </a:r>
          <a:endParaRPr lang="en-US"/>
        </a:p>
      </dgm:t>
    </dgm:pt>
    <dgm:pt modelId="{A24F2397-1E44-4A39-B9BF-2513D73967DE}" type="parTrans" cxnId="{42689F4E-D22B-49EB-8AFD-A9154C0BCE5B}">
      <dgm:prSet/>
      <dgm:spPr/>
      <dgm:t>
        <a:bodyPr/>
        <a:lstStyle/>
        <a:p>
          <a:endParaRPr lang="en-US"/>
        </a:p>
      </dgm:t>
    </dgm:pt>
    <dgm:pt modelId="{0D332C78-642D-4D8A-9A3F-34F3BBA689B3}" type="sibTrans" cxnId="{42689F4E-D22B-49EB-8AFD-A9154C0BCE5B}">
      <dgm:prSet/>
      <dgm:spPr/>
      <dgm:t>
        <a:bodyPr/>
        <a:lstStyle/>
        <a:p>
          <a:endParaRPr lang="en-US"/>
        </a:p>
      </dgm:t>
    </dgm:pt>
    <dgm:pt modelId="{E9825EF4-2385-4AFB-BC2E-B0EFBFF95494}">
      <dgm:prSet/>
      <dgm:spPr/>
      <dgm:t>
        <a:bodyPr/>
        <a:lstStyle/>
        <a:p>
          <a:r>
            <a:rPr lang="en-US" b="0" i="0"/>
            <a:t>Psychological harm </a:t>
          </a:r>
          <a:endParaRPr lang="en-US"/>
        </a:p>
      </dgm:t>
    </dgm:pt>
    <dgm:pt modelId="{760ED51A-651F-4733-8D64-76D986DC4552}" type="parTrans" cxnId="{ABFAD2B6-A1CB-44B6-BC94-43D46782392A}">
      <dgm:prSet/>
      <dgm:spPr/>
      <dgm:t>
        <a:bodyPr/>
        <a:lstStyle/>
        <a:p>
          <a:endParaRPr lang="en-US"/>
        </a:p>
      </dgm:t>
    </dgm:pt>
    <dgm:pt modelId="{97B376BC-F182-4A83-874F-D2B3E82F3CDB}" type="sibTrans" cxnId="{ABFAD2B6-A1CB-44B6-BC94-43D46782392A}">
      <dgm:prSet/>
      <dgm:spPr/>
      <dgm:t>
        <a:bodyPr/>
        <a:lstStyle/>
        <a:p>
          <a:endParaRPr lang="en-US"/>
        </a:p>
      </dgm:t>
    </dgm:pt>
    <dgm:pt modelId="{E26BA7F6-413C-4ACD-99D1-A798406666C1}">
      <dgm:prSet/>
      <dgm:spPr/>
      <dgm:t>
        <a:bodyPr/>
        <a:lstStyle/>
        <a:p>
          <a:r>
            <a:rPr lang="en-US" b="0" i="0"/>
            <a:t>Social harm </a:t>
          </a:r>
          <a:endParaRPr lang="en-US"/>
        </a:p>
      </dgm:t>
    </dgm:pt>
    <dgm:pt modelId="{42B82BF1-F922-41DE-927C-D2C175AD67E3}" type="parTrans" cxnId="{5DDE03DA-2382-4845-B0E2-98CBE4E9C1F5}">
      <dgm:prSet/>
      <dgm:spPr/>
      <dgm:t>
        <a:bodyPr/>
        <a:lstStyle/>
        <a:p>
          <a:endParaRPr lang="en-US"/>
        </a:p>
      </dgm:t>
    </dgm:pt>
    <dgm:pt modelId="{BBD113C4-FFA8-4FA5-9141-B3358FD4068E}" type="sibTrans" cxnId="{5DDE03DA-2382-4845-B0E2-98CBE4E9C1F5}">
      <dgm:prSet/>
      <dgm:spPr/>
      <dgm:t>
        <a:bodyPr/>
        <a:lstStyle/>
        <a:p>
          <a:endParaRPr lang="en-US"/>
        </a:p>
      </dgm:t>
    </dgm:pt>
    <dgm:pt modelId="{69C64F59-89A0-484E-B32E-D375C097446C}">
      <dgm:prSet/>
      <dgm:spPr/>
      <dgm:t>
        <a:bodyPr/>
        <a:lstStyle/>
        <a:p>
          <a:r>
            <a:rPr lang="en-US" b="0" i="0"/>
            <a:t>Feminist Ethic: </a:t>
          </a:r>
          <a:endParaRPr lang="en-US"/>
        </a:p>
      </dgm:t>
    </dgm:pt>
    <dgm:pt modelId="{73EBDE7D-D0AA-421C-80D7-7C0197B0261B}" type="parTrans" cxnId="{E79C4322-0CDC-43E7-A13F-336BEDB5AC35}">
      <dgm:prSet/>
      <dgm:spPr/>
      <dgm:t>
        <a:bodyPr/>
        <a:lstStyle/>
        <a:p>
          <a:endParaRPr lang="en-US"/>
        </a:p>
      </dgm:t>
    </dgm:pt>
    <dgm:pt modelId="{A095195E-89CF-4F97-8632-422E1026675B}" type="sibTrans" cxnId="{E79C4322-0CDC-43E7-A13F-336BEDB5AC35}">
      <dgm:prSet/>
      <dgm:spPr/>
      <dgm:t>
        <a:bodyPr/>
        <a:lstStyle/>
        <a:p>
          <a:endParaRPr lang="en-US"/>
        </a:p>
      </dgm:t>
    </dgm:pt>
    <dgm:pt modelId="{EC4A042D-BAC6-49AC-B82D-FFAB6BF3E31D}">
      <dgm:prSet/>
      <dgm:spPr/>
      <dgm:t>
        <a:bodyPr/>
        <a:lstStyle/>
        <a:p>
          <a:r>
            <a:rPr lang="en-US" b="0" i="0"/>
            <a:t>Avoid harm to groups and communities</a:t>
          </a:r>
          <a:endParaRPr lang="en-US"/>
        </a:p>
      </dgm:t>
    </dgm:pt>
    <dgm:pt modelId="{A2A21BCD-548D-4109-8038-BAC0090B20B6}" type="parTrans" cxnId="{CEC63F17-034A-4A89-AF73-7F2464F347C1}">
      <dgm:prSet/>
      <dgm:spPr/>
      <dgm:t>
        <a:bodyPr/>
        <a:lstStyle/>
        <a:p>
          <a:endParaRPr lang="en-US"/>
        </a:p>
      </dgm:t>
    </dgm:pt>
    <dgm:pt modelId="{75896E0C-35D1-411E-9CEA-7A0E93C6085C}" type="sibTrans" cxnId="{CEC63F17-034A-4A89-AF73-7F2464F347C1}">
      <dgm:prSet/>
      <dgm:spPr/>
      <dgm:t>
        <a:bodyPr/>
        <a:lstStyle/>
        <a:p>
          <a:endParaRPr lang="en-US"/>
        </a:p>
      </dgm:t>
    </dgm:pt>
    <dgm:pt modelId="{49117253-E761-488E-80AB-8EF8B7CBACAC}">
      <dgm:prSet/>
      <dgm:spPr/>
      <dgm:t>
        <a:bodyPr/>
        <a:lstStyle/>
        <a:p>
          <a:r>
            <a:rPr lang="en-US" b="0" i="0"/>
            <a:t>Avoid intellectual exploitation </a:t>
          </a:r>
          <a:endParaRPr lang="en-US"/>
        </a:p>
      </dgm:t>
    </dgm:pt>
    <dgm:pt modelId="{EF887DA8-59AB-40C1-A47F-7E3C7DF08B1C}" type="parTrans" cxnId="{EAE41D16-DB14-4118-87B5-4B09D346B693}">
      <dgm:prSet/>
      <dgm:spPr/>
      <dgm:t>
        <a:bodyPr/>
        <a:lstStyle/>
        <a:p>
          <a:endParaRPr lang="en-US"/>
        </a:p>
      </dgm:t>
    </dgm:pt>
    <dgm:pt modelId="{74643532-CC9D-49B8-B1D0-D19953B4B44A}" type="sibTrans" cxnId="{EAE41D16-DB14-4118-87B5-4B09D346B693}">
      <dgm:prSet/>
      <dgm:spPr/>
      <dgm:t>
        <a:bodyPr/>
        <a:lstStyle/>
        <a:p>
          <a:endParaRPr lang="en-US"/>
        </a:p>
      </dgm:t>
    </dgm:pt>
    <dgm:pt modelId="{6D0DE5EA-C8C0-4843-BCFA-8DF7BFD5A2E0}" type="pres">
      <dgm:prSet presAssocID="{28D04A86-4C92-4F25-A7F5-EC66109C36F9}" presName="Name0" presStyleCnt="0">
        <dgm:presLayoutVars>
          <dgm:dir/>
          <dgm:animLvl val="lvl"/>
          <dgm:resizeHandles val="exact"/>
        </dgm:presLayoutVars>
      </dgm:prSet>
      <dgm:spPr/>
    </dgm:pt>
    <dgm:pt modelId="{44FD32E7-E1B7-4879-96A5-C34EB6976175}" type="pres">
      <dgm:prSet presAssocID="{8E633AD4-1041-44DD-97C2-BD57060F1D57}" presName="composite" presStyleCnt="0"/>
      <dgm:spPr/>
    </dgm:pt>
    <dgm:pt modelId="{1F18215F-B49B-488F-B398-955F3EE2EA7D}" type="pres">
      <dgm:prSet presAssocID="{8E633AD4-1041-44DD-97C2-BD57060F1D57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62EBF2EA-AFF2-4160-9DB1-59D583FA4CAE}" type="pres">
      <dgm:prSet presAssocID="{8E633AD4-1041-44DD-97C2-BD57060F1D57}" presName="desTx" presStyleLbl="alignAccFollowNode1" presStyleIdx="0" presStyleCnt="2">
        <dgm:presLayoutVars>
          <dgm:bulletEnabled val="1"/>
        </dgm:presLayoutVars>
      </dgm:prSet>
      <dgm:spPr/>
    </dgm:pt>
    <dgm:pt modelId="{DE5848FC-180C-4D00-9DC9-06452868F0EC}" type="pres">
      <dgm:prSet presAssocID="{1707818A-AFCD-472A-8C21-FE23C5718A3A}" presName="space" presStyleCnt="0"/>
      <dgm:spPr/>
    </dgm:pt>
    <dgm:pt modelId="{6F24A28A-1DE7-4E8F-BBA7-CA41546CE023}" type="pres">
      <dgm:prSet presAssocID="{69C64F59-89A0-484E-B32E-D375C097446C}" presName="composite" presStyleCnt="0"/>
      <dgm:spPr/>
    </dgm:pt>
    <dgm:pt modelId="{1667E62E-DBAD-44E3-910A-E60C33D83FD9}" type="pres">
      <dgm:prSet presAssocID="{69C64F59-89A0-484E-B32E-D375C097446C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533C5CE1-9D35-483A-BDC9-6EC9007E11DB}" type="pres">
      <dgm:prSet presAssocID="{69C64F59-89A0-484E-B32E-D375C097446C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4B69E212-2236-43E3-A934-60DA3B1C28B9}" type="presOf" srcId="{EC4A042D-BAC6-49AC-B82D-FFAB6BF3E31D}" destId="{533C5CE1-9D35-483A-BDC9-6EC9007E11DB}" srcOrd="0" destOrd="0" presId="urn:microsoft.com/office/officeart/2005/8/layout/hList1"/>
    <dgm:cxn modelId="{2B3E9113-95C4-4A71-8A00-43BB8B105DC3}" srcId="{28D04A86-4C92-4F25-A7F5-EC66109C36F9}" destId="{8E633AD4-1041-44DD-97C2-BD57060F1D57}" srcOrd="0" destOrd="0" parTransId="{0CC602B1-FBE8-4726-8B91-4876FB5E2A2A}" sibTransId="{1707818A-AFCD-472A-8C21-FE23C5718A3A}"/>
    <dgm:cxn modelId="{EAE41D16-DB14-4118-87B5-4B09D346B693}" srcId="{69C64F59-89A0-484E-B32E-D375C097446C}" destId="{49117253-E761-488E-80AB-8EF8B7CBACAC}" srcOrd="1" destOrd="0" parTransId="{EF887DA8-59AB-40C1-A47F-7E3C7DF08B1C}" sibTransId="{74643532-CC9D-49B8-B1D0-D19953B4B44A}"/>
    <dgm:cxn modelId="{CEC63F17-034A-4A89-AF73-7F2464F347C1}" srcId="{69C64F59-89A0-484E-B32E-D375C097446C}" destId="{EC4A042D-BAC6-49AC-B82D-FFAB6BF3E31D}" srcOrd="0" destOrd="0" parTransId="{A2A21BCD-548D-4109-8038-BAC0090B20B6}" sibTransId="{75896E0C-35D1-411E-9CEA-7A0E93C6085C}"/>
    <dgm:cxn modelId="{E79C4322-0CDC-43E7-A13F-336BEDB5AC35}" srcId="{28D04A86-4C92-4F25-A7F5-EC66109C36F9}" destId="{69C64F59-89A0-484E-B32E-D375C097446C}" srcOrd="1" destOrd="0" parTransId="{73EBDE7D-D0AA-421C-80D7-7C0197B0261B}" sibTransId="{A095195E-89CF-4F97-8632-422E1026675B}"/>
    <dgm:cxn modelId="{C29DED39-0A84-489D-A983-838E15C93A99}" type="presOf" srcId="{28D04A86-4C92-4F25-A7F5-EC66109C36F9}" destId="{6D0DE5EA-C8C0-4843-BCFA-8DF7BFD5A2E0}" srcOrd="0" destOrd="0" presId="urn:microsoft.com/office/officeart/2005/8/layout/hList1"/>
    <dgm:cxn modelId="{2191A467-E152-47D7-BDC1-3794389DB30D}" type="presOf" srcId="{E9825EF4-2385-4AFB-BC2E-B0EFBFF95494}" destId="{62EBF2EA-AFF2-4160-9DB1-59D583FA4CAE}" srcOrd="0" destOrd="1" presId="urn:microsoft.com/office/officeart/2005/8/layout/hList1"/>
    <dgm:cxn modelId="{42689F4E-D22B-49EB-8AFD-A9154C0BCE5B}" srcId="{8E633AD4-1041-44DD-97C2-BD57060F1D57}" destId="{FA2721D4-0C87-4555-8979-29BB10E4AB0E}" srcOrd="0" destOrd="0" parTransId="{A24F2397-1E44-4A39-B9BF-2513D73967DE}" sibTransId="{0D332C78-642D-4D8A-9A3F-34F3BBA689B3}"/>
    <dgm:cxn modelId="{8DA9A885-C8F5-4925-BA0B-75FF1BA6FDE9}" type="presOf" srcId="{FA2721D4-0C87-4555-8979-29BB10E4AB0E}" destId="{62EBF2EA-AFF2-4160-9DB1-59D583FA4CAE}" srcOrd="0" destOrd="0" presId="urn:microsoft.com/office/officeart/2005/8/layout/hList1"/>
    <dgm:cxn modelId="{588D0F9D-4B90-4FFB-92DA-CB8F495564B1}" type="presOf" srcId="{E26BA7F6-413C-4ACD-99D1-A798406666C1}" destId="{62EBF2EA-AFF2-4160-9DB1-59D583FA4CAE}" srcOrd="0" destOrd="2" presId="urn:microsoft.com/office/officeart/2005/8/layout/hList1"/>
    <dgm:cxn modelId="{BBD140A2-0BC0-4D57-8F05-B8B0485A3CF1}" type="presOf" srcId="{69C64F59-89A0-484E-B32E-D375C097446C}" destId="{1667E62E-DBAD-44E3-910A-E60C33D83FD9}" srcOrd="0" destOrd="0" presId="urn:microsoft.com/office/officeart/2005/8/layout/hList1"/>
    <dgm:cxn modelId="{ABFAD2B6-A1CB-44B6-BC94-43D46782392A}" srcId="{8E633AD4-1041-44DD-97C2-BD57060F1D57}" destId="{E9825EF4-2385-4AFB-BC2E-B0EFBFF95494}" srcOrd="1" destOrd="0" parTransId="{760ED51A-651F-4733-8D64-76D986DC4552}" sibTransId="{97B376BC-F182-4A83-874F-D2B3E82F3CDB}"/>
    <dgm:cxn modelId="{E862CCD4-2747-4C4A-946D-08AD9082E18F}" type="presOf" srcId="{49117253-E761-488E-80AB-8EF8B7CBACAC}" destId="{533C5CE1-9D35-483A-BDC9-6EC9007E11DB}" srcOrd="0" destOrd="1" presId="urn:microsoft.com/office/officeart/2005/8/layout/hList1"/>
    <dgm:cxn modelId="{5DDE03DA-2382-4845-B0E2-98CBE4E9C1F5}" srcId="{8E633AD4-1041-44DD-97C2-BD57060F1D57}" destId="{E26BA7F6-413C-4ACD-99D1-A798406666C1}" srcOrd="2" destOrd="0" parTransId="{42B82BF1-F922-41DE-927C-D2C175AD67E3}" sibTransId="{BBD113C4-FFA8-4FA5-9141-B3358FD4068E}"/>
    <dgm:cxn modelId="{2BD874F2-32C0-45C1-A6A2-A75118DAAD36}" type="presOf" srcId="{8E633AD4-1041-44DD-97C2-BD57060F1D57}" destId="{1F18215F-B49B-488F-B398-955F3EE2EA7D}" srcOrd="0" destOrd="0" presId="urn:microsoft.com/office/officeart/2005/8/layout/hList1"/>
    <dgm:cxn modelId="{96FAC594-5EBC-4C92-B8D1-D1EDD9AC5A4B}" type="presParOf" srcId="{6D0DE5EA-C8C0-4843-BCFA-8DF7BFD5A2E0}" destId="{44FD32E7-E1B7-4879-96A5-C34EB6976175}" srcOrd="0" destOrd="0" presId="urn:microsoft.com/office/officeart/2005/8/layout/hList1"/>
    <dgm:cxn modelId="{3E16BCE1-587C-423D-84B7-DCE88088228B}" type="presParOf" srcId="{44FD32E7-E1B7-4879-96A5-C34EB6976175}" destId="{1F18215F-B49B-488F-B398-955F3EE2EA7D}" srcOrd="0" destOrd="0" presId="urn:microsoft.com/office/officeart/2005/8/layout/hList1"/>
    <dgm:cxn modelId="{176EE074-FB87-421C-B93F-5046FC002FBB}" type="presParOf" srcId="{44FD32E7-E1B7-4879-96A5-C34EB6976175}" destId="{62EBF2EA-AFF2-4160-9DB1-59D583FA4CAE}" srcOrd="1" destOrd="0" presId="urn:microsoft.com/office/officeart/2005/8/layout/hList1"/>
    <dgm:cxn modelId="{F62CCBB6-93AB-46B8-A02F-D39099BC44CF}" type="presParOf" srcId="{6D0DE5EA-C8C0-4843-BCFA-8DF7BFD5A2E0}" destId="{DE5848FC-180C-4D00-9DC9-06452868F0EC}" srcOrd="1" destOrd="0" presId="urn:microsoft.com/office/officeart/2005/8/layout/hList1"/>
    <dgm:cxn modelId="{EDA9F52A-4968-44AA-898B-80E9788048A0}" type="presParOf" srcId="{6D0DE5EA-C8C0-4843-BCFA-8DF7BFD5A2E0}" destId="{6F24A28A-1DE7-4E8F-BBA7-CA41546CE023}" srcOrd="2" destOrd="0" presId="urn:microsoft.com/office/officeart/2005/8/layout/hList1"/>
    <dgm:cxn modelId="{2000D410-D057-472A-8044-48CA80A45461}" type="presParOf" srcId="{6F24A28A-1DE7-4E8F-BBA7-CA41546CE023}" destId="{1667E62E-DBAD-44E3-910A-E60C33D83FD9}" srcOrd="0" destOrd="0" presId="urn:microsoft.com/office/officeart/2005/8/layout/hList1"/>
    <dgm:cxn modelId="{3D8499B3-F4E4-4477-94A6-2EACB2590F62}" type="presParOf" srcId="{6F24A28A-1DE7-4E8F-BBA7-CA41546CE023}" destId="{533C5CE1-9D35-483A-BDC9-6EC9007E11D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B4FDA77-0D23-4535-8BBF-473C01960C88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1562729-34F9-4129-93FB-019EEC7DED82}">
      <dgm:prSet/>
      <dgm:spPr/>
      <dgm:t>
        <a:bodyPr/>
        <a:lstStyle/>
        <a:p>
          <a:r>
            <a:rPr lang="en-US" b="0" i="0"/>
            <a:t>Risks and Benefits should be balanced </a:t>
          </a:r>
          <a:endParaRPr lang="en-US"/>
        </a:p>
      </dgm:t>
    </dgm:pt>
    <dgm:pt modelId="{0E6FF4A1-4FE4-41C6-95E0-A4F9E484F9BF}" type="parTrans" cxnId="{4BB6CF56-4BBE-4B96-9ACB-9BF12FABF71D}">
      <dgm:prSet/>
      <dgm:spPr/>
      <dgm:t>
        <a:bodyPr/>
        <a:lstStyle/>
        <a:p>
          <a:endParaRPr lang="en-US"/>
        </a:p>
      </dgm:t>
    </dgm:pt>
    <dgm:pt modelId="{0797C5D2-2016-40A7-8C90-7E39956F8E60}" type="sibTrans" cxnId="{4BB6CF56-4BBE-4B96-9ACB-9BF12FABF71D}">
      <dgm:prSet/>
      <dgm:spPr/>
      <dgm:t>
        <a:bodyPr/>
        <a:lstStyle/>
        <a:p>
          <a:endParaRPr lang="en-US"/>
        </a:p>
      </dgm:t>
    </dgm:pt>
    <dgm:pt modelId="{4FA71C9B-B568-4009-8720-1CB85DE837FA}">
      <dgm:prSet/>
      <dgm:spPr/>
      <dgm:t>
        <a:bodyPr/>
        <a:lstStyle/>
        <a:p>
          <a:r>
            <a:rPr lang="en-US" b="0" i="0"/>
            <a:t>Risks to participants should be minimized </a:t>
          </a:r>
          <a:endParaRPr lang="en-US"/>
        </a:p>
      </dgm:t>
    </dgm:pt>
    <dgm:pt modelId="{7DA128C7-4167-4765-86BA-9771649BCD1E}" type="parTrans" cxnId="{F3D0AA1E-8C68-4196-8B6D-E5BC999D8811}">
      <dgm:prSet/>
      <dgm:spPr/>
      <dgm:t>
        <a:bodyPr/>
        <a:lstStyle/>
        <a:p>
          <a:endParaRPr lang="en-US"/>
        </a:p>
      </dgm:t>
    </dgm:pt>
    <dgm:pt modelId="{1B55DD7A-6996-4F51-8544-091D8EB45691}" type="sibTrans" cxnId="{F3D0AA1E-8C68-4196-8B6D-E5BC999D8811}">
      <dgm:prSet/>
      <dgm:spPr/>
      <dgm:t>
        <a:bodyPr/>
        <a:lstStyle/>
        <a:p>
          <a:endParaRPr lang="en-US"/>
        </a:p>
      </dgm:t>
    </dgm:pt>
    <dgm:pt modelId="{6D077150-6437-435E-8007-5126A04A205D}">
      <dgm:prSet/>
      <dgm:spPr/>
      <dgm:t>
        <a:bodyPr/>
        <a:lstStyle/>
        <a:p>
          <a:r>
            <a:rPr lang="en-US" b="0" i="0"/>
            <a:t>Benefits should be maximized</a:t>
          </a:r>
          <a:endParaRPr lang="en-US"/>
        </a:p>
      </dgm:t>
    </dgm:pt>
    <dgm:pt modelId="{50049712-5387-4F98-AA58-12718A8660E1}" type="parTrans" cxnId="{EF82A124-9F79-4134-B3B4-B380221A0530}">
      <dgm:prSet/>
      <dgm:spPr/>
      <dgm:t>
        <a:bodyPr/>
        <a:lstStyle/>
        <a:p>
          <a:endParaRPr lang="en-US"/>
        </a:p>
      </dgm:t>
    </dgm:pt>
    <dgm:pt modelId="{0F4568BD-D635-40F9-9F9D-6103DDD38026}" type="sibTrans" cxnId="{EF82A124-9F79-4134-B3B4-B380221A0530}">
      <dgm:prSet/>
      <dgm:spPr/>
      <dgm:t>
        <a:bodyPr/>
        <a:lstStyle/>
        <a:p>
          <a:endParaRPr lang="en-US"/>
        </a:p>
      </dgm:t>
    </dgm:pt>
    <dgm:pt modelId="{A032AD0A-9B6C-44D8-A190-A20D542B79BA}">
      <dgm:prSet/>
      <dgm:spPr/>
      <dgm:t>
        <a:bodyPr/>
        <a:lstStyle/>
        <a:p>
          <a:r>
            <a:rPr lang="en-US" b="0" i="0"/>
            <a:t>Feminist Ethic: </a:t>
          </a:r>
          <a:endParaRPr lang="en-US"/>
        </a:p>
      </dgm:t>
    </dgm:pt>
    <dgm:pt modelId="{85489D1D-6D06-4737-B8AD-1EE340D02EDD}" type="parTrans" cxnId="{38E8A5FC-3287-47BC-AB1F-5C3F26D0E964}">
      <dgm:prSet/>
      <dgm:spPr/>
      <dgm:t>
        <a:bodyPr/>
        <a:lstStyle/>
        <a:p>
          <a:endParaRPr lang="en-US"/>
        </a:p>
      </dgm:t>
    </dgm:pt>
    <dgm:pt modelId="{4F990F1C-CAF7-43C0-A3C1-A06E94969F8C}" type="sibTrans" cxnId="{38E8A5FC-3287-47BC-AB1F-5C3F26D0E964}">
      <dgm:prSet/>
      <dgm:spPr/>
      <dgm:t>
        <a:bodyPr/>
        <a:lstStyle/>
        <a:p>
          <a:endParaRPr lang="en-US"/>
        </a:p>
      </dgm:t>
    </dgm:pt>
    <dgm:pt modelId="{39B705C6-5611-46F2-B589-0FAC6AC58EDD}">
      <dgm:prSet/>
      <dgm:spPr/>
      <dgm:t>
        <a:bodyPr/>
        <a:lstStyle/>
        <a:p>
          <a:r>
            <a:rPr lang="en-US" b="0" i="0"/>
            <a:t>Risks and benefits should be discussed and decided upon collectively</a:t>
          </a:r>
          <a:endParaRPr lang="en-US"/>
        </a:p>
      </dgm:t>
    </dgm:pt>
    <dgm:pt modelId="{2E8DC9CD-63D6-47D0-93FA-CDA269E2F640}" type="parTrans" cxnId="{E251336E-B508-4175-9A93-7ED5209E380E}">
      <dgm:prSet/>
      <dgm:spPr/>
      <dgm:t>
        <a:bodyPr/>
        <a:lstStyle/>
        <a:p>
          <a:endParaRPr lang="en-US"/>
        </a:p>
      </dgm:t>
    </dgm:pt>
    <dgm:pt modelId="{444DA612-840A-4F3D-9DE4-E5DC707F939E}" type="sibTrans" cxnId="{E251336E-B508-4175-9A93-7ED5209E380E}">
      <dgm:prSet/>
      <dgm:spPr/>
      <dgm:t>
        <a:bodyPr/>
        <a:lstStyle/>
        <a:p>
          <a:endParaRPr lang="en-US"/>
        </a:p>
      </dgm:t>
    </dgm:pt>
    <dgm:pt modelId="{7CF1D7B5-9572-40E7-9064-0497944793D2}">
      <dgm:prSet/>
      <dgm:spPr/>
      <dgm:t>
        <a:bodyPr/>
        <a:lstStyle/>
        <a:p>
          <a:r>
            <a:rPr lang="en-US" b="0" i="0"/>
            <a:t>Research agendas should be set collectively</a:t>
          </a:r>
          <a:endParaRPr lang="en-US"/>
        </a:p>
      </dgm:t>
    </dgm:pt>
    <dgm:pt modelId="{823BD3EA-441D-4A22-9181-0DCA54A7312E}" type="parTrans" cxnId="{6ADD7A38-92A2-4DB0-8F35-7C69C3A69D46}">
      <dgm:prSet/>
      <dgm:spPr/>
      <dgm:t>
        <a:bodyPr/>
        <a:lstStyle/>
        <a:p>
          <a:endParaRPr lang="en-US"/>
        </a:p>
      </dgm:t>
    </dgm:pt>
    <dgm:pt modelId="{BC59CCD7-109F-4D16-8D19-A0E0B033A62F}" type="sibTrans" cxnId="{6ADD7A38-92A2-4DB0-8F35-7C69C3A69D46}">
      <dgm:prSet/>
      <dgm:spPr/>
      <dgm:t>
        <a:bodyPr/>
        <a:lstStyle/>
        <a:p>
          <a:endParaRPr lang="en-US"/>
        </a:p>
      </dgm:t>
    </dgm:pt>
    <dgm:pt modelId="{E5683A26-4C73-47FD-B99F-FCE21F695FD2}">
      <dgm:prSet/>
      <dgm:spPr/>
      <dgm:t>
        <a:bodyPr/>
        <a:lstStyle/>
        <a:p>
          <a:r>
            <a:rPr lang="en-US" b="0" i="0"/>
            <a:t>Benefits should accrue to participants and researchers equally</a:t>
          </a:r>
          <a:endParaRPr lang="en-US"/>
        </a:p>
      </dgm:t>
    </dgm:pt>
    <dgm:pt modelId="{06287557-8A51-450C-8704-576B81FC56D6}" type="parTrans" cxnId="{FA44A206-8A6A-442D-B9EE-2AE5BF4ECB26}">
      <dgm:prSet/>
      <dgm:spPr/>
      <dgm:t>
        <a:bodyPr/>
        <a:lstStyle/>
        <a:p>
          <a:endParaRPr lang="en-US"/>
        </a:p>
      </dgm:t>
    </dgm:pt>
    <dgm:pt modelId="{84776E94-D79D-4C82-977D-6F6E99155B9D}" type="sibTrans" cxnId="{FA44A206-8A6A-442D-B9EE-2AE5BF4ECB26}">
      <dgm:prSet/>
      <dgm:spPr/>
      <dgm:t>
        <a:bodyPr/>
        <a:lstStyle/>
        <a:p>
          <a:endParaRPr lang="en-US"/>
        </a:p>
      </dgm:t>
    </dgm:pt>
    <dgm:pt modelId="{2208E0E3-DF6A-4B35-8608-DA837913A1AF}" type="pres">
      <dgm:prSet presAssocID="{EB4FDA77-0D23-4535-8BBF-473C01960C88}" presName="linear" presStyleCnt="0">
        <dgm:presLayoutVars>
          <dgm:dir/>
          <dgm:animLvl val="lvl"/>
          <dgm:resizeHandles val="exact"/>
        </dgm:presLayoutVars>
      </dgm:prSet>
      <dgm:spPr/>
    </dgm:pt>
    <dgm:pt modelId="{1CC7E9FE-16B1-40D9-ACA9-0604EE7F7542}" type="pres">
      <dgm:prSet presAssocID="{61562729-34F9-4129-93FB-019EEC7DED82}" presName="parentLin" presStyleCnt="0"/>
      <dgm:spPr/>
    </dgm:pt>
    <dgm:pt modelId="{F1F6D630-9188-43B5-89AA-D2A4F7F33641}" type="pres">
      <dgm:prSet presAssocID="{61562729-34F9-4129-93FB-019EEC7DED82}" presName="parentLeftMargin" presStyleLbl="node1" presStyleIdx="0" presStyleCnt="2"/>
      <dgm:spPr/>
    </dgm:pt>
    <dgm:pt modelId="{36F59314-CDA0-4B8F-A93F-21AB7B1B9A1A}" type="pres">
      <dgm:prSet presAssocID="{61562729-34F9-4129-93FB-019EEC7DED8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8543325-1597-481E-9681-298336245010}" type="pres">
      <dgm:prSet presAssocID="{61562729-34F9-4129-93FB-019EEC7DED82}" presName="negativeSpace" presStyleCnt="0"/>
      <dgm:spPr/>
    </dgm:pt>
    <dgm:pt modelId="{97D74EE7-2D18-4DDB-8B01-66C23D4E0BD6}" type="pres">
      <dgm:prSet presAssocID="{61562729-34F9-4129-93FB-019EEC7DED82}" presName="childText" presStyleLbl="conFgAcc1" presStyleIdx="0" presStyleCnt="2">
        <dgm:presLayoutVars>
          <dgm:bulletEnabled val="1"/>
        </dgm:presLayoutVars>
      </dgm:prSet>
      <dgm:spPr/>
    </dgm:pt>
    <dgm:pt modelId="{110A7525-A482-4444-844F-C750CAD3D2A6}" type="pres">
      <dgm:prSet presAssocID="{0797C5D2-2016-40A7-8C90-7E39956F8E60}" presName="spaceBetweenRectangles" presStyleCnt="0"/>
      <dgm:spPr/>
    </dgm:pt>
    <dgm:pt modelId="{FACEECD3-02AA-4293-8AC3-B842EDF22CCE}" type="pres">
      <dgm:prSet presAssocID="{A032AD0A-9B6C-44D8-A190-A20D542B79BA}" presName="parentLin" presStyleCnt="0"/>
      <dgm:spPr/>
    </dgm:pt>
    <dgm:pt modelId="{9218A4B5-F2B1-4EB8-B5E7-8E9D0F0C42C6}" type="pres">
      <dgm:prSet presAssocID="{A032AD0A-9B6C-44D8-A190-A20D542B79BA}" presName="parentLeftMargin" presStyleLbl="node1" presStyleIdx="0" presStyleCnt="2"/>
      <dgm:spPr/>
    </dgm:pt>
    <dgm:pt modelId="{8C66AAF4-5880-4902-87BA-4CA859C7F4BA}" type="pres">
      <dgm:prSet presAssocID="{A032AD0A-9B6C-44D8-A190-A20D542B79B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68C6DBC-985A-4224-9DFB-390C2F1816F9}" type="pres">
      <dgm:prSet presAssocID="{A032AD0A-9B6C-44D8-A190-A20D542B79BA}" presName="negativeSpace" presStyleCnt="0"/>
      <dgm:spPr/>
    </dgm:pt>
    <dgm:pt modelId="{E37D9E18-CE6F-418B-ACAF-039E1B86CA18}" type="pres">
      <dgm:prSet presAssocID="{A032AD0A-9B6C-44D8-A190-A20D542B79BA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FA44A206-8A6A-442D-B9EE-2AE5BF4ECB26}" srcId="{A032AD0A-9B6C-44D8-A190-A20D542B79BA}" destId="{E5683A26-4C73-47FD-B99F-FCE21F695FD2}" srcOrd="2" destOrd="0" parTransId="{06287557-8A51-450C-8704-576B81FC56D6}" sibTransId="{84776E94-D79D-4C82-977D-6F6E99155B9D}"/>
    <dgm:cxn modelId="{F1B7B21D-EAF6-4378-B96F-BD2D972B1D9C}" type="presOf" srcId="{A032AD0A-9B6C-44D8-A190-A20D542B79BA}" destId="{8C66AAF4-5880-4902-87BA-4CA859C7F4BA}" srcOrd="1" destOrd="0" presId="urn:microsoft.com/office/officeart/2005/8/layout/list1"/>
    <dgm:cxn modelId="{F3D0AA1E-8C68-4196-8B6D-E5BC999D8811}" srcId="{61562729-34F9-4129-93FB-019EEC7DED82}" destId="{4FA71C9B-B568-4009-8720-1CB85DE837FA}" srcOrd="0" destOrd="0" parTransId="{7DA128C7-4167-4765-86BA-9771649BCD1E}" sibTransId="{1B55DD7A-6996-4F51-8544-091D8EB45691}"/>
    <dgm:cxn modelId="{EF82A124-9F79-4134-B3B4-B380221A0530}" srcId="{61562729-34F9-4129-93FB-019EEC7DED82}" destId="{6D077150-6437-435E-8007-5126A04A205D}" srcOrd="1" destOrd="0" parTransId="{50049712-5387-4F98-AA58-12718A8660E1}" sibTransId="{0F4568BD-D635-40F9-9F9D-6103DDD38026}"/>
    <dgm:cxn modelId="{38F78337-CDE1-410A-AF71-B0CD6CD13C42}" type="presOf" srcId="{E5683A26-4C73-47FD-B99F-FCE21F695FD2}" destId="{E37D9E18-CE6F-418B-ACAF-039E1B86CA18}" srcOrd="0" destOrd="2" presId="urn:microsoft.com/office/officeart/2005/8/layout/list1"/>
    <dgm:cxn modelId="{6ADD7A38-92A2-4DB0-8F35-7C69C3A69D46}" srcId="{A032AD0A-9B6C-44D8-A190-A20D542B79BA}" destId="{7CF1D7B5-9572-40E7-9064-0497944793D2}" srcOrd="1" destOrd="0" parTransId="{823BD3EA-441D-4A22-9181-0DCA54A7312E}" sibTransId="{BC59CCD7-109F-4D16-8D19-A0E0B033A62F}"/>
    <dgm:cxn modelId="{0F9B1763-EA75-4E75-AA23-632C98D6682A}" type="presOf" srcId="{61562729-34F9-4129-93FB-019EEC7DED82}" destId="{F1F6D630-9188-43B5-89AA-D2A4F7F33641}" srcOrd="0" destOrd="0" presId="urn:microsoft.com/office/officeart/2005/8/layout/list1"/>
    <dgm:cxn modelId="{E251336E-B508-4175-9A93-7ED5209E380E}" srcId="{A032AD0A-9B6C-44D8-A190-A20D542B79BA}" destId="{39B705C6-5611-46F2-B589-0FAC6AC58EDD}" srcOrd="0" destOrd="0" parTransId="{2E8DC9CD-63D6-47D0-93FA-CDA269E2F640}" sibTransId="{444DA612-840A-4F3D-9DE4-E5DC707F939E}"/>
    <dgm:cxn modelId="{4BB6CF56-4BBE-4B96-9ACB-9BF12FABF71D}" srcId="{EB4FDA77-0D23-4535-8BBF-473C01960C88}" destId="{61562729-34F9-4129-93FB-019EEC7DED82}" srcOrd="0" destOrd="0" parTransId="{0E6FF4A1-4FE4-41C6-95E0-A4F9E484F9BF}" sibTransId="{0797C5D2-2016-40A7-8C90-7E39956F8E60}"/>
    <dgm:cxn modelId="{4323F27E-B1A3-4A45-B815-87BC19E72128}" type="presOf" srcId="{61562729-34F9-4129-93FB-019EEC7DED82}" destId="{36F59314-CDA0-4B8F-A93F-21AB7B1B9A1A}" srcOrd="1" destOrd="0" presId="urn:microsoft.com/office/officeart/2005/8/layout/list1"/>
    <dgm:cxn modelId="{3C337B81-E189-4EB8-AC3A-BF5483C55313}" type="presOf" srcId="{6D077150-6437-435E-8007-5126A04A205D}" destId="{97D74EE7-2D18-4DDB-8B01-66C23D4E0BD6}" srcOrd="0" destOrd="1" presId="urn:microsoft.com/office/officeart/2005/8/layout/list1"/>
    <dgm:cxn modelId="{36905AA0-4EEC-4B22-AD2C-AA960D1D8F90}" type="presOf" srcId="{7CF1D7B5-9572-40E7-9064-0497944793D2}" destId="{E37D9E18-CE6F-418B-ACAF-039E1B86CA18}" srcOrd="0" destOrd="1" presId="urn:microsoft.com/office/officeart/2005/8/layout/list1"/>
    <dgm:cxn modelId="{BB6624C0-7105-4036-8A20-31B684480AC4}" type="presOf" srcId="{39B705C6-5611-46F2-B589-0FAC6AC58EDD}" destId="{E37D9E18-CE6F-418B-ACAF-039E1B86CA18}" srcOrd="0" destOrd="0" presId="urn:microsoft.com/office/officeart/2005/8/layout/list1"/>
    <dgm:cxn modelId="{922F70E7-10D8-4B4F-939E-B31A1914A552}" type="presOf" srcId="{EB4FDA77-0D23-4535-8BBF-473C01960C88}" destId="{2208E0E3-DF6A-4B35-8608-DA837913A1AF}" srcOrd="0" destOrd="0" presId="urn:microsoft.com/office/officeart/2005/8/layout/list1"/>
    <dgm:cxn modelId="{31EE2FED-2263-4A39-9032-9FC28CDB0CDC}" type="presOf" srcId="{A032AD0A-9B6C-44D8-A190-A20D542B79BA}" destId="{9218A4B5-F2B1-4EB8-B5E7-8E9D0F0C42C6}" srcOrd="0" destOrd="0" presId="urn:microsoft.com/office/officeart/2005/8/layout/list1"/>
    <dgm:cxn modelId="{B50D8CF6-E75E-4559-A05C-EA5BE430B367}" type="presOf" srcId="{4FA71C9B-B568-4009-8720-1CB85DE837FA}" destId="{97D74EE7-2D18-4DDB-8B01-66C23D4E0BD6}" srcOrd="0" destOrd="0" presId="urn:microsoft.com/office/officeart/2005/8/layout/list1"/>
    <dgm:cxn modelId="{38E8A5FC-3287-47BC-AB1F-5C3F26D0E964}" srcId="{EB4FDA77-0D23-4535-8BBF-473C01960C88}" destId="{A032AD0A-9B6C-44D8-A190-A20D542B79BA}" srcOrd="1" destOrd="0" parTransId="{85489D1D-6D06-4737-B8AD-1EE340D02EDD}" sibTransId="{4F990F1C-CAF7-43C0-A3C1-A06E94969F8C}"/>
    <dgm:cxn modelId="{3CB48ECA-DDDF-4F9D-9775-B732D6932923}" type="presParOf" srcId="{2208E0E3-DF6A-4B35-8608-DA837913A1AF}" destId="{1CC7E9FE-16B1-40D9-ACA9-0604EE7F7542}" srcOrd="0" destOrd="0" presId="urn:microsoft.com/office/officeart/2005/8/layout/list1"/>
    <dgm:cxn modelId="{FE9AC505-6802-45E2-BF2C-7535EF669C19}" type="presParOf" srcId="{1CC7E9FE-16B1-40D9-ACA9-0604EE7F7542}" destId="{F1F6D630-9188-43B5-89AA-D2A4F7F33641}" srcOrd="0" destOrd="0" presId="urn:microsoft.com/office/officeart/2005/8/layout/list1"/>
    <dgm:cxn modelId="{05B07E41-C60A-40C2-9353-04DEB741E680}" type="presParOf" srcId="{1CC7E9FE-16B1-40D9-ACA9-0604EE7F7542}" destId="{36F59314-CDA0-4B8F-A93F-21AB7B1B9A1A}" srcOrd="1" destOrd="0" presId="urn:microsoft.com/office/officeart/2005/8/layout/list1"/>
    <dgm:cxn modelId="{04B95126-5408-42D3-9410-782E6AD0D862}" type="presParOf" srcId="{2208E0E3-DF6A-4B35-8608-DA837913A1AF}" destId="{38543325-1597-481E-9681-298336245010}" srcOrd="1" destOrd="0" presId="urn:microsoft.com/office/officeart/2005/8/layout/list1"/>
    <dgm:cxn modelId="{BD0B9ACA-5211-40F1-804D-19D79E50C72F}" type="presParOf" srcId="{2208E0E3-DF6A-4B35-8608-DA837913A1AF}" destId="{97D74EE7-2D18-4DDB-8B01-66C23D4E0BD6}" srcOrd="2" destOrd="0" presId="urn:microsoft.com/office/officeart/2005/8/layout/list1"/>
    <dgm:cxn modelId="{B8F8D59E-3393-4D81-920B-28F24774B086}" type="presParOf" srcId="{2208E0E3-DF6A-4B35-8608-DA837913A1AF}" destId="{110A7525-A482-4444-844F-C750CAD3D2A6}" srcOrd="3" destOrd="0" presId="urn:microsoft.com/office/officeart/2005/8/layout/list1"/>
    <dgm:cxn modelId="{8C74F097-1192-49DB-A607-150DFC1EE877}" type="presParOf" srcId="{2208E0E3-DF6A-4B35-8608-DA837913A1AF}" destId="{FACEECD3-02AA-4293-8AC3-B842EDF22CCE}" srcOrd="4" destOrd="0" presId="urn:microsoft.com/office/officeart/2005/8/layout/list1"/>
    <dgm:cxn modelId="{B2DF3CC7-F6FE-4A0F-A790-F9FED85DE816}" type="presParOf" srcId="{FACEECD3-02AA-4293-8AC3-B842EDF22CCE}" destId="{9218A4B5-F2B1-4EB8-B5E7-8E9D0F0C42C6}" srcOrd="0" destOrd="0" presId="urn:microsoft.com/office/officeart/2005/8/layout/list1"/>
    <dgm:cxn modelId="{67363273-B652-4032-BC7A-2A1BD3F6133F}" type="presParOf" srcId="{FACEECD3-02AA-4293-8AC3-B842EDF22CCE}" destId="{8C66AAF4-5880-4902-87BA-4CA859C7F4BA}" srcOrd="1" destOrd="0" presId="urn:microsoft.com/office/officeart/2005/8/layout/list1"/>
    <dgm:cxn modelId="{6C3C05D2-2D4E-49E1-8665-F7A12081E206}" type="presParOf" srcId="{2208E0E3-DF6A-4B35-8608-DA837913A1AF}" destId="{668C6DBC-985A-4224-9DFB-390C2F1816F9}" srcOrd="5" destOrd="0" presId="urn:microsoft.com/office/officeart/2005/8/layout/list1"/>
    <dgm:cxn modelId="{E6177A21-D619-4F6E-A954-1FC23AB0F621}" type="presParOf" srcId="{2208E0E3-DF6A-4B35-8608-DA837913A1AF}" destId="{E37D9E18-CE6F-418B-ACAF-039E1B86CA1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94D9EBD-DB1B-4E06-9492-ED0A4C75CC85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22A4A40-366B-42B3-8367-AE603BCB88D0}">
      <dgm:prSet/>
      <dgm:spPr/>
      <dgm:t>
        <a:bodyPr/>
        <a:lstStyle/>
        <a:p>
          <a:r>
            <a:rPr lang="en-US" b="0" i="0"/>
            <a:t>Sometimes, research cannot be done without some deception</a:t>
          </a:r>
          <a:endParaRPr lang="en-US"/>
        </a:p>
      </dgm:t>
    </dgm:pt>
    <dgm:pt modelId="{57DDDA19-F385-4EB4-9109-78B65895F61B}" type="parTrans" cxnId="{F6B0C271-681E-4A76-A64D-F206B9B8B6E0}">
      <dgm:prSet/>
      <dgm:spPr/>
      <dgm:t>
        <a:bodyPr/>
        <a:lstStyle/>
        <a:p>
          <a:endParaRPr lang="en-US"/>
        </a:p>
      </dgm:t>
    </dgm:pt>
    <dgm:pt modelId="{D0D9EA17-09FB-4506-9133-DDCA1CB6C41D}" type="sibTrans" cxnId="{F6B0C271-681E-4A76-A64D-F206B9B8B6E0}">
      <dgm:prSet/>
      <dgm:spPr/>
      <dgm:t>
        <a:bodyPr/>
        <a:lstStyle/>
        <a:p>
          <a:endParaRPr lang="en-US"/>
        </a:p>
      </dgm:t>
    </dgm:pt>
    <dgm:pt modelId="{59CD4803-646B-418B-89F4-2E5591898383}">
      <dgm:prSet/>
      <dgm:spPr/>
      <dgm:t>
        <a:bodyPr/>
        <a:lstStyle/>
        <a:p>
          <a:r>
            <a:rPr lang="en-US" b="0" i="0"/>
            <a:t>Social desirability </a:t>
          </a:r>
          <a:endParaRPr lang="en-US"/>
        </a:p>
      </dgm:t>
    </dgm:pt>
    <dgm:pt modelId="{5986C2E2-ACE9-4CFD-A0C3-D2D1A8E25A2D}" type="parTrans" cxnId="{0B24DF54-E352-4D4C-AF6D-259D903A07FF}">
      <dgm:prSet/>
      <dgm:spPr/>
      <dgm:t>
        <a:bodyPr/>
        <a:lstStyle/>
        <a:p>
          <a:endParaRPr lang="en-US"/>
        </a:p>
      </dgm:t>
    </dgm:pt>
    <dgm:pt modelId="{05F1893F-0655-4D5C-B160-DB8FDB472F36}" type="sibTrans" cxnId="{0B24DF54-E352-4D4C-AF6D-259D903A07FF}">
      <dgm:prSet/>
      <dgm:spPr/>
      <dgm:t>
        <a:bodyPr/>
        <a:lstStyle/>
        <a:p>
          <a:endParaRPr lang="en-US"/>
        </a:p>
      </dgm:t>
    </dgm:pt>
    <dgm:pt modelId="{78003DBF-6790-40F9-B9B8-62C784AAF8BA}">
      <dgm:prSet/>
      <dgm:spPr/>
      <dgm:t>
        <a:bodyPr/>
        <a:lstStyle/>
        <a:p>
          <a:r>
            <a:rPr lang="en-US" b="0" i="0"/>
            <a:t>Hawthorne effect </a:t>
          </a:r>
          <a:endParaRPr lang="en-US"/>
        </a:p>
      </dgm:t>
    </dgm:pt>
    <dgm:pt modelId="{1E8B0DD9-DD05-4475-AB48-AD0C46C4D9C2}" type="parTrans" cxnId="{ACAC693D-C909-464B-8A82-A01D6F35D3EE}">
      <dgm:prSet/>
      <dgm:spPr/>
      <dgm:t>
        <a:bodyPr/>
        <a:lstStyle/>
        <a:p>
          <a:endParaRPr lang="en-US"/>
        </a:p>
      </dgm:t>
    </dgm:pt>
    <dgm:pt modelId="{91B44D8C-B6EA-4AE6-A8EC-5BF92DCB08D5}" type="sibTrans" cxnId="{ACAC693D-C909-464B-8A82-A01D6F35D3EE}">
      <dgm:prSet/>
      <dgm:spPr/>
      <dgm:t>
        <a:bodyPr/>
        <a:lstStyle/>
        <a:p>
          <a:endParaRPr lang="en-US"/>
        </a:p>
      </dgm:t>
    </dgm:pt>
    <dgm:pt modelId="{956DF69C-559A-43E7-A79F-3B295A6796A8}">
      <dgm:prSet/>
      <dgm:spPr/>
      <dgm:t>
        <a:bodyPr/>
        <a:lstStyle/>
        <a:p>
          <a:r>
            <a:rPr lang="en-US" b="0" i="0"/>
            <a:t>Debriefing</a:t>
          </a:r>
          <a:endParaRPr lang="en-US"/>
        </a:p>
      </dgm:t>
    </dgm:pt>
    <dgm:pt modelId="{6C1B6BC7-085A-4943-B2F1-358A781AB0F5}" type="parTrans" cxnId="{1918536A-84A7-464F-A361-46F67BBB3759}">
      <dgm:prSet/>
      <dgm:spPr/>
      <dgm:t>
        <a:bodyPr/>
        <a:lstStyle/>
        <a:p>
          <a:endParaRPr lang="en-US"/>
        </a:p>
      </dgm:t>
    </dgm:pt>
    <dgm:pt modelId="{397CF562-3498-44AF-A5B3-A2D779859E33}" type="sibTrans" cxnId="{1918536A-84A7-464F-A361-46F67BBB3759}">
      <dgm:prSet/>
      <dgm:spPr/>
      <dgm:t>
        <a:bodyPr/>
        <a:lstStyle/>
        <a:p>
          <a:endParaRPr lang="en-US"/>
        </a:p>
      </dgm:t>
    </dgm:pt>
    <dgm:pt modelId="{26FBB57C-115F-42B8-BED9-571D1C2B2EFF}">
      <dgm:prSet/>
      <dgm:spPr/>
      <dgm:t>
        <a:bodyPr/>
        <a:lstStyle/>
        <a:p>
          <a:r>
            <a:rPr lang="en-US" b="0" i="0"/>
            <a:t>Is deception ever acceptable?</a:t>
          </a:r>
          <a:endParaRPr lang="en-US"/>
        </a:p>
      </dgm:t>
    </dgm:pt>
    <dgm:pt modelId="{A10B85A1-A42C-4A32-B653-77C8E2EAF4FD}" type="parTrans" cxnId="{E43F3B30-D7D4-452B-829F-D1EA5CA084C7}">
      <dgm:prSet/>
      <dgm:spPr/>
      <dgm:t>
        <a:bodyPr/>
        <a:lstStyle/>
        <a:p>
          <a:endParaRPr lang="en-US"/>
        </a:p>
      </dgm:t>
    </dgm:pt>
    <dgm:pt modelId="{91CDC69B-7C6E-4505-8E42-6C3641322A66}" type="sibTrans" cxnId="{E43F3B30-D7D4-452B-829F-D1EA5CA084C7}">
      <dgm:prSet/>
      <dgm:spPr/>
      <dgm:t>
        <a:bodyPr/>
        <a:lstStyle/>
        <a:p>
          <a:endParaRPr lang="en-US"/>
        </a:p>
      </dgm:t>
    </dgm:pt>
    <dgm:pt modelId="{8849961C-E53F-4DEC-B6F3-9A540444DF80}">
      <dgm:prSet/>
      <dgm:spPr/>
      <dgm:t>
        <a:bodyPr/>
        <a:lstStyle/>
        <a:p>
          <a:r>
            <a:rPr lang="en-US" b="0" i="0"/>
            <a:t>How does deception relate to informed consent? </a:t>
          </a:r>
          <a:endParaRPr lang="en-US"/>
        </a:p>
      </dgm:t>
    </dgm:pt>
    <dgm:pt modelId="{4A60ABA1-9CDA-4E2D-A89E-3FA552DF666E}" type="parTrans" cxnId="{9025FA30-A37A-4568-BFC9-54488D10A28B}">
      <dgm:prSet/>
      <dgm:spPr/>
      <dgm:t>
        <a:bodyPr/>
        <a:lstStyle/>
        <a:p>
          <a:endParaRPr lang="en-US"/>
        </a:p>
      </dgm:t>
    </dgm:pt>
    <dgm:pt modelId="{378E6B14-0B2D-4AC1-9F18-94A2A9E6C932}" type="sibTrans" cxnId="{9025FA30-A37A-4568-BFC9-54488D10A28B}">
      <dgm:prSet/>
      <dgm:spPr/>
      <dgm:t>
        <a:bodyPr/>
        <a:lstStyle/>
        <a:p>
          <a:endParaRPr lang="en-US"/>
        </a:p>
      </dgm:t>
    </dgm:pt>
    <dgm:pt modelId="{26D5E307-B414-4EB3-B870-65837F7146D3}" type="pres">
      <dgm:prSet presAssocID="{594D9EBD-DB1B-4E06-9492-ED0A4C75CC85}" presName="linear" presStyleCnt="0">
        <dgm:presLayoutVars>
          <dgm:dir/>
          <dgm:animLvl val="lvl"/>
          <dgm:resizeHandles val="exact"/>
        </dgm:presLayoutVars>
      </dgm:prSet>
      <dgm:spPr/>
    </dgm:pt>
    <dgm:pt modelId="{235AD438-F999-475C-A419-1EE6617586B9}" type="pres">
      <dgm:prSet presAssocID="{822A4A40-366B-42B3-8367-AE603BCB88D0}" presName="parentLin" presStyleCnt="0"/>
      <dgm:spPr/>
    </dgm:pt>
    <dgm:pt modelId="{6E4BA1AB-BF3D-4DF6-AA5C-898E3AE45EA8}" type="pres">
      <dgm:prSet presAssocID="{822A4A40-366B-42B3-8367-AE603BCB88D0}" presName="parentLeftMargin" presStyleLbl="node1" presStyleIdx="0" presStyleCnt="4"/>
      <dgm:spPr/>
    </dgm:pt>
    <dgm:pt modelId="{FFE6D9D4-D3A7-41CE-A810-7856A6F038EE}" type="pres">
      <dgm:prSet presAssocID="{822A4A40-366B-42B3-8367-AE603BCB88D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7654501-C413-4746-A587-5CF65D88B62C}" type="pres">
      <dgm:prSet presAssocID="{822A4A40-366B-42B3-8367-AE603BCB88D0}" presName="negativeSpace" presStyleCnt="0"/>
      <dgm:spPr/>
    </dgm:pt>
    <dgm:pt modelId="{76299900-1054-4C81-9D8C-07ED71372EA8}" type="pres">
      <dgm:prSet presAssocID="{822A4A40-366B-42B3-8367-AE603BCB88D0}" presName="childText" presStyleLbl="conFgAcc1" presStyleIdx="0" presStyleCnt="4">
        <dgm:presLayoutVars>
          <dgm:bulletEnabled val="1"/>
        </dgm:presLayoutVars>
      </dgm:prSet>
      <dgm:spPr/>
    </dgm:pt>
    <dgm:pt modelId="{49945863-49E7-4A81-9E8C-C11C4FCF5DF9}" type="pres">
      <dgm:prSet presAssocID="{D0D9EA17-09FB-4506-9133-DDCA1CB6C41D}" presName="spaceBetweenRectangles" presStyleCnt="0"/>
      <dgm:spPr/>
    </dgm:pt>
    <dgm:pt modelId="{602B2FB9-1999-47FA-85CA-37B15B295195}" type="pres">
      <dgm:prSet presAssocID="{956DF69C-559A-43E7-A79F-3B295A6796A8}" presName="parentLin" presStyleCnt="0"/>
      <dgm:spPr/>
    </dgm:pt>
    <dgm:pt modelId="{5CB4D2AF-3F13-4A1E-89E5-AF98687D493F}" type="pres">
      <dgm:prSet presAssocID="{956DF69C-559A-43E7-A79F-3B295A6796A8}" presName="parentLeftMargin" presStyleLbl="node1" presStyleIdx="0" presStyleCnt="4"/>
      <dgm:spPr/>
    </dgm:pt>
    <dgm:pt modelId="{30EF851A-F922-47E0-A197-93996F2E179C}" type="pres">
      <dgm:prSet presAssocID="{956DF69C-559A-43E7-A79F-3B295A6796A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0BDC588-4624-46DA-BD50-304B9CB65A79}" type="pres">
      <dgm:prSet presAssocID="{956DF69C-559A-43E7-A79F-3B295A6796A8}" presName="negativeSpace" presStyleCnt="0"/>
      <dgm:spPr/>
    </dgm:pt>
    <dgm:pt modelId="{B6E87E45-6A87-4646-9219-78EDF505721A}" type="pres">
      <dgm:prSet presAssocID="{956DF69C-559A-43E7-A79F-3B295A6796A8}" presName="childText" presStyleLbl="conFgAcc1" presStyleIdx="1" presStyleCnt="4">
        <dgm:presLayoutVars>
          <dgm:bulletEnabled val="1"/>
        </dgm:presLayoutVars>
      </dgm:prSet>
      <dgm:spPr/>
    </dgm:pt>
    <dgm:pt modelId="{A5ED5532-C1FA-4CF6-A8DC-DC3067A5F28C}" type="pres">
      <dgm:prSet presAssocID="{397CF562-3498-44AF-A5B3-A2D779859E33}" presName="spaceBetweenRectangles" presStyleCnt="0"/>
      <dgm:spPr/>
    </dgm:pt>
    <dgm:pt modelId="{F6C4AAA5-63A4-4950-A215-96A06DABF3C3}" type="pres">
      <dgm:prSet presAssocID="{26FBB57C-115F-42B8-BED9-571D1C2B2EFF}" presName="parentLin" presStyleCnt="0"/>
      <dgm:spPr/>
    </dgm:pt>
    <dgm:pt modelId="{A33EAF1D-F0FB-4212-97DC-5440F8BE86BE}" type="pres">
      <dgm:prSet presAssocID="{26FBB57C-115F-42B8-BED9-571D1C2B2EFF}" presName="parentLeftMargin" presStyleLbl="node1" presStyleIdx="1" presStyleCnt="4"/>
      <dgm:spPr/>
    </dgm:pt>
    <dgm:pt modelId="{B24F5776-AB20-4281-B9B5-AC851A60C766}" type="pres">
      <dgm:prSet presAssocID="{26FBB57C-115F-42B8-BED9-571D1C2B2EF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9153100-962E-4DDD-83EF-0A4B4988598F}" type="pres">
      <dgm:prSet presAssocID="{26FBB57C-115F-42B8-BED9-571D1C2B2EFF}" presName="negativeSpace" presStyleCnt="0"/>
      <dgm:spPr/>
    </dgm:pt>
    <dgm:pt modelId="{4CBA7776-0EAB-4B39-9986-C94FAAF7223B}" type="pres">
      <dgm:prSet presAssocID="{26FBB57C-115F-42B8-BED9-571D1C2B2EFF}" presName="childText" presStyleLbl="conFgAcc1" presStyleIdx="2" presStyleCnt="4">
        <dgm:presLayoutVars>
          <dgm:bulletEnabled val="1"/>
        </dgm:presLayoutVars>
      </dgm:prSet>
      <dgm:spPr/>
    </dgm:pt>
    <dgm:pt modelId="{AB6259E8-0247-4D80-B424-0F8CB914C157}" type="pres">
      <dgm:prSet presAssocID="{91CDC69B-7C6E-4505-8E42-6C3641322A66}" presName="spaceBetweenRectangles" presStyleCnt="0"/>
      <dgm:spPr/>
    </dgm:pt>
    <dgm:pt modelId="{F51FDE8E-6752-4730-88EA-C3A6ED3F6A61}" type="pres">
      <dgm:prSet presAssocID="{8849961C-E53F-4DEC-B6F3-9A540444DF80}" presName="parentLin" presStyleCnt="0"/>
      <dgm:spPr/>
    </dgm:pt>
    <dgm:pt modelId="{2BDABBAF-6A1E-48CB-B2C5-FB8381E4B859}" type="pres">
      <dgm:prSet presAssocID="{8849961C-E53F-4DEC-B6F3-9A540444DF80}" presName="parentLeftMargin" presStyleLbl="node1" presStyleIdx="2" presStyleCnt="4"/>
      <dgm:spPr/>
    </dgm:pt>
    <dgm:pt modelId="{ECC8C4F5-E7AD-4ACB-9764-5AEFD1DE2249}" type="pres">
      <dgm:prSet presAssocID="{8849961C-E53F-4DEC-B6F3-9A540444DF80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3302BC2B-ACE2-48EF-94A4-69EDB546B5A1}" type="pres">
      <dgm:prSet presAssocID="{8849961C-E53F-4DEC-B6F3-9A540444DF80}" presName="negativeSpace" presStyleCnt="0"/>
      <dgm:spPr/>
    </dgm:pt>
    <dgm:pt modelId="{E74F8163-B10B-4ACD-9830-D60AF29B6622}" type="pres">
      <dgm:prSet presAssocID="{8849961C-E53F-4DEC-B6F3-9A540444DF8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5E1DB25-097C-4CF7-9625-9219337FEC6D}" type="presOf" srcId="{8849961C-E53F-4DEC-B6F3-9A540444DF80}" destId="{2BDABBAF-6A1E-48CB-B2C5-FB8381E4B859}" srcOrd="0" destOrd="0" presId="urn:microsoft.com/office/officeart/2005/8/layout/list1"/>
    <dgm:cxn modelId="{E43F3B30-D7D4-452B-829F-D1EA5CA084C7}" srcId="{594D9EBD-DB1B-4E06-9492-ED0A4C75CC85}" destId="{26FBB57C-115F-42B8-BED9-571D1C2B2EFF}" srcOrd="2" destOrd="0" parTransId="{A10B85A1-A42C-4A32-B653-77C8E2EAF4FD}" sibTransId="{91CDC69B-7C6E-4505-8E42-6C3641322A66}"/>
    <dgm:cxn modelId="{9025FA30-A37A-4568-BFC9-54488D10A28B}" srcId="{594D9EBD-DB1B-4E06-9492-ED0A4C75CC85}" destId="{8849961C-E53F-4DEC-B6F3-9A540444DF80}" srcOrd="3" destOrd="0" parTransId="{4A60ABA1-9CDA-4E2D-A89E-3FA552DF666E}" sibTransId="{378E6B14-0B2D-4AC1-9F18-94A2A9E6C932}"/>
    <dgm:cxn modelId="{73BB8B33-B83F-465E-B057-04EB0A7FFCB0}" type="presOf" srcId="{822A4A40-366B-42B3-8367-AE603BCB88D0}" destId="{6E4BA1AB-BF3D-4DF6-AA5C-898E3AE45EA8}" srcOrd="0" destOrd="0" presId="urn:microsoft.com/office/officeart/2005/8/layout/list1"/>
    <dgm:cxn modelId="{F5CC4A36-9A78-464B-87BA-8A4CCAE1B77B}" type="presOf" srcId="{78003DBF-6790-40F9-B9B8-62C784AAF8BA}" destId="{76299900-1054-4C81-9D8C-07ED71372EA8}" srcOrd="0" destOrd="1" presId="urn:microsoft.com/office/officeart/2005/8/layout/list1"/>
    <dgm:cxn modelId="{ACAC693D-C909-464B-8A82-A01D6F35D3EE}" srcId="{822A4A40-366B-42B3-8367-AE603BCB88D0}" destId="{78003DBF-6790-40F9-B9B8-62C784AAF8BA}" srcOrd="1" destOrd="0" parTransId="{1E8B0DD9-DD05-4475-AB48-AD0C46C4D9C2}" sibTransId="{91B44D8C-B6EA-4AE6-A8EC-5BF92DCB08D5}"/>
    <dgm:cxn modelId="{9E3F265F-E519-4250-B2E9-742E99AB05E5}" type="presOf" srcId="{59CD4803-646B-418B-89F4-2E5591898383}" destId="{76299900-1054-4C81-9D8C-07ED71372EA8}" srcOrd="0" destOrd="0" presId="urn:microsoft.com/office/officeart/2005/8/layout/list1"/>
    <dgm:cxn modelId="{EBD5AA48-6BC6-4A01-BC40-4B8C08C4357A}" type="presOf" srcId="{956DF69C-559A-43E7-A79F-3B295A6796A8}" destId="{30EF851A-F922-47E0-A197-93996F2E179C}" srcOrd="1" destOrd="0" presId="urn:microsoft.com/office/officeart/2005/8/layout/list1"/>
    <dgm:cxn modelId="{1918536A-84A7-464F-A361-46F67BBB3759}" srcId="{594D9EBD-DB1B-4E06-9492-ED0A4C75CC85}" destId="{956DF69C-559A-43E7-A79F-3B295A6796A8}" srcOrd="1" destOrd="0" parTransId="{6C1B6BC7-085A-4943-B2F1-358A781AB0F5}" sibTransId="{397CF562-3498-44AF-A5B3-A2D779859E33}"/>
    <dgm:cxn modelId="{F6B0C271-681E-4A76-A64D-F206B9B8B6E0}" srcId="{594D9EBD-DB1B-4E06-9492-ED0A4C75CC85}" destId="{822A4A40-366B-42B3-8367-AE603BCB88D0}" srcOrd="0" destOrd="0" parTransId="{57DDDA19-F385-4EB4-9109-78B65895F61B}" sibTransId="{D0D9EA17-09FB-4506-9133-DDCA1CB6C41D}"/>
    <dgm:cxn modelId="{0B24DF54-E352-4D4C-AF6D-259D903A07FF}" srcId="{822A4A40-366B-42B3-8367-AE603BCB88D0}" destId="{59CD4803-646B-418B-89F4-2E5591898383}" srcOrd="0" destOrd="0" parTransId="{5986C2E2-ACE9-4CFD-A0C3-D2D1A8E25A2D}" sibTransId="{05F1893F-0655-4D5C-B160-DB8FDB472F36}"/>
    <dgm:cxn modelId="{273CFA8E-116C-4ABF-A761-99AAB0E54A66}" type="presOf" srcId="{8849961C-E53F-4DEC-B6F3-9A540444DF80}" destId="{ECC8C4F5-E7AD-4ACB-9764-5AEFD1DE2249}" srcOrd="1" destOrd="0" presId="urn:microsoft.com/office/officeart/2005/8/layout/list1"/>
    <dgm:cxn modelId="{C56DB3D3-667F-42CA-8346-E57CDC28D943}" type="presOf" srcId="{26FBB57C-115F-42B8-BED9-571D1C2B2EFF}" destId="{A33EAF1D-F0FB-4212-97DC-5440F8BE86BE}" srcOrd="0" destOrd="0" presId="urn:microsoft.com/office/officeart/2005/8/layout/list1"/>
    <dgm:cxn modelId="{C7C212D6-7E78-4475-897D-92B9BC1E30AB}" type="presOf" srcId="{26FBB57C-115F-42B8-BED9-571D1C2B2EFF}" destId="{B24F5776-AB20-4281-B9B5-AC851A60C766}" srcOrd="1" destOrd="0" presId="urn:microsoft.com/office/officeart/2005/8/layout/list1"/>
    <dgm:cxn modelId="{9C16AEDC-F2D6-4BCE-9E8D-BD645134C2D7}" type="presOf" srcId="{822A4A40-366B-42B3-8367-AE603BCB88D0}" destId="{FFE6D9D4-D3A7-41CE-A810-7856A6F038EE}" srcOrd="1" destOrd="0" presId="urn:microsoft.com/office/officeart/2005/8/layout/list1"/>
    <dgm:cxn modelId="{031DC7E7-6BD5-45A6-8611-0982E3E10A0B}" type="presOf" srcId="{594D9EBD-DB1B-4E06-9492-ED0A4C75CC85}" destId="{26D5E307-B414-4EB3-B870-65837F7146D3}" srcOrd="0" destOrd="0" presId="urn:microsoft.com/office/officeart/2005/8/layout/list1"/>
    <dgm:cxn modelId="{AFCCBBF4-DE6E-4336-87BC-CD51B06BEA54}" type="presOf" srcId="{956DF69C-559A-43E7-A79F-3B295A6796A8}" destId="{5CB4D2AF-3F13-4A1E-89E5-AF98687D493F}" srcOrd="0" destOrd="0" presId="urn:microsoft.com/office/officeart/2005/8/layout/list1"/>
    <dgm:cxn modelId="{84C1A1FA-7B89-4BBD-973F-D57B03C85EC2}" type="presParOf" srcId="{26D5E307-B414-4EB3-B870-65837F7146D3}" destId="{235AD438-F999-475C-A419-1EE6617586B9}" srcOrd="0" destOrd="0" presId="urn:microsoft.com/office/officeart/2005/8/layout/list1"/>
    <dgm:cxn modelId="{8E4E50FB-4B9D-466A-AC05-D392B153BD3D}" type="presParOf" srcId="{235AD438-F999-475C-A419-1EE6617586B9}" destId="{6E4BA1AB-BF3D-4DF6-AA5C-898E3AE45EA8}" srcOrd="0" destOrd="0" presId="urn:microsoft.com/office/officeart/2005/8/layout/list1"/>
    <dgm:cxn modelId="{2DCEF491-040E-4E2A-90B8-F7F302CE0751}" type="presParOf" srcId="{235AD438-F999-475C-A419-1EE6617586B9}" destId="{FFE6D9D4-D3A7-41CE-A810-7856A6F038EE}" srcOrd="1" destOrd="0" presId="urn:microsoft.com/office/officeart/2005/8/layout/list1"/>
    <dgm:cxn modelId="{28692595-08D6-4CD5-83FF-63B782C417B6}" type="presParOf" srcId="{26D5E307-B414-4EB3-B870-65837F7146D3}" destId="{77654501-C413-4746-A587-5CF65D88B62C}" srcOrd="1" destOrd="0" presId="urn:microsoft.com/office/officeart/2005/8/layout/list1"/>
    <dgm:cxn modelId="{38646327-C85E-435E-B642-F6021AC93D9C}" type="presParOf" srcId="{26D5E307-B414-4EB3-B870-65837F7146D3}" destId="{76299900-1054-4C81-9D8C-07ED71372EA8}" srcOrd="2" destOrd="0" presId="urn:microsoft.com/office/officeart/2005/8/layout/list1"/>
    <dgm:cxn modelId="{E791B7FC-CF29-4A2B-8A88-D78C6734A99C}" type="presParOf" srcId="{26D5E307-B414-4EB3-B870-65837F7146D3}" destId="{49945863-49E7-4A81-9E8C-C11C4FCF5DF9}" srcOrd="3" destOrd="0" presId="urn:microsoft.com/office/officeart/2005/8/layout/list1"/>
    <dgm:cxn modelId="{6BB81B65-4C98-42C7-AFBF-7D35A7FFBE2D}" type="presParOf" srcId="{26D5E307-B414-4EB3-B870-65837F7146D3}" destId="{602B2FB9-1999-47FA-85CA-37B15B295195}" srcOrd="4" destOrd="0" presId="urn:microsoft.com/office/officeart/2005/8/layout/list1"/>
    <dgm:cxn modelId="{F2F25913-A421-4B6A-8193-27EFA610DD7B}" type="presParOf" srcId="{602B2FB9-1999-47FA-85CA-37B15B295195}" destId="{5CB4D2AF-3F13-4A1E-89E5-AF98687D493F}" srcOrd="0" destOrd="0" presId="urn:microsoft.com/office/officeart/2005/8/layout/list1"/>
    <dgm:cxn modelId="{592E5185-FC6D-4957-85A0-B42CE1CD9B14}" type="presParOf" srcId="{602B2FB9-1999-47FA-85CA-37B15B295195}" destId="{30EF851A-F922-47E0-A197-93996F2E179C}" srcOrd="1" destOrd="0" presId="urn:microsoft.com/office/officeart/2005/8/layout/list1"/>
    <dgm:cxn modelId="{99B90273-36AF-42F5-9D10-A2BD65D89F53}" type="presParOf" srcId="{26D5E307-B414-4EB3-B870-65837F7146D3}" destId="{70BDC588-4624-46DA-BD50-304B9CB65A79}" srcOrd="5" destOrd="0" presId="urn:microsoft.com/office/officeart/2005/8/layout/list1"/>
    <dgm:cxn modelId="{B588F399-F504-463E-B8BE-C01BF8C074B7}" type="presParOf" srcId="{26D5E307-B414-4EB3-B870-65837F7146D3}" destId="{B6E87E45-6A87-4646-9219-78EDF505721A}" srcOrd="6" destOrd="0" presId="urn:microsoft.com/office/officeart/2005/8/layout/list1"/>
    <dgm:cxn modelId="{E93CAE9E-B57D-4D23-8948-64275AF97CF4}" type="presParOf" srcId="{26D5E307-B414-4EB3-B870-65837F7146D3}" destId="{A5ED5532-C1FA-4CF6-A8DC-DC3067A5F28C}" srcOrd="7" destOrd="0" presId="urn:microsoft.com/office/officeart/2005/8/layout/list1"/>
    <dgm:cxn modelId="{F96FD4F0-B8AD-44BD-B6E9-BE3D3EDAEF56}" type="presParOf" srcId="{26D5E307-B414-4EB3-B870-65837F7146D3}" destId="{F6C4AAA5-63A4-4950-A215-96A06DABF3C3}" srcOrd="8" destOrd="0" presId="urn:microsoft.com/office/officeart/2005/8/layout/list1"/>
    <dgm:cxn modelId="{62AA1999-7209-4D02-9176-E29D5764EF5F}" type="presParOf" srcId="{F6C4AAA5-63A4-4950-A215-96A06DABF3C3}" destId="{A33EAF1D-F0FB-4212-97DC-5440F8BE86BE}" srcOrd="0" destOrd="0" presId="urn:microsoft.com/office/officeart/2005/8/layout/list1"/>
    <dgm:cxn modelId="{55FEAB94-72BC-4968-BFA5-387874369730}" type="presParOf" srcId="{F6C4AAA5-63A4-4950-A215-96A06DABF3C3}" destId="{B24F5776-AB20-4281-B9B5-AC851A60C766}" srcOrd="1" destOrd="0" presId="urn:microsoft.com/office/officeart/2005/8/layout/list1"/>
    <dgm:cxn modelId="{A62B3A7A-DF7C-4B12-90E3-F83973E7E4E9}" type="presParOf" srcId="{26D5E307-B414-4EB3-B870-65837F7146D3}" destId="{D9153100-962E-4DDD-83EF-0A4B4988598F}" srcOrd="9" destOrd="0" presId="urn:microsoft.com/office/officeart/2005/8/layout/list1"/>
    <dgm:cxn modelId="{A20D7FB8-1907-436C-99A1-CCAFABDD5AF4}" type="presParOf" srcId="{26D5E307-B414-4EB3-B870-65837F7146D3}" destId="{4CBA7776-0EAB-4B39-9986-C94FAAF7223B}" srcOrd="10" destOrd="0" presId="urn:microsoft.com/office/officeart/2005/8/layout/list1"/>
    <dgm:cxn modelId="{8B21626D-1C71-4917-84D4-7C14C9A88B61}" type="presParOf" srcId="{26D5E307-B414-4EB3-B870-65837F7146D3}" destId="{AB6259E8-0247-4D80-B424-0F8CB914C157}" srcOrd="11" destOrd="0" presId="urn:microsoft.com/office/officeart/2005/8/layout/list1"/>
    <dgm:cxn modelId="{F34E87B2-4C49-44F0-8BFC-9DC1DF3B6F2A}" type="presParOf" srcId="{26D5E307-B414-4EB3-B870-65837F7146D3}" destId="{F51FDE8E-6752-4730-88EA-C3A6ED3F6A61}" srcOrd="12" destOrd="0" presId="urn:microsoft.com/office/officeart/2005/8/layout/list1"/>
    <dgm:cxn modelId="{9C0AAF01-0704-4331-8A9D-A6CAFA25B1C4}" type="presParOf" srcId="{F51FDE8E-6752-4730-88EA-C3A6ED3F6A61}" destId="{2BDABBAF-6A1E-48CB-B2C5-FB8381E4B859}" srcOrd="0" destOrd="0" presId="urn:microsoft.com/office/officeart/2005/8/layout/list1"/>
    <dgm:cxn modelId="{DEC6C3DD-0C16-4C89-AEE6-356397E0B830}" type="presParOf" srcId="{F51FDE8E-6752-4730-88EA-C3A6ED3F6A61}" destId="{ECC8C4F5-E7AD-4ACB-9764-5AEFD1DE2249}" srcOrd="1" destOrd="0" presId="urn:microsoft.com/office/officeart/2005/8/layout/list1"/>
    <dgm:cxn modelId="{DBF9E8AD-B1B3-4D23-9B75-A1811346AF43}" type="presParOf" srcId="{26D5E307-B414-4EB3-B870-65837F7146D3}" destId="{3302BC2B-ACE2-48EF-94A4-69EDB546B5A1}" srcOrd="13" destOrd="0" presId="urn:microsoft.com/office/officeart/2005/8/layout/list1"/>
    <dgm:cxn modelId="{C7A9A277-AF76-4843-83FA-DFCD8A6014E6}" type="presParOf" srcId="{26D5E307-B414-4EB3-B870-65837F7146D3}" destId="{E74F8163-B10B-4ACD-9830-D60AF29B662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404938C-360C-43FE-B3B4-3A8F63C6468C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536E8B4-B3A8-4DC2-AC3F-AF1CB44F078D}">
      <dgm:prSet/>
      <dgm:spPr/>
      <dgm:t>
        <a:bodyPr/>
        <a:lstStyle/>
        <a:p>
          <a:r>
            <a:rPr lang="en-US" b="0" i="0"/>
            <a:t>Populations who are deprived of freedom to make decisions</a:t>
          </a:r>
          <a:endParaRPr lang="en-US"/>
        </a:p>
      </dgm:t>
    </dgm:pt>
    <dgm:pt modelId="{B15C79A0-9AC9-4BF3-A85A-86EABA1342CA}" type="parTrans" cxnId="{BF666281-87C3-4198-84BE-A2799470732A}">
      <dgm:prSet/>
      <dgm:spPr/>
      <dgm:t>
        <a:bodyPr/>
        <a:lstStyle/>
        <a:p>
          <a:endParaRPr lang="en-US"/>
        </a:p>
      </dgm:t>
    </dgm:pt>
    <dgm:pt modelId="{6EA5F120-D5BF-429C-91A9-49B709387601}" type="sibTrans" cxnId="{BF666281-87C3-4198-84BE-A2799470732A}">
      <dgm:prSet/>
      <dgm:spPr/>
      <dgm:t>
        <a:bodyPr/>
        <a:lstStyle/>
        <a:p>
          <a:endParaRPr lang="en-US"/>
        </a:p>
      </dgm:t>
    </dgm:pt>
    <dgm:pt modelId="{FBD03F08-9D0C-45D7-BC9C-D7A7B1831C4C}">
      <dgm:prSet/>
      <dgm:spPr/>
      <dgm:t>
        <a:bodyPr/>
        <a:lstStyle/>
        <a:p>
          <a:r>
            <a:rPr lang="en-US" b="0" i="0"/>
            <a:t>Incarcerated persons</a:t>
          </a:r>
          <a:endParaRPr lang="en-US"/>
        </a:p>
      </dgm:t>
    </dgm:pt>
    <dgm:pt modelId="{A4BD8C75-CA0D-410B-B8E8-4B3E3BAA23BE}" type="parTrans" cxnId="{1F9BAE1D-23E7-4582-84C4-96B790E353F7}">
      <dgm:prSet/>
      <dgm:spPr/>
      <dgm:t>
        <a:bodyPr/>
        <a:lstStyle/>
        <a:p>
          <a:endParaRPr lang="en-US"/>
        </a:p>
      </dgm:t>
    </dgm:pt>
    <dgm:pt modelId="{28FF3DFD-B307-4436-9544-3152326CF7E9}" type="sibTrans" cxnId="{1F9BAE1D-23E7-4582-84C4-96B790E353F7}">
      <dgm:prSet/>
      <dgm:spPr/>
      <dgm:t>
        <a:bodyPr/>
        <a:lstStyle/>
        <a:p>
          <a:endParaRPr lang="en-US"/>
        </a:p>
      </dgm:t>
    </dgm:pt>
    <dgm:pt modelId="{6AE7CA78-BF1C-4864-84B3-92AAB3F70344}">
      <dgm:prSet/>
      <dgm:spPr/>
      <dgm:t>
        <a:bodyPr/>
        <a:lstStyle/>
        <a:p>
          <a:r>
            <a:rPr lang="en-US" b="0" i="0"/>
            <a:t>Institutionalized persons </a:t>
          </a:r>
          <a:endParaRPr lang="en-US"/>
        </a:p>
      </dgm:t>
    </dgm:pt>
    <dgm:pt modelId="{FE18F118-2B16-459D-884A-047E1E8EF55E}" type="parTrans" cxnId="{36F7A919-B5E8-408E-AC19-710AC8BDA3C9}">
      <dgm:prSet/>
      <dgm:spPr/>
      <dgm:t>
        <a:bodyPr/>
        <a:lstStyle/>
        <a:p>
          <a:endParaRPr lang="en-US"/>
        </a:p>
      </dgm:t>
    </dgm:pt>
    <dgm:pt modelId="{B72C1B8C-C27A-4017-86A5-07DD6D1FE03A}" type="sibTrans" cxnId="{36F7A919-B5E8-408E-AC19-710AC8BDA3C9}">
      <dgm:prSet/>
      <dgm:spPr/>
      <dgm:t>
        <a:bodyPr/>
        <a:lstStyle/>
        <a:p>
          <a:endParaRPr lang="en-US"/>
        </a:p>
      </dgm:t>
    </dgm:pt>
    <dgm:pt modelId="{3070CE01-50DC-434B-A5CF-9B1F1327F8A6}">
      <dgm:prSet/>
      <dgm:spPr/>
      <dgm:t>
        <a:bodyPr/>
        <a:lstStyle/>
        <a:p>
          <a:r>
            <a:rPr lang="en-US" b="0" i="0"/>
            <a:t>Populations who may lack ability to make informed decisions </a:t>
          </a:r>
          <a:endParaRPr lang="en-US"/>
        </a:p>
      </dgm:t>
    </dgm:pt>
    <dgm:pt modelId="{7B319A6A-E481-41FB-A43F-B3812953193E}" type="parTrans" cxnId="{3F318896-B3FF-4EB8-B310-4B5BC8EEE8CA}">
      <dgm:prSet/>
      <dgm:spPr/>
      <dgm:t>
        <a:bodyPr/>
        <a:lstStyle/>
        <a:p>
          <a:endParaRPr lang="en-US"/>
        </a:p>
      </dgm:t>
    </dgm:pt>
    <dgm:pt modelId="{BF2A1C6E-CE19-4B3B-8C6B-A24F48BCBF47}" type="sibTrans" cxnId="{3F318896-B3FF-4EB8-B310-4B5BC8EEE8CA}">
      <dgm:prSet/>
      <dgm:spPr/>
      <dgm:t>
        <a:bodyPr/>
        <a:lstStyle/>
        <a:p>
          <a:endParaRPr lang="en-US"/>
        </a:p>
      </dgm:t>
    </dgm:pt>
    <dgm:pt modelId="{7EA84D2B-34C3-4837-A3DF-B9B6EC4ACE55}">
      <dgm:prSet/>
      <dgm:spPr/>
      <dgm:t>
        <a:bodyPr/>
        <a:lstStyle/>
        <a:p>
          <a:r>
            <a:rPr lang="en-US" b="0" i="0"/>
            <a:t>Children </a:t>
          </a:r>
          <a:endParaRPr lang="en-US"/>
        </a:p>
      </dgm:t>
    </dgm:pt>
    <dgm:pt modelId="{DF27340D-8F02-4BDE-9A6F-0076D9B592FC}" type="parTrans" cxnId="{B1F70569-8B7D-4346-8738-5FA069CC8B1E}">
      <dgm:prSet/>
      <dgm:spPr/>
      <dgm:t>
        <a:bodyPr/>
        <a:lstStyle/>
        <a:p>
          <a:endParaRPr lang="en-US"/>
        </a:p>
      </dgm:t>
    </dgm:pt>
    <dgm:pt modelId="{BCA419C5-7B77-48E1-8FEC-14D7CAC95F39}" type="sibTrans" cxnId="{B1F70569-8B7D-4346-8738-5FA069CC8B1E}">
      <dgm:prSet/>
      <dgm:spPr/>
      <dgm:t>
        <a:bodyPr/>
        <a:lstStyle/>
        <a:p>
          <a:endParaRPr lang="en-US"/>
        </a:p>
      </dgm:t>
    </dgm:pt>
    <dgm:pt modelId="{483F6B70-BEBF-4672-9AE8-B94687D11B86}">
      <dgm:prSet/>
      <dgm:spPr/>
      <dgm:t>
        <a:bodyPr/>
        <a:lstStyle/>
        <a:p>
          <a:r>
            <a:rPr lang="en-US" b="0" i="0"/>
            <a:t>Adults with intellectual disabilities</a:t>
          </a:r>
          <a:endParaRPr lang="en-US"/>
        </a:p>
      </dgm:t>
    </dgm:pt>
    <dgm:pt modelId="{0752D36E-67FD-4D66-91B1-F0FABED30147}" type="parTrans" cxnId="{4A2FD5E3-6067-4ABC-983A-7B860E471A93}">
      <dgm:prSet/>
      <dgm:spPr/>
      <dgm:t>
        <a:bodyPr/>
        <a:lstStyle/>
        <a:p>
          <a:endParaRPr lang="en-US"/>
        </a:p>
      </dgm:t>
    </dgm:pt>
    <dgm:pt modelId="{0D25928E-4292-45AF-8C44-74DF01ACF15C}" type="sibTrans" cxnId="{4A2FD5E3-6067-4ABC-983A-7B860E471A93}">
      <dgm:prSet/>
      <dgm:spPr/>
      <dgm:t>
        <a:bodyPr/>
        <a:lstStyle/>
        <a:p>
          <a:endParaRPr lang="en-US"/>
        </a:p>
      </dgm:t>
    </dgm:pt>
    <dgm:pt modelId="{DA951ADD-B4BC-4AB2-B479-AAB65B1795B6}">
      <dgm:prSet/>
      <dgm:spPr/>
      <dgm:t>
        <a:bodyPr/>
        <a:lstStyle/>
        <a:p>
          <a:r>
            <a:rPr lang="en-US" b="0" i="0"/>
            <a:t>Populations especially vulnerable to harm </a:t>
          </a:r>
          <a:endParaRPr lang="en-US"/>
        </a:p>
      </dgm:t>
    </dgm:pt>
    <dgm:pt modelId="{476175D1-78A6-4A43-8C6B-9BC76C169D3F}" type="parTrans" cxnId="{5E55F454-13C7-47CF-B43C-233781C7E176}">
      <dgm:prSet/>
      <dgm:spPr/>
      <dgm:t>
        <a:bodyPr/>
        <a:lstStyle/>
        <a:p>
          <a:endParaRPr lang="en-US"/>
        </a:p>
      </dgm:t>
    </dgm:pt>
    <dgm:pt modelId="{B7E602F3-F28F-4351-A706-43B082078C26}" type="sibTrans" cxnId="{5E55F454-13C7-47CF-B43C-233781C7E176}">
      <dgm:prSet/>
      <dgm:spPr/>
      <dgm:t>
        <a:bodyPr/>
        <a:lstStyle/>
        <a:p>
          <a:endParaRPr lang="en-US"/>
        </a:p>
      </dgm:t>
    </dgm:pt>
    <dgm:pt modelId="{15CBE0A7-39D6-433A-8598-FE077620BF17}">
      <dgm:prSet/>
      <dgm:spPr/>
      <dgm:t>
        <a:bodyPr/>
        <a:lstStyle/>
        <a:p>
          <a:r>
            <a:rPr lang="en-US" b="0" i="0"/>
            <a:t>Sick people </a:t>
          </a:r>
          <a:endParaRPr lang="en-US"/>
        </a:p>
      </dgm:t>
    </dgm:pt>
    <dgm:pt modelId="{EDC8C2F9-8205-488C-A1EA-0B14EA0C32FF}" type="parTrans" cxnId="{B8EA48CF-E2A5-45AD-A608-B6056B7181A6}">
      <dgm:prSet/>
      <dgm:spPr/>
      <dgm:t>
        <a:bodyPr/>
        <a:lstStyle/>
        <a:p>
          <a:endParaRPr lang="en-US"/>
        </a:p>
      </dgm:t>
    </dgm:pt>
    <dgm:pt modelId="{9B68B4A9-DF7D-4A88-9B7F-6AC800D8E1A1}" type="sibTrans" cxnId="{B8EA48CF-E2A5-45AD-A608-B6056B7181A6}">
      <dgm:prSet/>
      <dgm:spPr/>
      <dgm:t>
        <a:bodyPr/>
        <a:lstStyle/>
        <a:p>
          <a:endParaRPr lang="en-US"/>
        </a:p>
      </dgm:t>
    </dgm:pt>
    <dgm:pt modelId="{DA896E31-19BF-47E3-AA86-2D7626A274C9}">
      <dgm:prSet/>
      <dgm:spPr/>
      <dgm:t>
        <a:bodyPr/>
        <a:lstStyle/>
        <a:p>
          <a:r>
            <a:rPr lang="en-US" b="0" i="0"/>
            <a:t>Pregnant women </a:t>
          </a:r>
          <a:endParaRPr lang="en-US"/>
        </a:p>
      </dgm:t>
    </dgm:pt>
    <dgm:pt modelId="{5901C519-0B26-4E3A-9DE2-42437F0BDC40}" type="parTrans" cxnId="{4DB76C29-5B34-4356-8609-970F378E3A14}">
      <dgm:prSet/>
      <dgm:spPr/>
      <dgm:t>
        <a:bodyPr/>
        <a:lstStyle/>
        <a:p>
          <a:endParaRPr lang="en-US"/>
        </a:p>
      </dgm:t>
    </dgm:pt>
    <dgm:pt modelId="{255EA671-9E23-4B3D-8093-7B6E40FBEB3E}" type="sibTrans" cxnId="{4DB76C29-5B34-4356-8609-970F378E3A14}">
      <dgm:prSet/>
      <dgm:spPr/>
      <dgm:t>
        <a:bodyPr/>
        <a:lstStyle/>
        <a:p>
          <a:endParaRPr lang="en-US"/>
        </a:p>
      </dgm:t>
    </dgm:pt>
    <dgm:pt modelId="{4EABB8F3-3D12-4516-9258-D6A1235169CE}" type="pres">
      <dgm:prSet presAssocID="{7404938C-360C-43FE-B3B4-3A8F63C6468C}" presName="linear" presStyleCnt="0">
        <dgm:presLayoutVars>
          <dgm:dir/>
          <dgm:animLvl val="lvl"/>
          <dgm:resizeHandles val="exact"/>
        </dgm:presLayoutVars>
      </dgm:prSet>
      <dgm:spPr/>
    </dgm:pt>
    <dgm:pt modelId="{CA89CF33-4345-4C69-A045-8E201E2236C9}" type="pres">
      <dgm:prSet presAssocID="{5536E8B4-B3A8-4DC2-AC3F-AF1CB44F078D}" presName="parentLin" presStyleCnt="0"/>
      <dgm:spPr/>
    </dgm:pt>
    <dgm:pt modelId="{7040D5E2-781D-4FBB-897E-27CDBAF4254F}" type="pres">
      <dgm:prSet presAssocID="{5536E8B4-B3A8-4DC2-AC3F-AF1CB44F078D}" presName="parentLeftMargin" presStyleLbl="node1" presStyleIdx="0" presStyleCnt="3"/>
      <dgm:spPr/>
    </dgm:pt>
    <dgm:pt modelId="{2343D16F-05EF-47C3-BB5F-1A27D93FD447}" type="pres">
      <dgm:prSet presAssocID="{5536E8B4-B3A8-4DC2-AC3F-AF1CB44F078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45EA904-A3BD-48FF-8DCD-CDB04D979807}" type="pres">
      <dgm:prSet presAssocID="{5536E8B4-B3A8-4DC2-AC3F-AF1CB44F078D}" presName="negativeSpace" presStyleCnt="0"/>
      <dgm:spPr/>
    </dgm:pt>
    <dgm:pt modelId="{2F333E69-8A06-447F-8909-EDB50D51C8E8}" type="pres">
      <dgm:prSet presAssocID="{5536E8B4-B3A8-4DC2-AC3F-AF1CB44F078D}" presName="childText" presStyleLbl="conFgAcc1" presStyleIdx="0" presStyleCnt="3">
        <dgm:presLayoutVars>
          <dgm:bulletEnabled val="1"/>
        </dgm:presLayoutVars>
      </dgm:prSet>
      <dgm:spPr/>
    </dgm:pt>
    <dgm:pt modelId="{10D98BEA-4131-4799-BB45-C4FB6105BB10}" type="pres">
      <dgm:prSet presAssocID="{6EA5F120-D5BF-429C-91A9-49B709387601}" presName="spaceBetweenRectangles" presStyleCnt="0"/>
      <dgm:spPr/>
    </dgm:pt>
    <dgm:pt modelId="{84641201-3095-4405-8B53-2E19891E2DAB}" type="pres">
      <dgm:prSet presAssocID="{3070CE01-50DC-434B-A5CF-9B1F1327F8A6}" presName="parentLin" presStyleCnt="0"/>
      <dgm:spPr/>
    </dgm:pt>
    <dgm:pt modelId="{69D26A93-CAE2-4EC4-BE9C-8D4844093427}" type="pres">
      <dgm:prSet presAssocID="{3070CE01-50DC-434B-A5CF-9B1F1327F8A6}" presName="parentLeftMargin" presStyleLbl="node1" presStyleIdx="0" presStyleCnt="3"/>
      <dgm:spPr/>
    </dgm:pt>
    <dgm:pt modelId="{DC132EA0-7F3F-463A-9E73-4CDB7FEB3EC7}" type="pres">
      <dgm:prSet presAssocID="{3070CE01-50DC-434B-A5CF-9B1F1327F8A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AC37688-498C-4C13-A0DF-84C01CFE3DF6}" type="pres">
      <dgm:prSet presAssocID="{3070CE01-50DC-434B-A5CF-9B1F1327F8A6}" presName="negativeSpace" presStyleCnt="0"/>
      <dgm:spPr/>
    </dgm:pt>
    <dgm:pt modelId="{C359DB24-B7B9-4C24-B61E-D017F54E8760}" type="pres">
      <dgm:prSet presAssocID="{3070CE01-50DC-434B-A5CF-9B1F1327F8A6}" presName="childText" presStyleLbl="conFgAcc1" presStyleIdx="1" presStyleCnt="3">
        <dgm:presLayoutVars>
          <dgm:bulletEnabled val="1"/>
        </dgm:presLayoutVars>
      </dgm:prSet>
      <dgm:spPr/>
    </dgm:pt>
    <dgm:pt modelId="{3D61E601-3661-412E-8541-5CD66A58151E}" type="pres">
      <dgm:prSet presAssocID="{BF2A1C6E-CE19-4B3B-8C6B-A24F48BCBF47}" presName="spaceBetweenRectangles" presStyleCnt="0"/>
      <dgm:spPr/>
    </dgm:pt>
    <dgm:pt modelId="{CA5D0E0C-0874-409E-B218-8D6B8C8EB349}" type="pres">
      <dgm:prSet presAssocID="{DA951ADD-B4BC-4AB2-B479-AAB65B1795B6}" presName="parentLin" presStyleCnt="0"/>
      <dgm:spPr/>
    </dgm:pt>
    <dgm:pt modelId="{5FAEF0CF-4C21-46C1-83CF-BA6DB26C1215}" type="pres">
      <dgm:prSet presAssocID="{DA951ADD-B4BC-4AB2-B479-AAB65B1795B6}" presName="parentLeftMargin" presStyleLbl="node1" presStyleIdx="1" presStyleCnt="3"/>
      <dgm:spPr/>
    </dgm:pt>
    <dgm:pt modelId="{503E486F-8229-4E44-80CA-387D54F7F100}" type="pres">
      <dgm:prSet presAssocID="{DA951ADD-B4BC-4AB2-B479-AAB65B1795B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EFB2FB4-4220-4335-8CA5-D3341CE9FF8C}" type="pres">
      <dgm:prSet presAssocID="{DA951ADD-B4BC-4AB2-B479-AAB65B1795B6}" presName="negativeSpace" presStyleCnt="0"/>
      <dgm:spPr/>
    </dgm:pt>
    <dgm:pt modelId="{038623D6-812E-46F9-BD40-517947E6A959}" type="pres">
      <dgm:prSet presAssocID="{DA951ADD-B4BC-4AB2-B479-AAB65B1795B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F0E6C13-218B-489A-8D0F-A39E827A4CF6}" type="presOf" srcId="{3070CE01-50DC-434B-A5CF-9B1F1327F8A6}" destId="{69D26A93-CAE2-4EC4-BE9C-8D4844093427}" srcOrd="0" destOrd="0" presId="urn:microsoft.com/office/officeart/2005/8/layout/list1"/>
    <dgm:cxn modelId="{36F7A919-B5E8-408E-AC19-710AC8BDA3C9}" srcId="{5536E8B4-B3A8-4DC2-AC3F-AF1CB44F078D}" destId="{6AE7CA78-BF1C-4864-84B3-92AAB3F70344}" srcOrd="1" destOrd="0" parTransId="{FE18F118-2B16-459D-884A-047E1E8EF55E}" sibTransId="{B72C1B8C-C27A-4017-86A5-07DD6D1FE03A}"/>
    <dgm:cxn modelId="{0143481B-0DA3-4308-B0F0-6E53E0268796}" type="presOf" srcId="{DA896E31-19BF-47E3-AA86-2D7626A274C9}" destId="{038623D6-812E-46F9-BD40-517947E6A959}" srcOrd="0" destOrd="1" presId="urn:microsoft.com/office/officeart/2005/8/layout/list1"/>
    <dgm:cxn modelId="{1F9BAE1D-23E7-4582-84C4-96B790E353F7}" srcId="{5536E8B4-B3A8-4DC2-AC3F-AF1CB44F078D}" destId="{FBD03F08-9D0C-45D7-BC9C-D7A7B1831C4C}" srcOrd="0" destOrd="0" parTransId="{A4BD8C75-CA0D-410B-B8E8-4B3E3BAA23BE}" sibTransId="{28FF3DFD-B307-4436-9544-3152326CF7E9}"/>
    <dgm:cxn modelId="{FF24BA24-04CD-4708-8EA3-EF40C70AFE28}" type="presOf" srcId="{7EA84D2B-34C3-4837-A3DF-B9B6EC4ACE55}" destId="{C359DB24-B7B9-4C24-B61E-D017F54E8760}" srcOrd="0" destOrd="0" presId="urn:microsoft.com/office/officeart/2005/8/layout/list1"/>
    <dgm:cxn modelId="{4DB76C29-5B34-4356-8609-970F378E3A14}" srcId="{DA951ADD-B4BC-4AB2-B479-AAB65B1795B6}" destId="{DA896E31-19BF-47E3-AA86-2D7626A274C9}" srcOrd="1" destOrd="0" parTransId="{5901C519-0B26-4E3A-9DE2-42437F0BDC40}" sibTransId="{255EA671-9E23-4B3D-8093-7B6E40FBEB3E}"/>
    <dgm:cxn modelId="{F48CA932-6749-4C16-B4BC-57455DA6BAE1}" type="presOf" srcId="{5536E8B4-B3A8-4DC2-AC3F-AF1CB44F078D}" destId="{7040D5E2-781D-4FBB-897E-27CDBAF4254F}" srcOrd="0" destOrd="0" presId="urn:microsoft.com/office/officeart/2005/8/layout/list1"/>
    <dgm:cxn modelId="{0CA4E85C-3BFD-4D88-BC19-AF59EF8EB76C}" type="presOf" srcId="{DA951ADD-B4BC-4AB2-B479-AAB65B1795B6}" destId="{5FAEF0CF-4C21-46C1-83CF-BA6DB26C1215}" srcOrd="0" destOrd="0" presId="urn:microsoft.com/office/officeart/2005/8/layout/list1"/>
    <dgm:cxn modelId="{B1F70569-8B7D-4346-8738-5FA069CC8B1E}" srcId="{3070CE01-50DC-434B-A5CF-9B1F1327F8A6}" destId="{7EA84D2B-34C3-4837-A3DF-B9B6EC4ACE55}" srcOrd="0" destOrd="0" parTransId="{DF27340D-8F02-4BDE-9A6F-0076D9B592FC}" sibTransId="{BCA419C5-7B77-48E1-8FEC-14D7CAC95F39}"/>
    <dgm:cxn modelId="{5E55F454-13C7-47CF-B43C-233781C7E176}" srcId="{7404938C-360C-43FE-B3B4-3A8F63C6468C}" destId="{DA951ADD-B4BC-4AB2-B479-AAB65B1795B6}" srcOrd="2" destOrd="0" parTransId="{476175D1-78A6-4A43-8C6B-9BC76C169D3F}" sibTransId="{B7E602F3-F28F-4351-A706-43B082078C26}"/>
    <dgm:cxn modelId="{BF666281-87C3-4198-84BE-A2799470732A}" srcId="{7404938C-360C-43FE-B3B4-3A8F63C6468C}" destId="{5536E8B4-B3A8-4DC2-AC3F-AF1CB44F078D}" srcOrd="0" destOrd="0" parTransId="{B15C79A0-9AC9-4BF3-A85A-86EABA1342CA}" sibTransId="{6EA5F120-D5BF-429C-91A9-49B709387601}"/>
    <dgm:cxn modelId="{B59DAB82-ABB7-4805-A885-576E880EC5A7}" type="presOf" srcId="{5536E8B4-B3A8-4DC2-AC3F-AF1CB44F078D}" destId="{2343D16F-05EF-47C3-BB5F-1A27D93FD447}" srcOrd="1" destOrd="0" presId="urn:microsoft.com/office/officeart/2005/8/layout/list1"/>
    <dgm:cxn modelId="{D55BF48F-9427-4634-AFD7-F50A829F915B}" type="presOf" srcId="{7404938C-360C-43FE-B3B4-3A8F63C6468C}" destId="{4EABB8F3-3D12-4516-9258-D6A1235169CE}" srcOrd="0" destOrd="0" presId="urn:microsoft.com/office/officeart/2005/8/layout/list1"/>
    <dgm:cxn modelId="{3F318896-B3FF-4EB8-B310-4B5BC8EEE8CA}" srcId="{7404938C-360C-43FE-B3B4-3A8F63C6468C}" destId="{3070CE01-50DC-434B-A5CF-9B1F1327F8A6}" srcOrd="1" destOrd="0" parTransId="{7B319A6A-E481-41FB-A43F-B3812953193E}" sibTransId="{BF2A1C6E-CE19-4B3B-8C6B-A24F48BCBF47}"/>
    <dgm:cxn modelId="{5CFEFC9D-ED6B-4E60-8F68-D71309458637}" type="presOf" srcId="{DA951ADD-B4BC-4AB2-B479-AAB65B1795B6}" destId="{503E486F-8229-4E44-80CA-387D54F7F100}" srcOrd="1" destOrd="0" presId="urn:microsoft.com/office/officeart/2005/8/layout/list1"/>
    <dgm:cxn modelId="{091525A5-BC4B-4D2D-9718-D5F6DA09B72D}" type="presOf" srcId="{15CBE0A7-39D6-433A-8598-FE077620BF17}" destId="{038623D6-812E-46F9-BD40-517947E6A959}" srcOrd="0" destOrd="0" presId="urn:microsoft.com/office/officeart/2005/8/layout/list1"/>
    <dgm:cxn modelId="{73044BBF-FABC-4CCD-84B1-1EAF3311F744}" type="presOf" srcId="{FBD03F08-9D0C-45D7-BC9C-D7A7B1831C4C}" destId="{2F333E69-8A06-447F-8909-EDB50D51C8E8}" srcOrd="0" destOrd="0" presId="urn:microsoft.com/office/officeart/2005/8/layout/list1"/>
    <dgm:cxn modelId="{8A2F5CC8-EB79-47A2-8CE8-36BF0BEE4205}" type="presOf" srcId="{483F6B70-BEBF-4672-9AE8-B94687D11B86}" destId="{C359DB24-B7B9-4C24-B61E-D017F54E8760}" srcOrd="0" destOrd="1" presId="urn:microsoft.com/office/officeart/2005/8/layout/list1"/>
    <dgm:cxn modelId="{B8EA48CF-E2A5-45AD-A608-B6056B7181A6}" srcId="{DA951ADD-B4BC-4AB2-B479-AAB65B1795B6}" destId="{15CBE0A7-39D6-433A-8598-FE077620BF17}" srcOrd="0" destOrd="0" parTransId="{EDC8C2F9-8205-488C-A1EA-0B14EA0C32FF}" sibTransId="{9B68B4A9-DF7D-4A88-9B7F-6AC800D8E1A1}"/>
    <dgm:cxn modelId="{4A2FD5E3-6067-4ABC-983A-7B860E471A93}" srcId="{3070CE01-50DC-434B-A5CF-9B1F1327F8A6}" destId="{483F6B70-BEBF-4672-9AE8-B94687D11B86}" srcOrd="1" destOrd="0" parTransId="{0752D36E-67FD-4D66-91B1-F0FABED30147}" sibTransId="{0D25928E-4292-45AF-8C44-74DF01ACF15C}"/>
    <dgm:cxn modelId="{3BD73CED-B871-4C7B-A1A4-52F3734AC60D}" type="presOf" srcId="{6AE7CA78-BF1C-4864-84B3-92AAB3F70344}" destId="{2F333E69-8A06-447F-8909-EDB50D51C8E8}" srcOrd="0" destOrd="1" presId="urn:microsoft.com/office/officeart/2005/8/layout/list1"/>
    <dgm:cxn modelId="{47FB14F1-1A5E-4297-8119-0AEF7ADFB722}" type="presOf" srcId="{3070CE01-50DC-434B-A5CF-9B1F1327F8A6}" destId="{DC132EA0-7F3F-463A-9E73-4CDB7FEB3EC7}" srcOrd="1" destOrd="0" presId="urn:microsoft.com/office/officeart/2005/8/layout/list1"/>
    <dgm:cxn modelId="{C06296D3-1E59-4581-823A-CDD18EF92456}" type="presParOf" srcId="{4EABB8F3-3D12-4516-9258-D6A1235169CE}" destId="{CA89CF33-4345-4C69-A045-8E201E2236C9}" srcOrd="0" destOrd="0" presId="urn:microsoft.com/office/officeart/2005/8/layout/list1"/>
    <dgm:cxn modelId="{2E100441-9F21-437B-A168-A8AD6244B115}" type="presParOf" srcId="{CA89CF33-4345-4C69-A045-8E201E2236C9}" destId="{7040D5E2-781D-4FBB-897E-27CDBAF4254F}" srcOrd="0" destOrd="0" presId="urn:microsoft.com/office/officeart/2005/8/layout/list1"/>
    <dgm:cxn modelId="{1D8D9D1F-D21A-4BA6-ACD0-7A959AC05942}" type="presParOf" srcId="{CA89CF33-4345-4C69-A045-8E201E2236C9}" destId="{2343D16F-05EF-47C3-BB5F-1A27D93FD447}" srcOrd="1" destOrd="0" presId="urn:microsoft.com/office/officeart/2005/8/layout/list1"/>
    <dgm:cxn modelId="{F14C4F2A-79B2-452C-9D04-ED930580C2A2}" type="presParOf" srcId="{4EABB8F3-3D12-4516-9258-D6A1235169CE}" destId="{F45EA904-A3BD-48FF-8DCD-CDB04D979807}" srcOrd="1" destOrd="0" presId="urn:microsoft.com/office/officeart/2005/8/layout/list1"/>
    <dgm:cxn modelId="{7772CC23-315F-4270-A146-483A76E4CFEE}" type="presParOf" srcId="{4EABB8F3-3D12-4516-9258-D6A1235169CE}" destId="{2F333E69-8A06-447F-8909-EDB50D51C8E8}" srcOrd="2" destOrd="0" presId="urn:microsoft.com/office/officeart/2005/8/layout/list1"/>
    <dgm:cxn modelId="{B807A9DB-AC86-4D94-BDA8-3CA0486007BB}" type="presParOf" srcId="{4EABB8F3-3D12-4516-9258-D6A1235169CE}" destId="{10D98BEA-4131-4799-BB45-C4FB6105BB10}" srcOrd="3" destOrd="0" presId="urn:microsoft.com/office/officeart/2005/8/layout/list1"/>
    <dgm:cxn modelId="{E5C140EC-DEBA-427E-8FE1-F29376746EEB}" type="presParOf" srcId="{4EABB8F3-3D12-4516-9258-D6A1235169CE}" destId="{84641201-3095-4405-8B53-2E19891E2DAB}" srcOrd="4" destOrd="0" presId="urn:microsoft.com/office/officeart/2005/8/layout/list1"/>
    <dgm:cxn modelId="{EBC8CD76-D7DC-42ED-BE93-F57378F54A6C}" type="presParOf" srcId="{84641201-3095-4405-8B53-2E19891E2DAB}" destId="{69D26A93-CAE2-4EC4-BE9C-8D4844093427}" srcOrd="0" destOrd="0" presId="urn:microsoft.com/office/officeart/2005/8/layout/list1"/>
    <dgm:cxn modelId="{9F143970-704C-4D08-A783-46D7D1151FBC}" type="presParOf" srcId="{84641201-3095-4405-8B53-2E19891E2DAB}" destId="{DC132EA0-7F3F-463A-9E73-4CDB7FEB3EC7}" srcOrd="1" destOrd="0" presId="urn:microsoft.com/office/officeart/2005/8/layout/list1"/>
    <dgm:cxn modelId="{2B73C3D9-C85C-4A55-98DB-32E45B6C930D}" type="presParOf" srcId="{4EABB8F3-3D12-4516-9258-D6A1235169CE}" destId="{7AC37688-498C-4C13-A0DF-84C01CFE3DF6}" srcOrd="5" destOrd="0" presId="urn:microsoft.com/office/officeart/2005/8/layout/list1"/>
    <dgm:cxn modelId="{DBBDC73C-AA4A-43C6-A21C-4256C1017A77}" type="presParOf" srcId="{4EABB8F3-3D12-4516-9258-D6A1235169CE}" destId="{C359DB24-B7B9-4C24-B61E-D017F54E8760}" srcOrd="6" destOrd="0" presId="urn:microsoft.com/office/officeart/2005/8/layout/list1"/>
    <dgm:cxn modelId="{C4EE9B31-E5FF-4876-96A4-52106267FF9B}" type="presParOf" srcId="{4EABB8F3-3D12-4516-9258-D6A1235169CE}" destId="{3D61E601-3661-412E-8541-5CD66A58151E}" srcOrd="7" destOrd="0" presId="urn:microsoft.com/office/officeart/2005/8/layout/list1"/>
    <dgm:cxn modelId="{AB91E969-096F-4C0A-A231-C81A4120F5CC}" type="presParOf" srcId="{4EABB8F3-3D12-4516-9258-D6A1235169CE}" destId="{CA5D0E0C-0874-409E-B218-8D6B8C8EB349}" srcOrd="8" destOrd="0" presId="urn:microsoft.com/office/officeart/2005/8/layout/list1"/>
    <dgm:cxn modelId="{DF20B2C6-1273-4A8C-9DD7-2F1DEF9EC631}" type="presParOf" srcId="{CA5D0E0C-0874-409E-B218-8D6B8C8EB349}" destId="{5FAEF0CF-4C21-46C1-83CF-BA6DB26C1215}" srcOrd="0" destOrd="0" presId="urn:microsoft.com/office/officeart/2005/8/layout/list1"/>
    <dgm:cxn modelId="{D66E8E31-B851-437D-AAB7-40F0B39A5D1F}" type="presParOf" srcId="{CA5D0E0C-0874-409E-B218-8D6B8C8EB349}" destId="{503E486F-8229-4E44-80CA-387D54F7F100}" srcOrd="1" destOrd="0" presId="urn:microsoft.com/office/officeart/2005/8/layout/list1"/>
    <dgm:cxn modelId="{821E683C-0E59-4511-BD3C-CAED1FD986E4}" type="presParOf" srcId="{4EABB8F3-3D12-4516-9258-D6A1235169CE}" destId="{2EFB2FB4-4220-4335-8CA5-D3341CE9FF8C}" srcOrd="9" destOrd="0" presId="urn:microsoft.com/office/officeart/2005/8/layout/list1"/>
    <dgm:cxn modelId="{09C99C52-0359-4DB8-8676-FDC737871969}" type="presParOf" srcId="{4EABB8F3-3D12-4516-9258-D6A1235169CE}" destId="{038623D6-812E-46F9-BD40-517947E6A95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79605E-5284-A84A-8E3E-AB1829107976}">
      <dsp:nvSpPr>
        <dsp:cNvPr id="0" name=""/>
        <dsp:cNvSpPr/>
      </dsp:nvSpPr>
      <dsp:spPr>
        <a:xfrm>
          <a:off x="0" y="658439"/>
          <a:ext cx="521208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Gain</a:t>
          </a:r>
          <a:r>
            <a:rPr lang="en-US" sz="3200" kern="1200" baseline="0" dirty="0"/>
            <a:t> access to group/setting</a:t>
          </a:r>
          <a:endParaRPr lang="en-US" sz="3200" kern="1200" dirty="0"/>
        </a:p>
      </dsp:txBody>
      <dsp:txXfrm>
        <a:off x="37467" y="695906"/>
        <a:ext cx="5137146" cy="692586"/>
      </dsp:txXfrm>
    </dsp:sp>
    <dsp:sp modelId="{AA2A430F-0DCA-B345-959A-FE8B1B498795}">
      <dsp:nvSpPr>
        <dsp:cNvPr id="0" name=""/>
        <dsp:cNvSpPr/>
      </dsp:nvSpPr>
      <dsp:spPr>
        <a:xfrm>
          <a:off x="0" y="1518119"/>
          <a:ext cx="521208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Establish rapport</a:t>
          </a:r>
        </a:p>
      </dsp:txBody>
      <dsp:txXfrm>
        <a:off x="37467" y="1555586"/>
        <a:ext cx="5137146" cy="692586"/>
      </dsp:txXfrm>
    </dsp:sp>
    <dsp:sp modelId="{2C79D4E1-79EB-764E-99E0-84798FE79B5B}">
      <dsp:nvSpPr>
        <dsp:cNvPr id="0" name=""/>
        <dsp:cNvSpPr/>
      </dsp:nvSpPr>
      <dsp:spPr>
        <a:xfrm>
          <a:off x="0" y="2377799"/>
          <a:ext cx="521208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Write field notes</a:t>
          </a:r>
        </a:p>
      </dsp:txBody>
      <dsp:txXfrm>
        <a:off x="37467" y="2415266"/>
        <a:ext cx="5137146" cy="692586"/>
      </dsp:txXfrm>
    </dsp:sp>
    <dsp:sp modelId="{0264A2E8-5322-D345-8452-4D2BAA7B56DE}">
      <dsp:nvSpPr>
        <dsp:cNvPr id="0" name=""/>
        <dsp:cNvSpPr/>
      </dsp:nvSpPr>
      <dsp:spPr>
        <a:xfrm>
          <a:off x="0" y="3237480"/>
          <a:ext cx="521208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Conduct Interviews</a:t>
          </a:r>
        </a:p>
      </dsp:txBody>
      <dsp:txXfrm>
        <a:off x="37467" y="3274947"/>
        <a:ext cx="5137146" cy="69258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7B0448-C506-4349-A3D1-03CCCBBC3C42}">
      <dsp:nvSpPr>
        <dsp:cNvPr id="0" name=""/>
        <dsp:cNvSpPr/>
      </dsp:nvSpPr>
      <dsp:spPr>
        <a:xfrm>
          <a:off x="0" y="882512"/>
          <a:ext cx="6172199" cy="959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Tearoom Trade </a:t>
          </a:r>
        </a:p>
      </dsp:txBody>
      <dsp:txXfrm>
        <a:off x="46834" y="929346"/>
        <a:ext cx="6078531" cy="865732"/>
      </dsp:txXfrm>
    </dsp:sp>
    <dsp:sp modelId="{81F7C63A-241A-4940-A2CD-1A0D1602DE3A}">
      <dsp:nvSpPr>
        <dsp:cNvPr id="0" name=""/>
        <dsp:cNvSpPr/>
      </dsp:nvSpPr>
      <dsp:spPr>
        <a:xfrm>
          <a:off x="0" y="1957112"/>
          <a:ext cx="6172199" cy="959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Stanford Prison Experiment </a:t>
          </a:r>
        </a:p>
      </dsp:txBody>
      <dsp:txXfrm>
        <a:off x="46834" y="2003946"/>
        <a:ext cx="6078531" cy="865732"/>
      </dsp:txXfrm>
    </dsp:sp>
    <dsp:sp modelId="{9C86B9AE-36A1-4953-BD7A-E541AD630050}">
      <dsp:nvSpPr>
        <dsp:cNvPr id="0" name=""/>
        <dsp:cNvSpPr/>
      </dsp:nvSpPr>
      <dsp:spPr>
        <a:xfrm>
          <a:off x="0" y="3031712"/>
          <a:ext cx="6172199" cy="959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Middletown Studies </a:t>
          </a:r>
        </a:p>
      </dsp:txBody>
      <dsp:txXfrm>
        <a:off x="46834" y="3078546"/>
        <a:ext cx="6078531" cy="8657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79605E-5284-A84A-8E3E-AB1829107976}">
      <dsp:nvSpPr>
        <dsp:cNvPr id="0" name=""/>
        <dsp:cNvSpPr/>
      </dsp:nvSpPr>
      <dsp:spPr>
        <a:xfrm>
          <a:off x="0" y="642869"/>
          <a:ext cx="5212080" cy="1074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Interview members of your target population (usually a sample)</a:t>
          </a:r>
        </a:p>
      </dsp:txBody>
      <dsp:txXfrm>
        <a:off x="52431" y="695300"/>
        <a:ext cx="5107218" cy="969198"/>
      </dsp:txXfrm>
    </dsp:sp>
    <dsp:sp modelId="{AA2A430F-0DCA-B345-959A-FE8B1B498795}">
      <dsp:nvSpPr>
        <dsp:cNvPr id="0" name=""/>
        <dsp:cNvSpPr/>
      </dsp:nvSpPr>
      <dsp:spPr>
        <a:xfrm>
          <a:off x="0" y="1794689"/>
          <a:ext cx="5212080" cy="1074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Open-ended questions which generate narrative answers</a:t>
          </a:r>
        </a:p>
      </dsp:txBody>
      <dsp:txXfrm>
        <a:off x="52431" y="1847120"/>
        <a:ext cx="5107218" cy="969198"/>
      </dsp:txXfrm>
    </dsp:sp>
    <dsp:sp modelId="{2C79D4E1-79EB-764E-99E0-84798FE79B5B}">
      <dsp:nvSpPr>
        <dsp:cNvPr id="0" name=""/>
        <dsp:cNvSpPr/>
      </dsp:nvSpPr>
      <dsp:spPr>
        <a:xfrm>
          <a:off x="0" y="2946510"/>
          <a:ext cx="5212080" cy="1074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Directed by interviewer (interviewer influences the data)</a:t>
          </a:r>
        </a:p>
      </dsp:txBody>
      <dsp:txXfrm>
        <a:off x="52431" y="2998941"/>
        <a:ext cx="5107218" cy="9691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51F25F-4BFA-A748-9E3D-9D26405D8964}">
      <dsp:nvSpPr>
        <dsp:cNvPr id="0" name=""/>
        <dsp:cNvSpPr/>
      </dsp:nvSpPr>
      <dsp:spPr>
        <a:xfrm>
          <a:off x="274637" y="0"/>
          <a:ext cx="4664075" cy="4664075"/>
        </a:xfrm>
        <a:prstGeom prst="ellipse">
          <a:avLst/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Population</a:t>
          </a:r>
        </a:p>
      </dsp:txBody>
      <dsp:txXfrm>
        <a:off x="1382355" y="349805"/>
        <a:ext cx="2448639" cy="792892"/>
      </dsp:txXfrm>
    </dsp:sp>
    <dsp:sp modelId="{4226EF9F-A2DB-7546-B045-401BFC394D4B}">
      <dsp:nvSpPr>
        <dsp:cNvPr id="0" name=""/>
        <dsp:cNvSpPr/>
      </dsp:nvSpPr>
      <dsp:spPr>
        <a:xfrm>
          <a:off x="1403273" y="2309323"/>
          <a:ext cx="2441293" cy="2354751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Sample</a:t>
          </a:r>
        </a:p>
      </dsp:txBody>
      <dsp:txXfrm>
        <a:off x="1760792" y="2898011"/>
        <a:ext cx="1726255" cy="11773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59E822-6611-4E12-82BE-CAE30FBC62F9}">
      <dsp:nvSpPr>
        <dsp:cNvPr id="0" name=""/>
        <dsp:cNvSpPr/>
      </dsp:nvSpPr>
      <dsp:spPr>
        <a:xfrm>
          <a:off x="450999" y="698660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9BB98-2063-4072-96F8-B70398D3E8A0}">
      <dsp:nvSpPr>
        <dsp:cNvPr id="0" name=""/>
        <dsp:cNvSpPr/>
      </dsp:nvSpPr>
      <dsp:spPr>
        <a:xfrm>
          <a:off x="450999" y="2348633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400" kern="1200"/>
            <a:t>Research on human subjects</a:t>
          </a:r>
        </a:p>
      </dsp:txBody>
      <dsp:txXfrm>
        <a:off x="450999" y="2348633"/>
        <a:ext cx="4320000" cy="648000"/>
      </dsp:txXfrm>
    </dsp:sp>
    <dsp:sp modelId="{F3F4B813-11DA-4238-9E47-503375E2DFDD}">
      <dsp:nvSpPr>
        <dsp:cNvPr id="0" name=""/>
        <dsp:cNvSpPr/>
      </dsp:nvSpPr>
      <dsp:spPr>
        <a:xfrm>
          <a:off x="450999" y="3060807"/>
          <a:ext cx="4320000" cy="846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F3E67A-AE8D-4AC6-AA67-720579FC0CDB}">
      <dsp:nvSpPr>
        <dsp:cNvPr id="0" name=""/>
        <dsp:cNvSpPr/>
      </dsp:nvSpPr>
      <dsp:spPr>
        <a:xfrm>
          <a:off x="5527000" y="698660"/>
          <a:ext cx="1512000" cy="1512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5F5820-44BC-496A-94A6-7D2D8752D646}">
      <dsp:nvSpPr>
        <dsp:cNvPr id="0" name=""/>
        <dsp:cNvSpPr/>
      </dsp:nvSpPr>
      <dsp:spPr>
        <a:xfrm>
          <a:off x="5527000" y="2348633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400" kern="1200"/>
            <a:t>The Common Rule </a:t>
          </a:r>
        </a:p>
      </dsp:txBody>
      <dsp:txXfrm>
        <a:off x="5527000" y="2348633"/>
        <a:ext cx="4320000" cy="648000"/>
      </dsp:txXfrm>
    </dsp:sp>
    <dsp:sp modelId="{44FCC12A-E84E-4E97-8E77-102A91D55239}">
      <dsp:nvSpPr>
        <dsp:cNvPr id="0" name=""/>
        <dsp:cNvSpPr/>
      </dsp:nvSpPr>
      <dsp:spPr>
        <a:xfrm>
          <a:off x="5527000" y="3060807"/>
          <a:ext cx="4320000" cy="846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Respect for persons 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Beneficence 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Justice </a:t>
          </a:r>
        </a:p>
      </dsp:txBody>
      <dsp:txXfrm>
        <a:off x="5527000" y="3060807"/>
        <a:ext cx="4320000" cy="8465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7E7739-59AB-4287-923A-8CE20BEE9BE3}">
      <dsp:nvSpPr>
        <dsp:cNvPr id="0" name=""/>
        <dsp:cNvSpPr/>
      </dsp:nvSpPr>
      <dsp:spPr>
        <a:xfrm>
          <a:off x="0" y="415159"/>
          <a:ext cx="10298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5D6BE6-494B-405C-9393-66DD18E25658}">
      <dsp:nvSpPr>
        <dsp:cNvPr id="0" name=""/>
        <dsp:cNvSpPr/>
      </dsp:nvSpPr>
      <dsp:spPr>
        <a:xfrm>
          <a:off x="514900" y="75679"/>
          <a:ext cx="72086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Ongoing Informed Consent </a:t>
          </a:r>
        </a:p>
      </dsp:txBody>
      <dsp:txXfrm>
        <a:off x="548044" y="108823"/>
        <a:ext cx="7142312" cy="612672"/>
      </dsp:txXfrm>
    </dsp:sp>
    <dsp:sp modelId="{059A5705-0B6B-45B1-B012-BEE443C0635C}">
      <dsp:nvSpPr>
        <dsp:cNvPr id="0" name=""/>
        <dsp:cNvSpPr/>
      </dsp:nvSpPr>
      <dsp:spPr>
        <a:xfrm>
          <a:off x="0" y="1458440"/>
          <a:ext cx="10298000" cy="1304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9239" tIns="479044" rIns="79923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No consequences for refusal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No coercive incentives </a:t>
          </a:r>
        </a:p>
      </dsp:txBody>
      <dsp:txXfrm>
        <a:off x="0" y="1458440"/>
        <a:ext cx="10298000" cy="1304100"/>
      </dsp:txXfrm>
    </dsp:sp>
    <dsp:sp modelId="{B49A0DA1-0714-4234-82B7-2BC4B055DC72}">
      <dsp:nvSpPr>
        <dsp:cNvPr id="0" name=""/>
        <dsp:cNvSpPr/>
      </dsp:nvSpPr>
      <dsp:spPr>
        <a:xfrm>
          <a:off x="514900" y="1118959"/>
          <a:ext cx="72086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Autonomy</a:t>
          </a:r>
        </a:p>
      </dsp:txBody>
      <dsp:txXfrm>
        <a:off x="548044" y="1152103"/>
        <a:ext cx="7142312" cy="612672"/>
      </dsp:txXfrm>
    </dsp:sp>
    <dsp:sp modelId="{93ED1FCD-EF5E-433E-986D-4EE05657D812}">
      <dsp:nvSpPr>
        <dsp:cNvPr id="0" name=""/>
        <dsp:cNvSpPr/>
      </dsp:nvSpPr>
      <dsp:spPr>
        <a:xfrm>
          <a:off x="0" y="3226219"/>
          <a:ext cx="10298000" cy="1304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9239" tIns="479044" rIns="799239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Anonymity vs. Confidentiality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/>
            <a:t>Feminist ethic – right to be represented/heard </a:t>
          </a:r>
        </a:p>
      </dsp:txBody>
      <dsp:txXfrm>
        <a:off x="0" y="3226219"/>
        <a:ext cx="10298000" cy="1304100"/>
      </dsp:txXfrm>
    </dsp:sp>
    <dsp:sp modelId="{FC0E32AF-518A-4165-9C2F-933B704A0420}">
      <dsp:nvSpPr>
        <dsp:cNvPr id="0" name=""/>
        <dsp:cNvSpPr/>
      </dsp:nvSpPr>
      <dsp:spPr>
        <a:xfrm>
          <a:off x="514900" y="2886740"/>
          <a:ext cx="72086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Privacy </a:t>
          </a:r>
        </a:p>
      </dsp:txBody>
      <dsp:txXfrm>
        <a:off x="548044" y="2919884"/>
        <a:ext cx="7142312" cy="6126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18215F-B49B-488F-B398-955F3EE2EA7D}">
      <dsp:nvSpPr>
        <dsp:cNvPr id="0" name=""/>
        <dsp:cNvSpPr/>
      </dsp:nvSpPr>
      <dsp:spPr>
        <a:xfrm>
          <a:off x="50" y="295676"/>
          <a:ext cx="4812102" cy="18925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i="0" kern="1200"/>
            <a:t>The rule of beneficence means research should do no harm to research subjects</a:t>
          </a:r>
          <a:endParaRPr lang="en-US" sz="3100" kern="1200"/>
        </a:p>
      </dsp:txBody>
      <dsp:txXfrm>
        <a:off x="50" y="295676"/>
        <a:ext cx="4812102" cy="1892589"/>
      </dsp:txXfrm>
    </dsp:sp>
    <dsp:sp modelId="{62EBF2EA-AFF2-4160-9DB1-59D583FA4CAE}">
      <dsp:nvSpPr>
        <dsp:cNvPr id="0" name=""/>
        <dsp:cNvSpPr/>
      </dsp:nvSpPr>
      <dsp:spPr>
        <a:xfrm>
          <a:off x="50" y="2188266"/>
          <a:ext cx="4812102" cy="21220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b="0" i="0" kern="1200"/>
            <a:t>Physical harm </a:t>
          </a:r>
          <a:endParaRPr lang="en-US" sz="3100" kern="120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b="0" i="0" kern="1200"/>
            <a:t>Psychological harm </a:t>
          </a:r>
          <a:endParaRPr lang="en-US" sz="3100" kern="120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b="0" i="0" kern="1200"/>
            <a:t>Social harm </a:t>
          </a:r>
          <a:endParaRPr lang="en-US" sz="3100" kern="1200"/>
        </a:p>
      </dsp:txBody>
      <dsp:txXfrm>
        <a:off x="50" y="2188266"/>
        <a:ext cx="4812102" cy="2122056"/>
      </dsp:txXfrm>
    </dsp:sp>
    <dsp:sp modelId="{1667E62E-DBAD-44E3-910A-E60C33D83FD9}">
      <dsp:nvSpPr>
        <dsp:cNvPr id="0" name=""/>
        <dsp:cNvSpPr/>
      </dsp:nvSpPr>
      <dsp:spPr>
        <a:xfrm>
          <a:off x="5485847" y="295676"/>
          <a:ext cx="4812102" cy="18925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0" i="0" kern="1200"/>
            <a:t>Feminist Ethic: </a:t>
          </a:r>
          <a:endParaRPr lang="en-US" sz="3100" kern="1200"/>
        </a:p>
      </dsp:txBody>
      <dsp:txXfrm>
        <a:off x="5485847" y="295676"/>
        <a:ext cx="4812102" cy="1892589"/>
      </dsp:txXfrm>
    </dsp:sp>
    <dsp:sp modelId="{533C5CE1-9D35-483A-BDC9-6EC9007E11DB}">
      <dsp:nvSpPr>
        <dsp:cNvPr id="0" name=""/>
        <dsp:cNvSpPr/>
      </dsp:nvSpPr>
      <dsp:spPr>
        <a:xfrm>
          <a:off x="5485847" y="2188266"/>
          <a:ext cx="4812102" cy="21220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b="0" i="0" kern="1200"/>
            <a:t>Avoid harm to groups and communities</a:t>
          </a:r>
          <a:endParaRPr lang="en-US" sz="3100" kern="120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100" b="0" i="0" kern="1200"/>
            <a:t>Avoid intellectual exploitation </a:t>
          </a:r>
          <a:endParaRPr lang="en-US" sz="3100" kern="1200"/>
        </a:p>
      </dsp:txBody>
      <dsp:txXfrm>
        <a:off x="5485847" y="2188266"/>
        <a:ext cx="4812102" cy="212205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D74EE7-2D18-4DDB-8B01-66C23D4E0BD6}">
      <dsp:nvSpPr>
        <dsp:cNvPr id="0" name=""/>
        <dsp:cNvSpPr/>
      </dsp:nvSpPr>
      <dsp:spPr>
        <a:xfrm>
          <a:off x="0" y="537199"/>
          <a:ext cx="10298000" cy="136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9239" tIns="499872" rIns="799239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/>
            <a:t>Risks to participants should be minimized 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/>
            <a:t>Benefits should be maximized</a:t>
          </a:r>
          <a:endParaRPr lang="en-US" sz="2400" kern="1200"/>
        </a:p>
      </dsp:txBody>
      <dsp:txXfrm>
        <a:off x="0" y="537199"/>
        <a:ext cx="10298000" cy="1360800"/>
      </dsp:txXfrm>
    </dsp:sp>
    <dsp:sp modelId="{36F59314-CDA0-4B8F-A93F-21AB7B1B9A1A}">
      <dsp:nvSpPr>
        <dsp:cNvPr id="0" name=""/>
        <dsp:cNvSpPr/>
      </dsp:nvSpPr>
      <dsp:spPr>
        <a:xfrm>
          <a:off x="514900" y="182959"/>
          <a:ext cx="7208600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Risks and Benefits should be balanced </a:t>
          </a:r>
          <a:endParaRPr lang="en-US" sz="2400" kern="1200"/>
        </a:p>
      </dsp:txBody>
      <dsp:txXfrm>
        <a:off x="549485" y="217544"/>
        <a:ext cx="7139430" cy="639310"/>
      </dsp:txXfrm>
    </dsp:sp>
    <dsp:sp modelId="{E37D9E18-CE6F-418B-ACAF-039E1B86CA18}">
      <dsp:nvSpPr>
        <dsp:cNvPr id="0" name=""/>
        <dsp:cNvSpPr/>
      </dsp:nvSpPr>
      <dsp:spPr>
        <a:xfrm>
          <a:off x="0" y="2381840"/>
          <a:ext cx="10298000" cy="204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9239" tIns="499872" rIns="799239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/>
            <a:t>Risks and benefits should be discussed and decided upon collectively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/>
            <a:t>Research agendas should be set collectively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/>
            <a:t>Benefits should accrue to participants and researchers equally</a:t>
          </a:r>
          <a:endParaRPr lang="en-US" sz="2400" kern="1200"/>
        </a:p>
      </dsp:txBody>
      <dsp:txXfrm>
        <a:off x="0" y="2381840"/>
        <a:ext cx="10298000" cy="2041200"/>
      </dsp:txXfrm>
    </dsp:sp>
    <dsp:sp modelId="{8C66AAF4-5880-4902-87BA-4CA859C7F4BA}">
      <dsp:nvSpPr>
        <dsp:cNvPr id="0" name=""/>
        <dsp:cNvSpPr/>
      </dsp:nvSpPr>
      <dsp:spPr>
        <a:xfrm>
          <a:off x="514900" y="2027600"/>
          <a:ext cx="7208600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Feminist Ethic: </a:t>
          </a:r>
          <a:endParaRPr lang="en-US" sz="2400" kern="1200"/>
        </a:p>
      </dsp:txBody>
      <dsp:txXfrm>
        <a:off x="549485" y="2062185"/>
        <a:ext cx="7139430" cy="6393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299900-1054-4C81-9D8C-07ED71372EA8}">
      <dsp:nvSpPr>
        <dsp:cNvPr id="0" name=""/>
        <dsp:cNvSpPr/>
      </dsp:nvSpPr>
      <dsp:spPr>
        <a:xfrm>
          <a:off x="0" y="344779"/>
          <a:ext cx="10298000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9239" tIns="458216" rIns="799239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/>
            <a:t>Social desirability 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/>
            <a:t>Hawthorne effect </a:t>
          </a:r>
          <a:endParaRPr lang="en-US" sz="2200" kern="1200"/>
        </a:p>
      </dsp:txBody>
      <dsp:txXfrm>
        <a:off x="0" y="344779"/>
        <a:ext cx="10298000" cy="1247400"/>
      </dsp:txXfrm>
    </dsp:sp>
    <dsp:sp modelId="{FFE6D9D4-D3A7-41CE-A810-7856A6F038EE}">
      <dsp:nvSpPr>
        <dsp:cNvPr id="0" name=""/>
        <dsp:cNvSpPr/>
      </dsp:nvSpPr>
      <dsp:spPr>
        <a:xfrm>
          <a:off x="514900" y="20059"/>
          <a:ext cx="720860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Sometimes, research cannot be done without some deception</a:t>
          </a:r>
          <a:endParaRPr lang="en-US" sz="2200" kern="1200"/>
        </a:p>
      </dsp:txBody>
      <dsp:txXfrm>
        <a:off x="546603" y="51762"/>
        <a:ext cx="7145194" cy="586034"/>
      </dsp:txXfrm>
    </dsp:sp>
    <dsp:sp modelId="{B6E87E45-6A87-4646-9219-78EDF505721A}">
      <dsp:nvSpPr>
        <dsp:cNvPr id="0" name=""/>
        <dsp:cNvSpPr/>
      </dsp:nvSpPr>
      <dsp:spPr>
        <a:xfrm>
          <a:off x="0" y="2035699"/>
          <a:ext cx="10298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F851A-F922-47E0-A197-93996F2E179C}">
      <dsp:nvSpPr>
        <dsp:cNvPr id="0" name=""/>
        <dsp:cNvSpPr/>
      </dsp:nvSpPr>
      <dsp:spPr>
        <a:xfrm>
          <a:off x="514900" y="1710979"/>
          <a:ext cx="720860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Debriefing</a:t>
          </a:r>
          <a:endParaRPr lang="en-US" sz="2200" kern="1200"/>
        </a:p>
      </dsp:txBody>
      <dsp:txXfrm>
        <a:off x="546603" y="1742682"/>
        <a:ext cx="7145194" cy="586034"/>
      </dsp:txXfrm>
    </dsp:sp>
    <dsp:sp modelId="{4CBA7776-0EAB-4B39-9986-C94FAAF7223B}">
      <dsp:nvSpPr>
        <dsp:cNvPr id="0" name=""/>
        <dsp:cNvSpPr/>
      </dsp:nvSpPr>
      <dsp:spPr>
        <a:xfrm>
          <a:off x="0" y="3033619"/>
          <a:ext cx="10298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4F5776-AB20-4281-B9B5-AC851A60C766}">
      <dsp:nvSpPr>
        <dsp:cNvPr id="0" name=""/>
        <dsp:cNvSpPr/>
      </dsp:nvSpPr>
      <dsp:spPr>
        <a:xfrm>
          <a:off x="514900" y="2708899"/>
          <a:ext cx="720860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Is deception ever acceptable?</a:t>
          </a:r>
          <a:endParaRPr lang="en-US" sz="2200" kern="1200"/>
        </a:p>
      </dsp:txBody>
      <dsp:txXfrm>
        <a:off x="546603" y="2740602"/>
        <a:ext cx="7145194" cy="586034"/>
      </dsp:txXfrm>
    </dsp:sp>
    <dsp:sp modelId="{E74F8163-B10B-4ACD-9830-D60AF29B6622}">
      <dsp:nvSpPr>
        <dsp:cNvPr id="0" name=""/>
        <dsp:cNvSpPr/>
      </dsp:nvSpPr>
      <dsp:spPr>
        <a:xfrm>
          <a:off x="0" y="4031540"/>
          <a:ext cx="102980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8C4F5-E7AD-4ACB-9764-5AEFD1DE2249}">
      <dsp:nvSpPr>
        <dsp:cNvPr id="0" name=""/>
        <dsp:cNvSpPr/>
      </dsp:nvSpPr>
      <dsp:spPr>
        <a:xfrm>
          <a:off x="514900" y="3706820"/>
          <a:ext cx="7208600" cy="6494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How does deception relate to informed consent? </a:t>
          </a:r>
          <a:endParaRPr lang="en-US" sz="2200" kern="1200"/>
        </a:p>
      </dsp:txBody>
      <dsp:txXfrm>
        <a:off x="546603" y="3738523"/>
        <a:ext cx="7145194" cy="58603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33E69-8A06-447F-8909-EDB50D51C8E8}">
      <dsp:nvSpPr>
        <dsp:cNvPr id="0" name=""/>
        <dsp:cNvSpPr/>
      </dsp:nvSpPr>
      <dsp:spPr>
        <a:xfrm>
          <a:off x="0" y="346399"/>
          <a:ext cx="10298000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9239" tIns="416560" rIns="79923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/>
            <a:t>Incarcerated persons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/>
            <a:t>Institutionalized persons </a:t>
          </a:r>
          <a:endParaRPr lang="en-US" sz="2000" kern="1200"/>
        </a:p>
      </dsp:txBody>
      <dsp:txXfrm>
        <a:off x="0" y="346399"/>
        <a:ext cx="10298000" cy="1134000"/>
      </dsp:txXfrm>
    </dsp:sp>
    <dsp:sp modelId="{2343D16F-05EF-47C3-BB5F-1A27D93FD447}">
      <dsp:nvSpPr>
        <dsp:cNvPr id="0" name=""/>
        <dsp:cNvSpPr/>
      </dsp:nvSpPr>
      <dsp:spPr>
        <a:xfrm>
          <a:off x="514900" y="51199"/>
          <a:ext cx="720860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/>
            <a:t>Populations who are deprived of freedom to make decisions</a:t>
          </a:r>
          <a:endParaRPr lang="en-US" sz="2000" kern="1200"/>
        </a:p>
      </dsp:txBody>
      <dsp:txXfrm>
        <a:off x="543721" y="80020"/>
        <a:ext cx="7150958" cy="532758"/>
      </dsp:txXfrm>
    </dsp:sp>
    <dsp:sp modelId="{C359DB24-B7B9-4C24-B61E-D017F54E8760}">
      <dsp:nvSpPr>
        <dsp:cNvPr id="0" name=""/>
        <dsp:cNvSpPr/>
      </dsp:nvSpPr>
      <dsp:spPr>
        <a:xfrm>
          <a:off x="0" y="1883599"/>
          <a:ext cx="10298000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9239" tIns="416560" rIns="79923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/>
            <a:t>Children 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/>
            <a:t>Adults with intellectual disabilities</a:t>
          </a:r>
          <a:endParaRPr lang="en-US" sz="2000" kern="1200"/>
        </a:p>
      </dsp:txBody>
      <dsp:txXfrm>
        <a:off x="0" y="1883599"/>
        <a:ext cx="10298000" cy="1134000"/>
      </dsp:txXfrm>
    </dsp:sp>
    <dsp:sp modelId="{DC132EA0-7F3F-463A-9E73-4CDB7FEB3EC7}">
      <dsp:nvSpPr>
        <dsp:cNvPr id="0" name=""/>
        <dsp:cNvSpPr/>
      </dsp:nvSpPr>
      <dsp:spPr>
        <a:xfrm>
          <a:off x="514900" y="1588400"/>
          <a:ext cx="720860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/>
            <a:t>Populations who may lack ability to make informed decisions </a:t>
          </a:r>
          <a:endParaRPr lang="en-US" sz="2000" kern="1200"/>
        </a:p>
      </dsp:txBody>
      <dsp:txXfrm>
        <a:off x="543721" y="1617221"/>
        <a:ext cx="7150958" cy="532758"/>
      </dsp:txXfrm>
    </dsp:sp>
    <dsp:sp modelId="{038623D6-812E-46F9-BD40-517947E6A959}">
      <dsp:nvSpPr>
        <dsp:cNvPr id="0" name=""/>
        <dsp:cNvSpPr/>
      </dsp:nvSpPr>
      <dsp:spPr>
        <a:xfrm>
          <a:off x="0" y="3420799"/>
          <a:ext cx="10298000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9239" tIns="416560" rIns="79923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/>
            <a:t>Sick people </a:t>
          </a:r>
          <a:endParaRPr lang="en-US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/>
            <a:t>Pregnant women </a:t>
          </a:r>
          <a:endParaRPr lang="en-US" sz="2000" kern="1200"/>
        </a:p>
      </dsp:txBody>
      <dsp:txXfrm>
        <a:off x="0" y="3420799"/>
        <a:ext cx="10298000" cy="1134000"/>
      </dsp:txXfrm>
    </dsp:sp>
    <dsp:sp modelId="{503E486F-8229-4E44-80CA-387D54F7F100}">
      <dsp:nvSpPr>
        <dsp:cNvPr id="0" name=""/>
        <dsp:cNvSpPr/>
      </dsp:nvSpPr>
      <dsp:spPr>
        <a:xfrm>
          <a:off x="514900" y="3125600"/>
          <a:ext cx="720860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2468" tIns="0" rIns="272468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/>
            <a:t>Populations especially vulnerable to harm </a:t>
          </a:r>
          <a:endParaRPr lang="en-US" sz="2000" kern="1200"/>
        </a:p>
      </dsp:txBody>
      <dsp:txXfrm>
        <a:off x="543721" y="3154421"/>
        <a:ext cx="715095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5946E-7BB0-4CE5-A646-8917944AFA2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042F0-4779-41D5-8A7C-D4DD3987E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76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8a1b6e5601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8a1b6e5601_0_8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5242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A8E9C-0CD3-414B-8491-E035A380D8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B172BF-C8DD-4615-A671-FA11FF276A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15000-DDB5-4425-A154-8E5AF2E96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1AC51-5994-48C7-B0C5-50FCA50F9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5F15E-784E-4413-8C6F-14002E8A3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0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56D4B-E737-4C75-9507-FEDA32711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0597FD-4410-4085-A3FF-EACF6B718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302D0-E7ED-45B1-B82B-6A612CC19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6DF7F-F5FA-4963-A8B4-6FEC39F46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9804F-4FDE-4119-A35C-181099ADE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4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0AECA4-B92D-44DA-9FF0-4D86F7B8A9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8AA2AA-63B1-490F-981B-59BBDE7FC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F4344-5EBD-489B-A9E8-B94F53447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AB89E3-2768-49BC-8892-660EFDB73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9CF4B-A1FC-4AE3-9304-0AE70062F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56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663200" y="1707067"/>
            <a:ext cx="4582000" cy="288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500"/>
              <a:buNone/>
              <a:defRPr sz="6000"/>
            </a:lvl1pPr>
            <a:lvl2pPr lvl="1" algn="r">
              <a:spcBef>
                <a:spcPts val="0"/>
              </a:spcBef>
              <a:spcAft>
                <a:spcPts val="0"/>
              </a:spcAft>
              <a:buSzPts val="4500"/>
              <a:buNone/>
              <a:defRPr sz="6000"/>
            </a:lvl2pPr>
            <a:lvl3pPr lvl="2" algn="r">
              <a:spcBef>
                <a:spcPts val="0"/>
              </a:spcBef>
              <a:spcAft>
                <a:spcPts val="0"/>
              </a:spcAft>
              <a:buSzPts val="4500"/>
              <a:buNone/>
              <a:defRPr sz="6000"/>
            </a:lvl3pPr>
            <a:lvl4pPr lvl="3" algn="r">
              <a:spcBef>
                <a:spcPts val="0"/>
              </a:spcBef>
              <a:spcAft>
                <a:spcPts val="0"/>
              </a:spcAft>
              <a:buSzPts val="4500"/>
              <a:buNone/>
              <a:defRPr sz="6000"/>
            </a:lvl4pPr>
            <a:lvl5pPr lvl="4" algn="r">
              <a:spcBef>
                <a:spcPts val="0"/>
              </a:spcBef>
              <a:spcAft>
                <a:spcPts val="0"/>
              </a:spcAft>
              <a:buSzPts val="4500"/>
              <a:buNone/>
              <a:defRPr sz="6000"/>
            </a:lvl5pPr>
            <a:lvl6pPr lvl="5" algn="r">
              <a:spcBef>
                <a:spcPts val="0"/>
              </a:spcBef>
              <a:spcAft>
                <a:spcPts val="0"/>
              </a:spcAft>
              <a:buSzPts val="4500"/>
              <a:buNone/>
              <a:defRPr sz="6000"/>
            </a:lvl6pPr>
            <a:lvl7pPr lvl="6" algn="r">
              <a:spcBef>
                <a:spcPts val="0"/>
              </a:spcBef>
              <a:spcAft>
                <a:spcPts val="0"/>
              </a:spcAft>
              <a:buSzPts val="4500"/>
              <a:buNone/>
              <a:defRPr sz="6000"/>
            </a:lvl7pPr>
            <a:lvl8pPr lvl="7" algn="r">
              <a:spcBef>
                <a:spcPts val="0"/>
              </a:spcBef>
              <a:spcAft>
                <a:spcPts val="0"/>
              </a:spcAft>
              <a:buSzPts val="4500"/>
              <a:buNone/>
              <a:defRPr sz="6000"/>
            </a:lvl8pPr>
            <a:lvl9pPr lvl="8" algn="r">
              <a:spcBef>
                <a:spcPts val="0"/>
              </a:spcBef>
              <a:spcAft>
                <a:spcPts val="0"/>
              </a:spcAft>
              <a:buSzPts val="4500"/>
              <a:buNone/>
              <a:defRPr sz="60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984800" y="4593467"/>
            <a:ext cx="5260400" cy="55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20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1786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33266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947033" y="1536633"/>
            <a:ext cx="10298000" cy="460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87134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37686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733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20627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164397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8308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25CEC-5AAD-41B3-8D40-321A8E7F6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AA666-A814-4A27-A6F4-CB696C06A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C04EB-6D37-4926-AE08-D74795025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AB3BB-8795-4BEB-A613-EF06B28AB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66001-2A92-4DC1-9678-0C3D1133F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25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97335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1285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89154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2528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6000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030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793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307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334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2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F5329-4FA4-4E75-A8E7-F57DCD2D3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B030AD-28C5-446E-8D26-017E2662FB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FD104-31ED-48B2-88A5-BE053573D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21011-90EE-4418-9045-ABF37A424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B130D-5977-4A81-A9E9-C3BA5ADEA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3231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4088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853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63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777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56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ACDAA-D860-4D64-924E-9CD65DB2A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F2866-272F-47C8-B78E-D6694A0C78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299B36-3E81-416A-AFF8-2933E1EB36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824697-869E-4172-BC0C-AD104E229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F7B809-5B74-4F77-A38C-0A4C443D5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D98B6F-505F-468B-A943-BDDBF5EE4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6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06467-1FB3-493F-AD08-8BCAF6EAD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C6B9A-29FC-4344-945B-79DB6D6B4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A82600-3A91-4B63-992F-DA98B552D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C3DB9-C025-4991-8889-50CB334357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414816-E88F-4BB3-912F-7776A84F7B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BEAD85-3E39-4FFD-9851-944C2CCF2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0C8D80-1136-4FB0-8352-D697A3262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1C5559-F64B-4717-9112-8A99FB3E0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26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0DB71-8AFB-47B5-A784-8E3A3087C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02D32F-D68D-4383-A077-03CF2DF46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998DC7-3EE6-45B1-B414-DCFBAD714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BC79E3-E591-4C35-9446-E5E9A39F2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177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76B8BF-BA0A-4C29-BB1B-E6D9993A2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D4AC88-0004-496A-8B80-26AD9722D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3AD650-1BAD-4332-AA0F-35F6319BA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401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41C1F-A837-4CA2-B30C-7EF3FF36E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56688-20D9-484C-A50E-E583D60B2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54F444-3F76-4CB4-9C6B-DD8305E17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0D52F0-DFC0-4EEC-BBDD-19DE9743B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840F48-3828-4C29-BD61-C90C1C8B0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BD23B8-F844-41F1-827D-2785E7437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2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297C0-F8B5-4906-BE08-031255AE9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653F08-DFBE-45FB-AE78-9F85BAA065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E5657-9A70-4FA1-B7B5-F07D916D5D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24D80C-FDDE-4DCB-9403-29AC28411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CB17DA-F8AF-4D49-84C2-9AD6B61FA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381FE-AA9B-4E20-A930-A47D118DA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3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5B24E3-E994-4DBE-96F9-B04902992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336DA1-49CF-45A0-B6ED-2BDF52F62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9370A-CCD6-42BD-A043-C33529EF78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9D73E-3A83-4841-BC2B-8E9A8DFF6106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194AD-A1B8-4A5B-944F-917DB779C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677F8-1DCE-4691-8640-91D525033F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A5AEB-EDCF-492D-A855-080DBD392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9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 Medium"/>
              <a:buNone/>
              <a:defRPr sz="2800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47033" y="1536633"/>
            <a:ext cx="10298000" cy="46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156376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EA4335"/>
          </p15:clr>
        </p15:guide>
        <p15:guide id="2" pos="2880">
          <p15:clr>
            <a:srgbClr val="EA4335"/>
          </p15:clr>
        </p15:guide>
        <p15:guide id="3" pos="447">
          <p15:clr>
            <a:srgbClr val="EA4335"/>
          </p15:clr>
        </p15:guide>
        <p15:guide id="4" pos="5313">
          <p15:clr>
            <a:srgbClr val="EA4335"/>
          </p15:clr>
        </p15:guide>
        <p15:guide id="5" orient="horz" pos="338">
          <p15:clr>
            <a:srgbClr val="EA4335"/>
          </p15:clr>
        </p15:guide>
        <p15:guide id="6" orient="horz" pos="2902">
          <p15:clr>
            <a:srgbClr val="EA4335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EAA07B2-C6F9-FA46-B5F8-54CA96619EE2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BB2FD2F-B4E1-E64D-A21E-AC665B0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2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C96786F-E7A7-0848-B24E-D308C3475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20D304-8B02-4948-A142-070AF3363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Which theorist emphasized social cohesion and solidarity within societies?</a:t>
            </a:r>
          </a:p>
          <a:p>
            <a:r>
              <a:rPr lang="en-US" dirty="0"/>
              <a:t>Which theorist was largely excluded from sociology because of his Civil Rights activism?</a:t>
            </a:r>
          </a:p>
          <a:p>
            <a:r>
              <a:rPr lang="en-US" dirty="0"/>
              <a:t>Who said that a revolution will not take place? Why not?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C04E29-DE5D-2143-AD2C-5547204E535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992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sz="3200" dirty="0"/>
              <a:t>Design an experiment to test your hypothesis </a:t>
            </a:r>
          </a:p>
          <a:p>
            <a:pPr lvl="1">
              <a:buFont typeface="Arial" charset="0"/>
              <a:buChar char="•"/>
            </a:pPr>
            <a:r>
              <a:rPr lang="en-US" sz="3200" dirty="0"/>
              <a:t>Divide participants into experimental groups and control groups OR</a:t>
            </a:r>
          </a:p>
          <a:p>
            <a:pPr lvl="1">
              <a:buFont typeface="Arial" charset="0"/>
              <a:buChar char="•"/>
            </a:pPr>
            <a:r>
              <a:rPr lang="en-US" sz="3200" dirty="0"/>
              <a:t>Divide participants relative to your independent variable</a:t>
            </a:r>
          </a:p>
          <a:p>
            <a:pPr>
              <a:buFont typeface="Arial" charset="0"/>
              <a:buChar char="•"/>
            </a:pPr>
            <a:r>
              <a:rPr lang="en-US" sz="3200" dirty="0"/>
              <a:t>Expose one or both groups to “treatment” or “intervention” </a:t>
            </a:r>
          </a:p>
          <a:p>
            <a:pPr>
              <a:buFont typeface="Arial" charset="0"/>
              <a:buChar char="•"/>
            </a:pPr>
            <a:r>
              <a:rPr lang="en-US" sz="3200" dirty="0"/>
              <a:t>Record differences in outcome variable between groups</a:t>
            </a:r>
          </a:p>
        </p:txBody>
      </p:sp>
    </p:spTree>
    <p:extLst>
      <p:ext uri="{BB962C8B-B14F-4D97-AF65-F5344CB8AC3E}">
        <p14:creationId xmlns:p14="http://schemas.microsoft.com/office/powerpoint/2010/main" val="4062651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F2FE9-7E57-1944-8F24-B487E78B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Collecting Data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431D90-9EB8-8346-A581-10C7482D5D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208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Choose a Research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3600" dirty="0"/>
              <a:t>Your question should determine your method</a:t>
            </a:r>
          </a:p>
          <a:p>
            <a:pPr>
              <a:buFont typeface="Arial" charset="0"/>
              <a:buChar char="•"/>
            </a:pPr>
            <a:r>
              <a:rPr lang="en-US" sz="3600" dirty="0"/>
              <a:t>Things to consider: </a:t>
            </a:r>
          </a:p>
          <a:p>
            <a:pPr lvl="1">
              <a:buFont typeface="Arial" charset="0"/>
              <a:buChar char="•"/>
            </a:pPr>
            <a:r>
              <a:rPr lang="en-US" sz="3200" dirty="0"/>
              <a:t>What kinds of research have already been done on your topic (literature review)?</a:t>
            </a:r>
          </a:p>
          <a:p>
            <a:pPr lvl="1">
              <a:buFont typeface="Arial" charset="0"/>
              <a:buChar char="•"/>
            </a:pPr>
            <a:r>
              <a:rPr lang="en-US" sz="3200" dirty="0"/>
              <a:t>What is your target population? </a:t>
            </a:r>
          </a:p>
          <a:p>
            <a:pPr lvl="1">
              <a:buFont typeface="Arial" charset="0"/>
              <a:buChar char="•"/>
            </a:pPr>
            <a:r>
              <a:rPr lang="en-US" sz="3200" dirty="0"/>
              <a:t>What form will the answer to your question take (A number or numbers? A story?)</a:t>
            </a:r>
          </a:p>
        </p:txBody>
      </p:sp>
    </p:spTree>
    <p:extLst>
      <p:ext uri="{BB962C8B-B14F-4D97-AF65-F5344CB8AC3E}">
        <p14:creationId xmlns:p14="http://schemas.microsoft.com/office/powerpoint/2010/main" val="3298895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3BF8C4-C685-D24F-9805-47881E99E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vs. Population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8468DEA-B0CB-8A4D-8097-D343A3A30BB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851525" y="1096963"/>
          <a:ext cx="5213350" cy="466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B879A4D-77A6-1146-8ADA-60C29F730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33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BF30-8B6C-AA4D-8D56-44E2BD5CA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Sampling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58D31-FD08-E142-8465-B34022226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Simple random sample</a:t>
            </a:r>
          </a:p>
          <a:p>
            <a:pPr lvl="1"/>
            <a:r>
              <a:rPr lang="en-US" dirty="0"/>
              <a:t>Elements are chosen from a list at random</a:t>
            </a:r>
          </a:p>
          <a:p>
            <a:pPr lvl="1"/>
            <a:r>
              <a:rPr lang="en-US" dirty="0"/>
              <a:t>Each element has an equal probability of being sampled</a:t>
            </a:r>
          </a:p>
          <a:p>
            <a:pPr lvl="1"/>
            <a:r>
              <a:rPr lang="en-US" dirty="0"/>
              <a:t>Each PAIR of elements has an equal probability of being sampled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875E1B-21F2-EB4A-8981-03472F85B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Representative sampling </a:t>
            </a:r>
          </a:p>
        </p:txBody>
      </p:sp>
    </p:spTree>
    <p:extLst>
      <p:ext uri="{BB962C8B-B14F-4D97-AF65-F5344CB8AC3E}">
        <p14:creationId xmlns:p14="http://schemas.microsoft.com/office/powerpoint/2010/main" val="3225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1BF30-8B6C-AA4D-8D56-44E2BD5CA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Sampling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58D31-FD08-E142-8465-B34022226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Pseudo-random sample</a:t>
            </a:r>
          </a:p>
          <a:p>
            <a:pPr lvl="1"/>
            <a:r>
              <a:rPr lang="en-US" dirty="0"/>
              <a:t>Elements are chosen from a list at a set interval beginning at a random point</a:t>
            </a:r>
          </a:p>
          <a:p>
            <a:pPr lvl="1"/>
            <a:r>
              <a:rPr lang="en-US" dirty="0"/>
              <a:t>Each element has an equal probability of being sampled</a:t>
            </a:r>
          </a:p>
          <a:p>
            <a:pPr lvl="1"/>
            <a:r>
              <a:rPr lang="en-US" dirty="0"/>
              <a:t>Each PAIR of elements DOES NOT have an equal probability of being sampled.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875E1B-21F2-EB4A-8981-03472F85B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Representative sampling </a:t>
            </a:r>
          </a:p>
        </p:txBody>
      </p:sp>
    </p:spTree>
    <p:extLst>
      <p:ext uri="{BB962C8B-B14F-4D97-AF65-F5344CB8AC3E}">
        <p14:creationId xmlns:p14="http://schemas.microsoft.com/office/powerpoint/2010/main" val="1478967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Participatory Action Research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US" sz="3200" dirty="0"/>
              <a:t>Researcher partners with existing group/community to address a social problem</a:t>
            </a:r>
          </a:p>
          <a:p>
            <a:pPr>
              <a:buFont typeface="Arial" charset="0"/>
              <a:buChar char="•"/>
            </a:pPr>
            <a:r>
              <a:rPr lang="en-US" sz="3200" dirty="0"/>
              <a:t>Research is focused on community goals as well as research goals</a:t>
            </a:r>
          </a:p>
          <a:p>
            <a:pPr>
              <a:buFont typeface="Arial" charset="0"/>
              <a:buChar char="•"/>
            </a:pPr>
            <a:r>
              <a:rPr lang="en-US" sz="3200" dirty="0"/>
              <a:t>Community members are partners in research/problem solving</a:t>
            </a:r>
          </a:p>
          <a:p>
            <a:pPr>
              <a:buFont typeface="Arial" charset="0"/>
              <a:buChar char="•"/>
            </a:pPr>
            <a:r>
              <a:rPr lang="en-US" sz="3200" dirty="0"/>
              <a:t>Research creates value for participants, not just for the researcher</a:t>
            </a:r>
          </a:p>
        </p:txBody>
      </p:sp>
    </p:spTree>
    <p:extLst>
      <p:ext uri="{BB962C8B-B14F-4D97-AF65-F5344CB8AC3E}">
        <p14:creationId xmlns:p14="http://schemas.microsoft.com/office/powerpoint/2010/main" val="2794185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22"/>
          <p:cNvSpPr/>
          <p:nvPr/>
        </p:nvSpPr>
        <p:spPr>
          <a:xfrm rot="10800000">
            <a:off x="1308617" y="2417017"/>
            <a:ext cx="3127200" cy="3127200"/>
          </a:xfrm>
          <a:prstGeom prst="ellipse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27" name="Google Shape;427;p22"/>
          <p:cNvSpPr/>
          <p:nvPr/>
        </p:nvSpPr>
        <p:spPr>
          <a:xfrm rot="10800000">
            <a:off x="1493817" y="2602217"/>
            <a:ext cx="2756800" cy="27568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28" name="Google Shape;428;p22"/>
          <p:cNvSpPr/>
          <p:nvPr/>
        </p:nvSpPr>
        <p:spPr>
          <a:xfrm flipH="1">
            <a:off x="1686217" y="2794617"/>
            <a:ext cx="2372000" cy="237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29" name="Google Shape;429;p22"/>
          <p:cNvSpPr/>
          <p:nvPr/>
        </p:nvSpPr>
        <p:spPr>
          <a:xfrm>
            <a:off x="5717376" y="1847340"/>
            <a:ext cx="1885200" cy="569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Level of analysis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cxnSp>
        <p:nvCxnSpPr>
          <p:cNvPr id="430" name="Google Shape;430;p22"/>
          <p:cNvCxnSpPr>
            <a:stCxn id="429" idx="1"/>
            <a:endCxn id="431" idx="6"/>
          </p:cNvCxnSpPr>
          <p:nvPr/>
        </p:nvCxnSpPr>
        <p:spPr>
          <a:xfrm flipH="1">
            <a:off x="3773776" y="2132140"/>
            <a:ext cx="1943600" cy="534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1" name="Google Shape;431;p22"/>
          <p:cNvSpPr/>
          <p:nvPr/>
        </p:nvSpPr>
        <p:spPr>
          <a:xfrm>
            <a:off x="3649420" y="2604048"/>
            <a:ext cx="124400" cy="12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32" name="Google Shape;432;p22"/>
          <p:cNvSpPr/>
          <p:nvPr/>
        </p:nvSpPr>
        <p:spPr>
          <a:xfrm>
            <a:off x="5717376" y="2771596"/>
            <a:ext cx="1885200" cy="5696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Hypothesis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cxnSp>
        <p:nvCxnSpPr>
          <p:cNvPr id="433" name="Google Shape;433;p22"/>
          <p:cNvCxnSpPr>
            <a:stCxn id="432" idx="1"/>
            <a:endCxn id="434" idx="6"/>
          </p:cNvCxnSpPr>
          <p:nvPr/>
        </p:nvCxnSpPr>
        <p:spPr>
          <a:xfrm flipH="1">
            <a:off x="4330576" y="3056396"/>
            <a:ext cx="1386800" cy="220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4" name="Google Shape;434;p22"/>
          <p:cNvSpPr/>
          <p:nvPr/>
        </p:nvSpPr>
        <p:spPr>
          <a:xfrm>
            <a:off x="4205977" y="3214199"/>
            <a:ext cx="124400" cy="12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35" name="Google Shape;435;p22"/>
          <p:cNvSpPr/>
          <p:nvPr/>
        </p:nvSpPr>
        <p:spPr>
          <a:xfrm>
            <a:off x="5717376" y="4619732"/>
            <a:ext cx="1885200" cy="5696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Population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cxnSp>
        <p:nvCxnSpPr>
          <p:cNvPr id="436" name="Google Shape;436;p22"/>
          <p:cNvCxnSpPr>
            <a:stCxn id="435" idx="1"/>
            <a:endCxn id="437" idx="6"/>
          </p:cNvCxnSpPr>
          <p:nvPr/>
        </p:nvCxnSpPr>
        <p:spPr>
          <a:xfrm rot="10800000">
            <a:off x="4330576" y="4658932"/>
            <a:ext cx="1386800" cy="245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7" name="Google Shape;437;p22"/>
          <p:cNvSpPr/>
          <p:nvPr/>
        </p:nvSpPr>
        <p:spPr>
          <a:xfrm>
            <a:off x="4205977" y="4596653"/>
            <a:ext cx="124400" cy="12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38" name="Google Shape;438;p22"/>
          <p:cNvSpPr/>
          <p:nvPr/>
        </p:nvSpPr>
        <p:spPr>
          <a:xfrm>
            <a:off x="5717376" y="3695664"/>
            <a:ext cx="1885200" cy="5696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Type of data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cxnSp>
        <p:nvCxnSpPr>
          <p:cNvPr id="439" name="Google Shape;439;p22"/>
          <p:cNvCxnSpPr>
            <a:stCxn id="438" idx="1"/>
            <a:endCxn id="440" idx="6"/>
          </p:cNvCxnSpPr>
          <p:nvPr/>
        </p:nvCxnSpPr>
        <p:spPr>
          <a:xfrm rot="10800000">
            <a:off x="4493776" y="3974864"/>
            <a:ext cx="1223600" cy="5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0" name="Google Shape;440;p22"/>
          <p:cNvSpPr/>
          <p:nvPr/>
        </p:nvSpPr>
        <p:spPr>
          <a:xfrm>
            <a:off x="4369271" y="3912683"/>
            <a:ext cx="124400" cy="12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41" name="Google Shape;441;p22"/>
          <p:cNvSpPr/>
          <p:nvPr/>
        </p:nvSpPr>
        <p:spPr>
          <a:xfrm>
            <a:off x="5717376" y="5543800"/>
            <a:ext cx="1885200" cy="5696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" sz="22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Sample</a:t>
            </a:r>
            <a:endParaRPr kumimoji="0" sz="22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cxnSp>
        <p:nvCxnSpPr>
          <p:cNvPr id="442" name="Google Shape;442;p22"/>
          <p:cNvCxnSpPr>
            <a:stCxn id="441" idx="1"/>
            <a:endCxn id="443" idx="6"/>
          </p:cNvCxnSpPr>
          <p:nvPr/>
        </p:nvCxnSpPr>
        <p:spPr>
          <a:xfrm rot="10800000">
            <a:off x="3773776" y="5295000"/>
            <a:ext cx="1943600" cy="533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3" name="Google Shape;443;p22"/>
          <p:cNvSpPr/>
          <p:nvPr/>
        </p:nvSpPr>
        <p:spPr>
          <a:xfrm>
            <a:off x="3649420" y="5232795"/>
            <a:ext cx="124400" cy="12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44" name="Google Shape;444;p22"/>
          <p:cNvSpPr txBox="1"/>
          <p:nvPr/>
        </p:nvSpPr>
        <p:spPr>
          <a:xfrm>
            <a:off x="8110576" y="4511200"/>
            <a:ext cx="2772800" cy="7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What is the group of people you want to know about? </a:t>
            </a:r>
            <a:endParaRPr kumimoji="0" sz="1333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5" name="Google Shape;445;p22"/>
          <p:cNvSpPr txBox="1"/>
          <p:nvPr/>
        </p:nvSpPr>
        <p:spPr>
          <a:xfrm>
            <a:off x="8110576" y="1738740"/>
            <a:ext cx="3795675" cy="7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Is your question macro, meso, or micro?</a:t>
            </a:r>
          </a:p>
        </p:txBody>
      </p:sp>
      <p:sp>
        <p:nvSpPr>
          <p:cNvPr id="446" name="Google Shape;446;p22"/>
          <p:cNvSpPr txBox="1"/>
          <p:nvPr/>
        </p:nvSpPr>
        <p:spPr>
          <a:xfrm>
            <a:off x="8110576" y="3587224"/>
            <a:ext cx="4081424" cy="7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Will you need qualitative or quantitative data to test your hypothesis?</a:t>
            </a:r>
          </a:p>
        </p:txBody>
      </p:sp>
      <p:sp>
        <p:nvSpPr>
          <p:cNvPr id="447" name="Google Shape;447;p22"/>
          <p:cNvSpPr txBox="1"/>
          <p:nvPr/>
        </p:nvSpPr>
        <p:spPr>
          <a:xfrm>
            <a:off x="8110576" y="2662977"/>
            <a:ext cx="4005224" cy="7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State one testable hypothesis related to your research question</a:t>
            </a:r>
          </a:p>
        </p:txBody>
      </p:sp>
      <p:sp>
        <p:nvSpPr>
          <p:cNvPr id="448" name="Google Shape;448;p22"/>
          <p:cNvSpPr txBox="1"/>
          <p:nvPr/>
        </p:nvSpPr>
        <p:spPr>
          <a:xfrm>
            <a:off x="8110576" y="5435171"/>
            <a:ext cx="2772800" cy="7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"/>
                <a:ea typeface="Roboto"/>
                <a:cs typeface="Roboto"/>
                <a:sym typeface="Roboto"/>
              </a:rPr>
              <a:t>Who can you study?</a:t>
            </a:r>
            <a:endParaRPr kumimoji="0" sz="1333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" name="Google Shape;458;p22"/>
          <p:cNvSpPr txBox="1"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/>
            <a:r>
              <a:rPr lang="en" dirty="0"/>
              <a:t>Topic or Observation: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8CACB5-E1A2-4267-9776-52293F51D326}"/>
              </a:ext>
            </a:extLst>
          </p:cNvPr>
          <p:cNvSpPr txBox="1"/>
          <p:nvPr/>
        </p:nvSpPr>
        <p:spPr>
          <a:xfrm>
            <a:off x="2064081" y="3626052"/>
            <a:ext cx="1607744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21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Condensed" panose="020B0604020202020204" pitchFamily="34" charset="0"/>
                <a:ea typeface="+mn-ea"/>
                <a:cs typeface="Arial"/>
                <a:sym typeface="Arial"/>
              </a:rPr>
              <a:t>Research Question</a:t>
            </a:r>
          </a:p>
        </p:txBody>
      </p:sp>
    </p:spTree>
    <p:extLst>
      <p:ext uri="{BB962C8B-B14F-4D97-AF65-F5344CB8AC3E}">
        <p14:creationId xmlns:p14="http://schemas.microsoft.com/office/powerpoint/2010/main" val="2820738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Research Ethics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92C677E-88C2-47CC-AC14-3588F5A60B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156919"/>
              </p:ext>
            </p:extLst>
          </p:nvPr>
        </p:nvGraphicFramePr>
        <p:xfrm>
          <a:off x="947033" y="1536633"/>
          <a:ext cx="10298000" cy="46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4619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role of Institutions in protecting human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chemeClr val="accent1">
                    <a:lumMod val="75000"/>
                  </a:schemeClr>
                </a:solidFill>
              </a:rPr>
              <a:t>Institutional Review Boards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chemeClr val="accent1">
                    <a:lumMod val="75000"/>
                  </a:schemeClr>
                </a:solidFill>
              </a:rPr>
              <a:t>Approve proposed research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chemeClr val="accent1">
                    <a:lumMod val="75000"/>
                  </a:schemeClr>
                </a:solidFill>
              </a:rPr>
              <a:t>Enforce standards of ethical behavior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500" dirty="0">
                <a:solidFill>
                  <a:schemeClr val="accent1">
                    <a:lumMod val="75000"/>
                  </a:schemeClr>
                </a:solidFill>
              </a:rPr>
              <a:t>Ensure the Common Rule is upheld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662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E3A7C7-F6FE-32C3-95A7-87B5E6CD7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Methods in Sociology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5083AB-F149-2CFC-0588-4FA72788D3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do we know what we know?</a:t>
            </a:r>
          </a:p>
        </p:txBody>
      </p:sp>
    </p:spTree>
    <p:extLst>
      <p:ext uri="{BB962C8B-B14F-4D97-AF65-F5344CB8AC3E}">
        <p14:creationId xmlns:p14="http://schemas.microsoft.com/office/powerpoint/2010/main" val="1353332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Respect for Persons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E17D3ED-8375-44BD-B1EB-9E616D0BBC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968358"/>
              </p:ext>
            </p:extLst>
          </p:nvPr>
        </p:nvGraphicFramePr>
        <p:xfrm>
          <a:off x="947033" y="1536633"/>
          <a:ext cx="10298000" cy="46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28823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Beneficence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6E96D7-DD61-4755-A7A7-5C0C1D444D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957931"/>
              </p:ext>
            </p:extLst>
          </p:nvPr>
        </p:nvGraphicFramePr>
        <p:xfrm>
          <a:off x="947033" y="1536633"/>
          <a:ext cx="10298000" cy="46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76415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Justice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D9E8803-AC1C-4284-9DEA-46BA071A92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35072"/>
              </p:ext>
            </p:extLst>
          </p:nvPr>
        </p:nvGraphicFramePr>
        <p:xfrm>
          <a:off x="947033" y="1536633"/>
          <a:ext cx="10298000" cy="46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2129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Deception in research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1C49198-FA90-4593-AA6D-1E30229232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194572"/>
              </p:ext>
            </p:extLst>
          </p:nvPr>
        </p:nvGraphicFramePr>
        <p:xfrm>
          <a:off x="947033" y="1536633"/>
          <a:ext cx="10298000" cy="46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44911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033" y="715533"/>
            <a:ext cx="10298000" cy="6416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Vulnerable Populations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2B2DA56-DA32-481F-955B-961799ECB1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271847"/>
              </p:ext>
            </p:extLst>
          </p:nvPr>
        </p:nvGraphicFramePr>
        <p:xfrm>
          <a:off x="947033" y="1536633"/>
          <a:ext cx="10298000" cy="46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60125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unethical research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CE313253-A052-4E90-96BB-CBF9D3A8398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83188" y="987425"/>
          <a:ext cx="61722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F78195-7B0B-411D-B23D-C90BADD80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Which ethical principle(s) does each study violate?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What should have been done differently?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Should the studies have been done at all?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54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158EAB-6602-FA65-C657-E093E11FF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013" y="560583"/>
            <a:ext cx="7071973" cy="573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20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0FAF5-1CDE-7B4D-8343-47698D6BD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Qualitative vs. Quantitative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4F4B10-A68F-7740-88C6-9DB10F9A17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Qualitative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242E85-78D5-E64B-954E-3FB0EBDF9A6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Qualia = “what is it like?”</a:t>
            </a:r>
          </a:p>
          <a:p>
            <a:r>
              <a:rPr lang="en-US" dirty="0"/>
              <a:t>Answers take the form of a story or narrative</a:t>
            </a:r>
          </a:p>
          <a:p>
            <a:r>
              <a:rPr lang="en-US" dirty="0"/>
              <a:t>Analyzed by </a:t>
            </a:r>
            <a:r>
              <a:rPr lang="en-US" i="1" dirty="0"/>
              <a:t>coding </a:t>
            </a:r>
            <a:r>
              <a:rPr lang="en-US" dirty="0"/>
              <a:t>or grouping</a:t>
            </a:r>
            <a:r>
              <a:rPr lang="en-US" i="1" dirty="0"/>
              <a:t> </a:t>
            </a:r>
            <a:r>
              <a:rPr lang="en-US" dirty="0"/>
              <a:t>data </a:t>
            </a:r>
            <a:endParaRPr lang="en-US" i="1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C14A97-BBE0-F942-9FC1-91C50308A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Quantitative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681E85D-74B9-F748-B106-FA97C70C565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Quant = “How many?”</a:t>
            </a:r>
          </a:p>
          <a:p>
            <a:r>
              <a:rPr lang="en-US" dirty="0"/>
              <a:t>Answers take the form of numbers</a:t>
            </a:r>
          </a:p>
          <a:p>
            <a:r>
              <a:rPr lang="en-US" dirty="0"/>
              <a:t>Analyzed using statistics</a:t>
            </a:r>
          </a:p>
        </p:txBody>
      </p:sp>
    </p:spTree>
    <p:extLst>
      <p:ext uri="{BB962C8B-B14F-4D97-AF65-F5344CB8AC3E}">
        <p14:creationId xmlns:p14="http://schemas.microsoft.com/office/powerpoint/2010/main" val="534073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Qualitative Research: Ethnography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0">
              <a:buNone/>
            </a:pPr>
            <a:r>
              <a:rPr lang="en-US" sz="3200" dirty="0"/>
              <a:t> 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1E3E39-D075-4A47-BA6C-1C0EA0B7193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Gather data on a specific social context through participant observation. </a:t>
            </a:r>
          </a:p>
          <a:p>
            <a:endParaRPr lang="en-US" dirty="0"/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051CF80C-29CB-FB4C-AD05-6358851CF8A4}"/>
              </a:ext>
            </a:extLst>
          </p:cNvPr>
          <p:cNvGraphicFramePr>
            <a:graphicFrameLocks/>
          </p:cNvGraphicFramePr>
          <p:nvPr/>
        </p:nvGraphicFramePr>
        <p:xfrm>
          <a:off x="6098588" y="502920"/>
          <a:ext cx="5212080" cy="4663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8918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rmAutofit/>
          </a:bodyPr>
          <a:lstStyle/>
          <a:p>
            <a:r>
              <a:rPr lang="en-US" dirty="0"/>
              <a:t>Qualitative Research: In-depth Interviews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970202E9-B49D-47B4-A02B-BB25BDC2E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/>
          <a:p>
            <a:r>
              <a:rPr lang="en-US" sz="2800" dirty="0"/>
              <a:t>Gather data through semi-structured or unstructured conversations with participants.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338F0706-F858-42EB-84D1-1AD67EF2970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852159" y="1097280"/>
          <a:ext cx="5212080" cy="4663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3834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BBAD33-65EC-D1DB-39BB-E30D02E3F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The Managed Heart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273E2FB-7769-53B6-E6DA-6C79B62C9E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29450" y="1285875"/>
            <a:ext cx="2857500" cy="428625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AE5366-C377-AB10-7C25-4523DA5FA28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In-depth interviews and participant observation with airline flight attendants.</a:t>
            </a:r>
          </a:p>
          <a:p>
            <a:r>
              <a:rPr lang="en-US" dirty="0"/>
              <a:t>The book describes how “feeling rules” are used to commercialize emotions and create emotional labor.</a:t>
            </a:r>
          </a:p>
        </p:txBody>
      </p:sp>
    </p:spTree>
    <p:extLst>
      <p:ext uri="{BB962C8B-B14F-4D97-AF65-F5344CB8AC3E}">
        <p14:creationId xmlns:p14="http://schemas.microsoft.com/office/powerpoint/2010/main" val="998266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40288-30DB-194E-A51C-AD908B171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Quantitative Research: Surveys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C9DBF-C5B8-514F-8AD5-14386D5D7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Closed-ended questions</a:t>
            </a:r>
          </a:p>
          <a:p>
            <a:r>
              <a:rPr lang="en-US" dirty="0"/>
              <a:t>Answers take the form of a number</a:t>
            </a:r>
          </a:p>
          <a:p>
            <a:r>
              <a:rPr lang="en-US" dirty="0"/>
              <a:t>Variables are often </a:t>
            </a:r>
            <a:r>
              <a:rPr lang="en-US" i="1" dirty="0"/>
              <a:t>coded </a:t>
            </a:r>
            <a:r>
              <a:rPr lang="en-US" dirty="0"/>
              <a:t>to take the form of a number</a:t>
            </a:r>
          </a:p>
          <a:p>
            <a:r>
              <a:rPr lang="en-US" dirty="0"/>
              <a:t>Variables are often</a:t>
            </a:r>
            <a:r>
              <a:rPr lang="en-US" i="1" dirty="0"/>
              <a:t> re-coded </a:t>
            </a:r>
            <a:r>
              <a:rPr lang="en-US" dirty="0"/>
              <a:t>to change the numbers associated with certain values or groups of values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7DC3C-1C33-8148-881C-75B66FAD121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Gather data by administering a questionnaire  </a:t>
            </a:r>
          </a:p>
        </p:txBody>
      </p:sp>
    </p:spTree>
    <p:extLst>
      <p:ext uri="{BB962C8B-B14F-4D97-AF65-F5344CB8AC3E}">
        <p14:creationId xmlns:p14="http://schemas.microsoft.com/office/powerpoint/2010/main" val="3505109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3600" dirty="0"/>
              <a:t>Analyze “data” which already exist</a:t>
            </a:r>
          </a:p>
          <a:p>
            <a:pPr>
              <a:buFont typeface="Arial" charset="0"/>
              <a:buChar char="•"/>
            </a:pPr>
            <a:r>
              <a:rPr lang="en-US" sz="3600" dirty="0"/>
              <a:t>Construct a sampling frame  </a:t>
            </a:r>
          </a:p>
          <a:p>
            <a:pPr>
              <a:buFont typeface="Arial" charset="0"/>
              <a:buChar char="•"/>
            </a:pPr>
            <a:r>
              <a:rPr lang="en-US" sz="3600" dirty="0"/>
              <a:t>Compile data from a variety of sources </a:t>
            </a:r>
          </a:p>
          <a:p>
            <a:pPr>
              <a:buFont typeface="Arial" charset="0"/>
              <a:buChar char="•"/>
            </a:pPr>
            <a:r>
              <a:rPr lang="en-US" sz="3600" dirty="0"/>
              <a:t>Analyze by coding </a:t>
            </a:r>
          </a:p>
          <a:p>
            <a:pPr lvl="1">
              <a:buFont typeface="Arial" charset="0"/>
              <a:buChar char="•"/>
            </a:pPr>
            <a:r>
              <a:rPr lang="en-US" sz="3200" dirty="0"/>
              <a:t>Counting instances of a variable</a:t>
            </a:r>
          </a:p>
          <a:p>
            <a:pPr lvl="1">
              <a:buFont typeface="Arial" charset="0"/>
              <a:buChar char="•"/>
            </a:pPr>
            <a:r>
              <a:rPr lang="en-US" sz="3200" dirty="0"/>
              <a:t>Analyzing contexts in which a variable occurs</a:t>
            </a:r>
          </a:p>
          <a:p>
            <a:pPr>
              <a:buFont typeface="Arial" charset="0"/>
              <a:buChar char="•"/>
            </a:pPr>
            <a:endParaRPr lang="en-US" sz="2800" dirty="0"/>
          </a:p>
          <a:p>
            <a:pPr>
              <a:buFont typeface="Arial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51218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oject Management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BB831"/>
      </a:accent1>
      <a:accent2>
        <a:srgbClr val="FB8569"/>
      </a:accent2>
      <a:accent3>
        <a:srgbClr val="FB569C"/>
      </a:accent3>
      <a:accent4>
        <a:srgbClr val="E850E0"/>
      </a:accent4>
      <a:accent5>
        <a:srgbClr val="8225E2"/>
      </a:accent5>
      <a:accent6>
        <a:srgbClr val="9C27B0"/>
      </a:accent6>
      <a:hlink>
        <a:srgbClr val="FBB83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Orang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cture 1_101 " id="{9F4C72A4-EC39-6141-87B8-0C5AB0A4202D}" vid="{9EC5D6FF-6203-8F40-A43C-00196D2EF063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819</Words>
  <Application>Microsoft Office PowerPoint</Application>
  <PresentationFormat>Widescreen</PresentationFormat>
  <Paragraphs>147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Calibri Light</vt:lpstr>
      <vt:lpstr>Corbel</vt:lpstr>
      <vt:lpstr>Fira Sans Condensed</vt:lpstr>
      <vt:lpstr>Fira Sans Extra Condensed Medium</vt:lpstr>
      <vt:lpstr>Roboto</vt:lpstr>
      <vt:lpstr>Office Theme</vt:lpstr>
      <vt:lpstr>Project Management Infographics by Slidesgo</vt:lpstr>
      <vt:lpstr>Basis</vt:lpstr>
      <vt:lpstr>Review</vt:lpstr>
      <vt:lpstr>Research Methods in Sociology</vt:lpstr>
      <vt:lpstr>PowerPoint Presentation</vt:lpstr>
      <vt:lpstr>Qualitative vs. Quantitative</vt:lpstr>
      <vt:lpstr>Qualitative Research: Ethnography</vt:lpstr>
      <vt:lpstr>Qualitative Research: In-depth Interviews</vt:lpstr>
      <vt:lpstr>The Managed Heart</vt:lpstr>
      <vt:lpstr>Quantitative Research: Surveys</vt:lpstr>
      <vt:lpstr>Content Analysis</vt:lpstr>
      <vt:lpstr>Experimental Research</vt:lpstr>
      <vt:lpstr>Collecting Data</vt:lpstr>
      <vt:lpstr>Choose a Research Design</vt:lpstr>
      <vt:lpstr>Sample vs. Population</vt:lpstr>
      <vt:lpstr>Sampling strategies</vt:lpstr>
      <vt:lpstr>Sampling strategies</vt:lpstr>
      <vt:lpstr>Participatory Action Research </vt:lpstr>
      <vt:lpstr>Topic or Observation:</vt:lpstr>
      <vt:lpstr>Research Ethics </vt:lpstr>
      <vt:lpstr>The role of Institutions in protecting human subjects</vt:lpstr>
      <vt:lpstr>Respect for Persons </vt:lpstr>
      <vt:lpstr>Beneficence </vt:lpstr>
      <vt:lpstr>Justice </vt:lpstr>
      <vt:lpstr>Deception in research </vt:lpstr>
      <vt:lpstr>Vulnerable Populations</vt:lpstr>
      <vt:lpstr>Examples of unethical research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Hansard, Stephanie</dc:creator>
  <cp:lastModifiedBy>Hansard, Stephanie</cp:lastModifiedBy>
  <cp:revision>3</cp:revision>
  <dcterms:created xsi:type="dcterms:W3CDTF">2022-02-24T15:55:03Z</dcterms:created>
  <dcterms:modified xsi:type="dcterms:W3CDTF">2023-02-14T17:57:04Z</dcterms:modified>
</cp:coreProperties>
</file>