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261F5A-55BA-0942-9C40-4F2E43FA9F74}" v="10" dt="2023-02-12T21:06:29.4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83" autoAdjust="0"/>
    <p:restoredTop sz="94660"/>
  </p:normalViewPr>
  <p:slideViewPr>
    <p:cSldViewPr snapToGrid="0">
      <p:cViewPr varScale="1">
        <p:scale>
          <a:sx n="99" d="100"/>
          <a:sy n="99" d="100"/>
        </p:scale>
        <p:origin x="192" y="3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oggins, Seth" userId="40e6b67f-b7ad-4bc9-b9dc-9f9d203ed12f" providerId="ADAL" clId="{01261F5A-55BA-0942-9C40-4F2E43FA9F74}"/>
    <pc:docChg chg="undo custSel addSld modSld addMainMaster delMainMaster">
      <pc:chgData name="Scoggins, Seth" userId="40e6b67f-b7ad-4bc9-b9dc-9f9d203ed12f" providerId="ADAL" clId="{01261F5A-55BA-0942-9C40-4F2E43FA9F74}" dt="2023-02-12T21:15:43.169" v="1297" actId="20577"/>
      <pc:docMkLst>
        <pc:docMk/>
      </pc:docMkLst>
      <pc:sldChg chg="addSp delSp modSp mod setBg modClrScheme chgLayout">
        <pc:chgData name="Scoggins, Seth" userId="40e6b67f-b7ad-4bc9-b9dc-9f9d203ed12f" providerId="ADAL" clId="{01261F5A-55BA-0942-9C40-4F2E43FA9F74}" dt="2023-02-12T20:00:13.345" v="37" actId="20577"/>
        <pc:sldMkLst>
          <pc:docMk/>
          <pc:sldMk cId="109857222" sldId="256"/>
        </pc:sldMkLst>
        <pc:spChg chg="mod">
          <ac:chgData name="Scoggins, Seth" userId="40e6b67f-b7ad-4bc9-b9dc-9f9d203ed12f" providerId="ADAL" clId="{01261F5A-55BA-0942-9C40-4F2E43FA9F74}" dt="2023-02-12T19:59:41.295" v="17" actId="20577"/>
          <ac:spMkLst>
            <pc:docMk/>
            <pc:sldMk cId="109857222" sldId="256"/>
            <ac:spMk id="2" creationId="{00000000-0000-0000-0000-000000000000}"/>
          </ac:spMkLst>
        </pc:spChg>
        <pc:spChg chg="mod">
          <ac:chgData name="Scoggins, Seth" userId="40e6b67f-b7ad-4bc9-b9dc-9f9d203ed12f" providerId="ADAL" clId="{01261F5A-55BA-0942-9C40-4F2E43FA9F74}" dt="2023-02-12T20:00:13.345" v="37" actId="20577"/>
          <ac:spMkLst>
            <pc:docMk/>
            <pc:sldMk cId="109857222" sldId="256"/>
            <ac:spMk id="3" creationId="{00000000-0000-0000-0000-000000000000}"/>
          </ac:spMkLst>
        </pc:spChg>
        <pc:spChg chg="add del">
          <ac:chgData name="Scoggins, Seth" userId="40e6b67f-b7ad-4bc9-b9dc-9f9d203ed12f" providerId="ADAL" clId="{01261F5A-55BA-0942-9C40-4F2E43FA9F74}" dt="2023-02-12T19:43:29.256" v="1" actId="26606"/>
          <ac:spMkLst>
            <pc:docMk/>
            <pc:sldMk cId="109857222" sldId="256"/>
            <ac:spMk id="9" creationId="{F616A82B-4290-46E7-BF7E-9119EFAF9B7F}"/>
          </ac:spMkLst>
        </pc:spChg>
        <pc:spChg chg="add">
          <ac:chgData name="Scoggins, Seth" userId="40e6b67f-b7ad-4bc9-b9dc-9f9d203ed12f" providerId="ADAL" clId="{01261F5A-55BA-0942-9C40-4F2E43FA9F74}" dt="2023-02-12T19:43:29.286" v="2" actId="26606"/>
          <ac:spMkLst>
            <pc:docMk/>
            <pc:sldMk cId="109857222" sldId="256"/>
            <ac:spMk id="11" creationId="{F47DB6CD-8E9E-4643-B3B6-01BD80429B3C}"/>
          </ac:spMkLst>
        </pc:spChg>
        <pc:spChg chg="add">
          <ac:chgData name="Scoggins, Seth" userId="40e6b67f-b7ad-4bc9-b9dc-9f9d203ed12f" providerId="ADAL" clId="{01261F5A-55BA-0942-9C40-4F2E43FA9F74}" dt="2023-02-12T19:43:29.286" v="2" actId="26606"/>
          <ac:spMkLst>
            <pc:docMk/>
            <pc:sldMk cId="109857222" sldId="256"/>
            <ac:spMk id="12" creationId="{7A18C9FB-EC4C-4DAE-8F7D-C6E5AF607958}"/>
          </ac:spMkLst>
        </pc:spChg>
        <pc:picChg chg="add del">
          <ac:chgData name="Scoggins, Seth" userId="40e6b67f-b7ad-4bc9-b9dc-9f9d203ed12f" providerId="ADAL" clId="{01261F5A-55BA-0942-9C40-4F2E43FA9F74}" dt="2023-02-12T19:43:29.256" v="1" actId="26606"/>
          <ac:picMkLst>
            <pc:docMk/>
            <pc:sldMk cId="109857222" sldId="256"/>
            <ac:picMk id="4" creationId="{AD213A77-D457-36D5-E77E-3F4C01C99158}"/>
          </ac:picMkLst>
        </pc:picChg>
        <pc:picChg chg="add">
          <ac:chgData name="Scoggins, Seth" userId="40e6b67f-b7ad-4bc9-b9dc-9f9d203ed12f" providerId="ADAL" clId="{01261F5A-55BA-0942-9C40-4F2E43FA9F74}" dt="2023-02-12T19:43:29.286" v="2" actId="26606"/>
          <ac:picMkLst>
            <pc:docMk/>
            <pc:sldMk cId="109857222" sldId="256"/>
            <ac:picMk id="13" creationId="{5D67845D-62BD-FF8D-49C2-30A4F66342D1}"/>
          </ac:picMkLst>
        </pc:picChg>
      </pc:sldChg>
      <pc:sldChg chg="addSp delSp modSp new mod setBg">
        <pc:chgData name="Scoggins, Seth" userId="40e6b67f-b7ad-4bc9-b9dc-9f9d203ed12f" providerId="ADAL" clId="{01261F5A-55BA-0942-9C40-4F2E43FA9F74}" dt="2023-02-12T20:36:32.934" v="939" actId="113"/>
        <pc:sldMkLst>
          <pc:docMk/>
          <pc:sldMk cId="1307330089" sldId="257"/>
        </pc:sldMkLst>
        <pc:spChg chg="del mod">
          <ac:chgData name="Scoggins, Seth" userId="40e6b67f-b7ad-4bc9-b9dc-9f9d203ed12f" providerId="ADAL" clId="{01261F5A-55BA-0942-9C40-4F2E43FA9F74}" dt="2023-02-12T20:03:25.920" v="117" actId="478"/>
          <ac:spMkLst>
            <pc:docMk/>
            <pc:sldMk cId="1307330089" sldId="257"/>
            <ac:spMk id="2" creationId="{128AB018-E4FA-CAB6-B914-A98462D19448}"/>
          </ac:spMkLst>
        </pc:spChg>
        <pc:spChg chg="mod ord">
          <ac:chgData name="Scoggins, Seth" userId="40e6b67f-b7ad-4bc9-b9dc-9f9d203ed12f" providerId="ADAL" clId="{01261F5A-55BA-0942-9C40-4F2E43FA9F74}" dt="2023-02-12T20:36:32.934" v="939" actId="113"/>
          <ac:spMkLst>
            <pc:docMk/>
            <pc:sldMk cId="1307330089" sldId="257"/>
            <ac:spMk id="3" creationId="{BDB747E3-0E58-943D-72F6-95D1EFBA4BC9}"/>
          </ac:spMkLst>
        </pc:spChg>
        <pc:spChg chg="add">
          <ac:chgData name="Scoggins, Seth" userId="40e6b67f-b7ad-4bc9-b9dc-9f9d203ed12f" providerId="ADAL" clId="{01261F5A-55BA-0942-9C40-4F2E43FA9F74}" dt="2023-02-12T20:04:28.271" v="122" actId="26606"/>
          <ac:spMkLst>
            <pc:docMk/>
            <pc:sldMk cId="1307330089" sldId="257"/>
            <ac:spMk id="1031" creationId="{987A0FBA-CC04-4256-A8EB-BB3C543E989C}"/>
          </ac:spMkLst>
        </pc:spChg>
        <pc:spChg chg="add">
          <ac:chgData name="Scoggins, Seth" userId="40e6b67f-b7ad-4bc9-b9dc-9f9d203ed12f" providerId="ADAL" clId="{01261F5A-55BA-0942-9C40-4F2E43FA9F74}" dt="2023-02-12T20:04:28.271" v="122" actId="26606"/>
          <ac:spMkLst>
            <pc:docMk/>
            <pc:sldMk cId="1307330089" sldId="257"/>
            <ac:spMk id="1033" creationId="{3362A0EA-3E81-4464-94B8-70BE5870EDC0}"/>
          </ac:spMkLst>
        </pc:spChg>
        <pc:picChg chg="add mod">
          <ac:chgData name="Scoggins, Seth" userId="40e6b67f-b7ad-4bc9-b9dc-9f9d203ed12f" providerId="ADAL" clId="{01261F5A-55BA-0942-9C40-4F2E43FA9F74}" dt="2023-02-12T20:04:28.271" v="122" actId="26606"/>
          <ac:picMkLst>
            <pc:docMk/>
            <pc:sldMk cId="1307330089" sldId="257"/>
            <ac:picMk id="1026" creationId="{B517A1B7-C6D7-3A98-FA84-03DA603173D0}"/>
          </ac:picMkLst>
        </pc:picChg>
      </pc:sldChg>
      <pc:sldChg chg="modSp new mod">
        <pc:chgData name="Scoggins, Seth" userId="40e6b67f-b7ad-4bc9-b9dc-9f9d203ed12f" providerId="ADAL" clId="{01261F5A-55BA-0942-9C40-4F2E43FA9F74}" dt="2023-02-12T20:36:12.388" v="931" actId="207"/>
        <pc:sldMkLst>
          <pc:docMk/>
          <pc:sldMk cId="498421218" sldId="258"/>
        </pc:sldMkLst>
        <pc:spChg chg="mod">
          <ac:chgData name="Scoggins, Seth" userId="40e6b67f-b7ad-4bc9-b9dc-9f9d203ed12f" providerId="ADAL" clId="{01261F5A-55BA-0942-9C40-4F2E43FA9F74}" dt="2023-02-12T20:06:17.008" v="151" actId="20577"/>
          <ac:spMkLst>
            <pc:docMk/>
            <pc:sldMk cId="498421218" sldId="258"/>
            <ac:spMk id="2" creationId="{7349662D-65AD-8366-98A0-63DF99673D2C}"/>
          </ac:spMkLst>
        </pc:spChg>
        <pc:spChg chg="mod">
          <ac:chgData name="Scoggins, Seth" userId="40e6b67f-b7ad-4bc9-b9dc-9f9d203ed12f" providerId="ADAL" clId="{01261F5A-55BA-0942-9C40-4F2E43FA9F74}" dt="2023-02-12T20:36:12.388" v="931" actId="207"/>
          <ac:spMkLst>
            <pc:docMk/>
            <pc:sldMk cId="498421218" sldId="258"/>
            <ac:spMk id="3" creationId="{7332F3E3-12AB-A748-4A65-A68B6D015ABA}"/>
          </ac:spMkLst>
        </pc:spChg>
      </pc:sldChg>
      <pc:sldChg chg="modSp new mod">
        <pc:chgData name="Scoggins, Seth" userId="40e6b67f-b7ad-4bc9-b9dc-9f9d203ed12f" providerId="ADAL" clId="{01261F5A-55BA-0942-9C40-4F2E43FA9F74}" dt="2023-02-12T21:12:22.843" v="1010" actId="20577"/>
        <pc:sldMkLst>
          <pc:docMk/>
          <pc:sldMk cId="993184699" sldId="259"/>
        </pc:sldMkLst>
        <pc:spChg chg="mod">
          <ac:chgData name="Scoggins, Seth" userId="40e6b67f-b7ad-4bc9-b9dc-9f9d203ed12f" providerId="ADAL" clId="{01261F5A-55BA-0942-9C40-4F2E43FA9F74}" dt="2023-02-12T20:22:52.460" v="549" actId="1076"/>
          <ac:spMkLst>
            <pc:docMk/>
            <pc:sldMk cId="993184699" sldId="259"/>
            <ac:spMk id="2" creationId="{E950076E-5275-1239-86F9-8BFB2FD30D5C}"/>
          </ac:spMkLst>
        </pc:spChg>
        <pc:spChg chg="mod">
          <ac:chgData name="Scoggins, Seth" userId="40e6b67f-b7ad-4bc9-b9dc-9f9d203ed12f" providerId="ADAL" clId="{01261F5A-55BA-0942-9C40-4F2E43FA9F74}" dt="2023-02-12T21:12:22.843" v="1010" actId="20577"/>
          <ac:spMkLst>
            <pc:docMk/>
            <pc:sldMk cId="993184699" sldId="259"/>
            <ac:spMk id="3" creationId="{EDB3613D-914B-869A-02AB-064B878CB3AE}"/>
          </ac:spMkLst>
        </pc:spChg>
      </pc:sldChg>
      <pc:sldChg chg="addSp delSp modSp new mod setBg">
        <pc:chgData name="Scoggins, Seth" userId="40e6b67f-b7ad-4bc9-b9dc-9f9d203ed12f" providerId="ADAL" clId="{01261F5A-55BA-0942-9C40-4F2E43FA9F74}" dt="2023-02-12T21:06:29.494" v="953" actId="1076"/>
        <pc:sldMkLst>
          <pc:docMk/>
          <pc:sldMk cId="755559029" sldId="260"/>
        </pc:sldMkLst>
        <pc:spChg chg="del">
          <ac:chgData name="Scoggins, Seth" userId="40e6b67f-b7ad-4bc9-b9dc-9f9d203ed12f" providerId="ADAL" clId="{01261F5A-55BA-0942-9C40-4F2E43FA9F74}" dt="2023-02-12T20:48:09.058" v="943" actId="478"/>
          <ac:spMkLst>
            <pc:docMk/>
            <pc:sldMk cId="755559029" sldId="260"/>
            <ac:spMk id="2" creationId="{7971090B-0A9E-3C77-295C-5629C8B3F2D7}"/>
          </ac:spMkLst>
        </pc:spChg>
        <pc:spChg chg="del">
          <ac:chgData name="Scoggins, Seth" userId="40e6b67f-b7ad-4bc9-b9dc-9f9d203ed12f" providerId="ADAL" clId="{01261F5A-55BA-0942-9C40-4F2E43FA9F74}" dt="2023-02-12T20:47:46.221" v="940"/>
          <ac:spMkLst>
            <pc:docMk/>
            <pc:sldMk cId="755559029" sldId="260"/>
            <ac:spMk id="3" creationId="{09A5F50B-511C-6F5C-B7EB-D88BFEE7CAF9}"/>
          </ac:spMkLst>
        </pc:spChg>
        <pc:spChg chg="add del">
          <ac:chgData name="Scoggins, Seth" userId="40e6b67f-b7ad-4bc9-b9dc-9f9d203ed12f" providerId="ADAL" clId="{01261F5A-55BA-0942-9C40-4F2E43FA9F74}" dt="2023-02-12T21:06:21.948" v="948" actId="26606"/>
          <ac:spMkLst>
            <pc:docMk/>
            <pc:sldMk cId="755559029" sldId="260"/>
            <ac:spMk id="2054" creationId="{7DE7F210-E240-7649-09A4-0AC6A0571CFD}"/>
          </ac:spMkLst>
        </pc:spChg>
        <pc:spChg chg="add del">
          <ac:chgData name="Scoggins, Seth" userId="40e6b67f-b7ad-4bc9-b9dc-9f9d203ed12f" providerId="ADAL" clId="{01261F5A-55BA-0942-9C40-4F2E43FA9F74}" dt="2023-02-12T21:06:21.948" v="948" actId="26606"/>
          <ac:spMkLst>
            <pc:docMk/>
            <pc:sldMk cId="755559029" sldId="260"/>
            <ac:spMk id="2057" creationId="{987A0FBA-CC04-4256-A8EB-BB3C543E989C}"/>
          </ac:spMkLst>
        </pc:spChg>
        <pc:spChg chg="add del">
          <ac:chgData name="Scoggins, Seth" userId="40e6b67f-b7ad-4bc9-b9dc-9f9d203ed12f" providerId="ADAL" clId="{01261F5A-55BA-0942-9C40-4F2E43FA9F74}" dt="2023-02-12T21:06:21.948" v="948" actId="26606"/>
          <ac:spMkLst>
            <pc:docMk/>
            <pc:sldMk cId="755559029" sldId="260"/>
            <ac:spMk id="2059" creationId="{3362A0EA-3E81-4464-94B8-70BE5870EDC0}"/>
          </ac:spMkLst>
        </pc:spChg>
        <pc:picChg chg="add mod">
          <ac:chgData name="Scoggins, Seth" userId="40e6b67f-b7ad-4bc9-b9dc-9f9d203ed12f" providerId="ADAL" clId="{01261F5A-55BA-0942-9C40-4F2E43FA9F74}" dt="2023-02-12T21:06:26.696" v="952" actId="1076"/>
          <ac:picMkLst>
            <pc:docMk/>
            <pc:sldMk cId="755559029" sldId="260"/>
            <ac:picMk id="5" creationId="{504633D2-C30B-A577-C4D9-666F2159547B}"/>
          </ac:picMkLst>
        </pc:picChg>
        <pc:picChg chg="add mod">
          <ac:chgData name="Scoggins, Seth" userId="40e6b67f-b7ad-4bc9-b9dc-9f9d203ed12f" providerId="ADAL" clId="{01261F5A-55BA-0942-9C40-4F2E43FA9F74}" dt="2023-02-12T21:06:29.494" v="953" actId="1076"/>
          <ac:picMkLst>
            <pc:docMk/>
            <pc:sldMk cId="755559029" sldId="260"/>
            <ac:picMk id="2050" creationId="{76F077B3-ECB2-CA35-454A-49D2B4FCE8EC}"/>
          </ac:picMkLst>
        </pc:picChg>
      </pc:sldChg>
      <pc:sldChg chg="modSp new mod">
        <pc:chgData name="Scoggins, Seth" userId="40e6b67f-b7ad-4bc9-b9dc-9f9d203ed12f" providerId="ADAL" clId="{01261F5A-55BA-0942-9C40-4F2E43FA9F74}" dt="2023-02-12T21:15:43.169" v="1297" actId="20577"/>
        <pc:sldMkLst>
          <pc:docMk/>
          <pc:sldMk cId="3972709914" sldId="261"/>
        </pc:sldMkLst>
        <pc:spChg chg="mod">
          <ac:chgData name="Scoggins, Seth" userId="40e6b67f-b7ad-4bc9-b9dc-9f9d203ed12f" providerId="ADAL" clId="{01261F5A-55BA-0942-9C40-4F2E43FA9F74}" dt="2023-02-12T21:12:58.795" v="1014" actId="20577"/>
          <ac:spMkLst>
            <pc:docMk/>
            <pc:sldMk cId="3972709914" sldId="261"/>
            <ac:spMk id="2" creationId="{10041167-4F80-3CE4-EC62-25BAE2D34CC7}"/>
          </ac:spMkLst>
        </pc:spChg>
        <pc:spChg chg="mod">
          <ac:chgData name="Scoggins, Seth" userId="40e6b67f-b7ad-4bc9-b9dc-9f9d203ed12f" providerId="ADAL" clId="{01261F5A-55BA-0942-9C40-4F2E43FA9F74}" dt="2023-02-12T21:15:43.169" v="1297" actId="20577"/>
          <ac:spMkLst>
            <pc:docMk/>
            <pc:sldMk cId="3972709914" sldId="261"/>
            <ac:spMk id="3" creationId="{2E2BF9DA-F810-64A8-8924-257FFF0338EF}"/>
          </ac:spMkLst>
        </pc:spChg>
      </pc:sldChg>
      <pc:sldMasterChg chg="add del addSldLayout delSldLayout">
        <pc:chgData name="Scoggins, Seth" userId="40e6b67f-b7ad-4bc9-b9dc-9f9d203ed12f" providerId="ADAL" clId="{01261F5A-55BA-0942-9C40-4F2E43FA9F74}" dt="2023-02-12T19:43:29.286" v="2" actId="26606"/>
        <pc:sldMasterMkLst>
          <pc:docMk/>
          <pc:sldMasterMk cId="2460954070" sldId="2147483660"/>
        </pc:sldMasterMkLst>
        <pc:sldLayoutChg chg="add del">
          <pc:chgData name="Scoggins, Seth" userId="40e6b67f-b7ad-4bc9-b9dc-9f9d203ed12f" providerId="ADAL" clId="{01261F5A-55BA-0942-9C40-4F2E43FA9F74}" dt="2023-02-12T19:43:29.286" v="2" actId="26606"/>
          <pc:sldLayoutMkLst>
            <pc:docMk/>
            <pc:sldMasterMk cId="2460954070" sldId="2147483660"/>
            <pc:sldLayoutMk cId="2385387890" sldId="2147483661"/>
          </pc:sldLayoutMkLst>
        </pc:sldLayoutChg>
        <pc:sldLayoutChg chg="add del">
          <pc:chgData name="Scoggins, Seth" userId="40e6b67f-b7ad-4bc9-b9dc-9f9d203ed12f" providerId="ADAL" clId="{01261F5A-55BA-0942-9C40-4F2E43FA9F74}" dt="2023-02-12T19:43:29.286" v="2" actId="26606"/>
          <pc:sldLayoutMkLst>
            <pc:docMk/>
            <pc:sldMasterMk cId="2460954070" sldId="2147483660"/>
            <pc:sldLayoutMk cId="949138452" sldId="2147483662"/>
          </pc:sldLayoutMkLst>
        </pc:sldLayoutChg>
        <pc:sldLayoutChg chg="add del">
          <pc:chgData name="Scoggins, Seth" userId="40e6b67f-b7ad-4bc9-b9dc-9f9d203ed12f" providerId="ADAL" clId="{01261F5A-55BA-0942-9C40-4F2E43FA9F74}" dt="2023-02-12T19:43:29.286" v="2" actId="26606"/>
          <pc:sldLayoutMkLst>
            <pc:docMk/>
            <pc:sldMasterMk cId="2460954070" sldId="2147483660"/>
            <pc:sldLayoutMk cId="2591524520" sldId="2147483663"/>
          </pc:sldLayoutMkLst>
        </pc:sldLayoutChg>
        <pc:sldLayoutChg chg="add del">
          <pc:chgData name="Scoggins, Seth" userId="40e6b67f-b7ad-4bc9-b9dc-9f9d203ed12f" providerId="ADAL" clId="{01261F5A-55BA-0942-9C40-4F2E43FA9F74}" dt="2023-02-12T19:43:29.286" v="2" actId="26606"/>
          <pc:sldLayoutMkLst>
            <pc:docMk/>
            <pc:sldMasterMk cId="2460954070" sldId="2147483660"/>
            <pc:sldLayoutMk cId="1203092039" sldId="2147483664"/>
          </pc:sldLayoutMkLst>
        </pc:sldLayoutChg>
        <pc:sldLayoutChg chg="add del">
          <pc:chgData name="Scoggins, Seth" userId="40e6b67f-b7ad-4bc9-b9dc-9f9d203ed12f" providerId="ADAL" clId="{01261F5A-55BA-0942-9C40-4F2E43FA9F74}" dt="2023-02-12T19:43:29.286" v="2" actId="26606"/>
          <pc:sldLayoutMkLst>
            <pc:docMk/>
            <pc:sldMasterMk cId="2460954070" sldId="2147483660"/>
            <pc:sldLayoutMk cId="3733172339" sldId="2147483665"/>
          </pc:sldLayoutMkLst>
        </pc:sldLayoutChg>
        <pc:sldLayoutChg chg="add del">
          <pc:chgData name="Scoggins, Seth" userId="40e6b67f-b7ad-4bc9-b9dc-9f9d203ed12f" providerId="ADAL" clId="{01261F5A-55BA-0942-9C40-4F2E43FA9F74}" dt="2023-02-12T19:43:29.286" v="2" actId="26606"/>
          <pc:sldLayoutMkLst>
            <pc:docMk/>
            <pc:sldMasterMk cId="2460954070" sldId="2147483660"/>
            <pc:sldLayoutMk cId="3210312558" sldId="2147483666"/>
          </pc:sldLayoutMkLst>
        </pc:sldLayoutChg>
        <pc:sldLayoutChg chg="add del">
          <pc:chgData name="Scoggins, Seth" userId="40e6b67f-b7ad-4bc9-b9dc-9f9d203ed12f" providerId="ADAL" clId="{01261F5A-55BA-0942-9C40-4F2E43FA9F74}" dt="2023-02-12T19:43:29.286" v="2" actId="26606"/>
          <pc:sldLayoutMkLst>
            <pc:docMk/>
            <pc:sldMasterMk cId="2460954070" sldId="2147483660"/>
            <pc:sldLayoutMk cId="3146388984" sldId="2147483667"/>
          </pc:sldLayoutMkLst>
        </pc:sldLayoutChg>
        <pc:sldLayoutChg chg="add del">
          <pc:chgData name="Scoggins, Seth" userId="40e6b67f-b7ad-4bc9-b9dc-9f9d203ed12f" providerId="ADAL" clId="{01261F5A-55BA-0942-9C40-4F2E43FA9F74}" dt="2023-02-12T19:43:29.286" v="2" actId="26606"/>
          <pc:sldLayoutMkLst>
            <pc:docMk/>
            <pc:sldMasterMk cId="2460954070" sldId="2147483660"/>
            <pc:sldLayoutMk cId="3171841454" sldId="2147483668"/>
          </pc:sldLayoutMkLst>
        </pc:sldLayoutChg>
        <pc:sldLayoutChg chg="add del">
          <pc:chgData name="Scoggins, Seth" userId="40e6b67f-b7ad-4bc9-b9dc-9f9d203ed12f" providerId="ADAL" clId="{01261F5A-55BA-0942-9C40-4F2E43FA9F74}" dt="2023-02-12T19:43:29.286" v="2" actId="26606"/>
          <pc:sldLayoutMkLst>
            <pc:docMk/>
            <pc:sldMasterMk cId="2460954070" sldId="2147483660"/>
            <pc:sldLayoutMk cId="1718958274" sldId="2147483669"/>
          </pc:sldLayoutMkLst>
        </pc:sldLayoutChg>
        <pc:sldLayoutChg chg="add del">
          <pc:chgData name="Scoggins, Seth" userId="40e6b67f-b7ad-4bc9-b9dc-9f9d203ed12f" providerId="ADAL" clId="{01261F5A-55BA-0942-9C40-4F2E43FA9F74}" dt="2023-02-12T19:43:29.286" v="2" actId="26606"/>
          <pc:sldLayoutMkLst>
            <pc:docMk/>
            <pc:sldMasterMk cId="2460954070" sldId="2147483660"/>
            <pc:sldLayoutMk cId="2202905451" sldId="2147483670"/>
          </pc:sldLayoutMkLst>
        </pc:sldLayoutChg>
        <pc:sldLayoutChg chg="add del">
          <pc:chgData name="Scoggins, Seth" userId="40e6b67f-b7ad-4bc9-b9dc-9f9d203ed12f" providerId="ADAL" clId="{01261F5A-55BA-0942-9C40-4F2E43FA9F74}" dt="2023-02-12T19:43:29.286" v="2" actId="26606"/>
          <pc:sldLayoutMkLst>
            <pc:docMk/>
            <pc:sldMasterMk cId="2460954070" sldId="2147483660"/>
            <pc:sldLayoutMk cId="3479445657" sldId="2147483671"/>
          </pc:sldLayoutMkLst>
        </pc:sldLayoutChg>
      </pc:sldMasterChg>
      <pc:sldMasterChg chg="add del addSldLayout delSldLayout">
        <pc:chgData name="Scoggins, Seth" userId="40e6b67f-b7ad-4bc9-b9dc-9f9d203ed12f" providerId="ADAL" clId="{01261F5A-55BA-0942-9C40-4F2E43FA9F74}" dt="2023-02-12T19:43:29.256" v="1" actId="26606"/>
        <pc:sldMasterMkLst>
          <pc:docMk/>
          <pc:sldMasterMk cId="2989713827" sldId="2147483724"/>
        </pc:sldMasterMkLst>
        <pc:sldLayoutChg chg="add del">
          <pc:chgData name="Scoggins, Seth" userId="40e6b67f-b7ad-4bc9-b9dc-9f9d203ed12f" providerId="ADAL" clId="{01261F5A-55BA-0942-9C40-4F2E43FA9F74}" dt="2023-02-12T19:43:29.256" v="1" actId="26606"/>
          <pc:sldLayoutMkLst>
            <pc:docMk/>
            <pc:sldMasterMk cId="2989713827" sldId="2147483724"/>
            <pc:sldLayoutMk cId="2653603061" sldId="2147483713"/>
          </pc:sldLayoutMkLst>
        </pc:sldLayoutChg>
        <pc:sldLayoutChg chg="add del">
          <pc:chgData name="Scoggins, Seth" userId="40e6b67f-b7ad-4bc9-b9dc-9f9d203ed12f" providerId="ADAL" clId="{01261F5A-55BA-0942-9C40-4F2E43FA9F74}" dt="2023-02-12T19:43:29.256" v="1" actId="26606"/>
          <pc:sldLayoutMkLst>
            <pc:docMk/>
            <pc:sldMasterMk cId="2989713827" sldId="2147483724"/>
            <pc:sldLayoutMk cId="4055547192" sldId="2147483714"/>
          </pc:sldLayoutMkLst>
        </pc:sldLayoutChg>
        <pc:sldLayoutChg chg="add del">
          <pc:chgData name="Scoggins, Seth" userId="40e6b67f-b7ad-4bc9-b9dc-9f9d203ed12f" providerId="ADAL" clId="{01261F5A-55BA-0942-9C40-4F2E43FA9F74}" dt="2023-02-12T19:43:29.256" v="1" actId="26606"/>
          <pc:sldLayoutMkLst>
            <pc:docMk/>
            <pc:sldMasterMk cId="2989713827" sldId="2147483724"/>
            <pc:sldLayoutMk cId="2942262758" sldId="2147483715"/>
          </pc:sldLayoutMkLst>
        </pc:sldLayoutChg>
        <pc:sldLayoutChg chg="add del">
          <pc:chgData name="Scoggins, Seth" userId="40e6b67f-b7ad-4bc9-b9dc-9f9d203ed12f" providerId="ADAL" clId="{01261F5A-55BA-0942-9C40-4F2E43FA9F74}" dt="2023-02-12T19:43:29.256" v="1" actId="26606"/>
          <pc:sldLayoutMkLst>
            <pc:docMk/>
            <pc:sldMasterMk cId="2989713827" sldId="2147483724"/>
            <pc:sldLayoutMk cId="303171011" sldId="2147483716"/>
          </pc:sldLayoutMkLst>
        </pc:sldLayoutChg>
        <pc:sldLayoutChg chg="add del">
          <pc:chgData name="Scoggins, Seth" userId="40e6b67f-b7ad-4bc9-b9dc-9f9d203ed12f" providerId="ADAL" clId="{01261F5A-55BA-0942-9C40-4F2E43FA9F74}" dt="2023-02-12T19:43:29.256" v="1" actId="26606"/>
          <pc:sldLayoutMkLst>
            <pc:docMk/>
            <pc:sldMasterMk cId="2989713827" sldId="2147483724"/>
            <pc:sldLayoutMk cId="3306573375" sldId="2147483717"/>
          </pc:sldLayoutMkLst>
        </pc:sldLayoutChg>
        <pc:sldLayoutChg chg="add del">
          <pc:chgData name="Scoggins, Seth" userId="40e6b67f-b7ad-4bc9-b9dc-9f9d203ed12f" providerId="ADAL" clId="{01261F5A-55BA-0942-9C40-4F2E43FA9F74}" dt="2023-02-12T19:43:29.256" v="1" actId="26606"/>
          <pc:sldLayoutMkLst>
            <pc:docMk/>
            <pc:sldMasterMk cId="2989713827" sldId="2147483724"/>
            <pc:sldLayoutMk cId="2274788226" sldId="2147483718"/>
          </pc:sldLayoutMkLst>
        </pc:sldLayoutChg>
        <pc:sldLayoutChg chg="add del">
          <pc:chgData name="Scoggins, Seth" userId="40e6b67f-b7ad-4bc9-b9dc-9f9d203ed12f" providerId="ADAL" clId="{01261F5A-55BA-0942-9C40-4F2E43FA9F74}" dt="2023-02-12T19:43:29.256" v="1" actId="26606"/>
          <pc:sldLayoutMkLst>
            <pc:docMk/>
            <pc:sldMasterMk cId="2989713827" sldId="2147483724"/>
            <pc:sldLayoutMk cId="3060067291" sldId="2147483719"/>
          </pc:sldLayoutMkLst>
        </pc:sldLayoutChg>
        <pc:sldLayoutChg chg="add del">
          <pc:chgData name="Scoggins, Seth" userId="40e6b67f-b7ad-4bc9-b9dc-9f9d203ed12f" providerId="ADAL" clId="{01261F5A-55BA-0942-9C40-4F2E43FA9F74}" dt="2023-02-12T19:43:29.256" v="1" actId="26606"/>
          <pc:sldLayoutMkLst>
            <pc:docMk/>
            <pc:sldMasterMk cId="2989713827" sldId="2147483724"/>
            <pc:sldLayoutMk cId="3177384698" sldId="2147483720"/>
          </pc:sldLayoutMkLst>
        </pc:sldLayoutChg>
        <pc:sldLayoutChg chg="add del">
          <pc:chgData name="Scoggins, Seth" userId="40e6b67f-b7ad-4bc9-b9dc-9f9d203ed12f" providerId="ADAL" clId="{01261F5A-55BA-0942-9C40-4F2E43FA9F74}" dt="2023-02-12T19:43:29.256" v="1" actId="26606"/>
          <pc:sldLayoutMkLst>
            <pc:docMk/>
            <pc:sldMasterMk cId="2989713827" sldId="2147483724"/>
            <pc:sldLayoutMk cId="2051348797" sldId="2147483721"/>
          </pc:sldLayoutMkLst>
        </pc:sldLayoutChg>
        <pc:sldLayoutChg chg="add del">
          <pc:chgData name="Scoggins, Seth" userId="40e6b67f-b7ad-4bc9-b9dc-9f9d203ed12f" providerId="ADAL" clId="{01261F5A-55BA-0942-9C40-4F2E43FA9F74}" dt="2023-02-12T19:43:29.256" v="1" actId="26606"/>
          <pc:sldLayoutMkLst>
            <pc:docMk/>
            <pc:sldMasterMk cId="2989713827" sldId="2147483724"/>
            <pc:sldLayoutMk cId="1783769983" sldId="2147483722"/>
          </pc:sldLayoutMkLst>
        </pc:sldLayoutChg>
        <pc:sldLayoutChg chg="add del">
          <pc:chgData name="Scoggins, Seth" userId="40e6b67f-b7ad-4bc9-b9dc-9f9d203ed12f" providerId="ADAL" clId="{01261F5A-55BA-0942-9C40-4F2E43FA9F74}" dt="2023-02-12T19:43:29.256" v="1" actId="26606"/>
          <pc:sldLayoutMkLst>
            <pc:docMk/>
            <pc:sldMasterMk cId="2989713827" sldId="2147483724"/>
            <pc:sldLayoutMk cId="1517008133" sldId="2147483723"/>
          </pc:sldLayoutMkLst>
        </pc:sldLayoutChg>
      </pc:sldMasterChg>
      <pc:sldMasterChg chg="add addSldLayout">
        <pc:chgData name="Scoggins, Seth" userId="40e6b67f-b7ad-4bc9-b9dc-9f9d203ed12f" providerId="ADAL" clId="{01261F5A-55BA-0942-9C40-4F2E43FA9F74}" dt="2023-02-12T19:43:29.286" v="2" actId="26606"/>
        <pc:sldMasterMkLst>
          <pc:docMk/>
          <pc:sldMasterMk cId="3299653928" sldId="2147483737"/>
        </pc:sldMasterMkLst>
        <pc:sldLayoutChg chg="add">
          <pc:chgData name="Scoggins, Seth" userId="40e6b67f-b7ad-4bc9-b9dc-9f9d203ed12f" providerId="ADAL" clId="{01261F5A-55BA-0942-9C40-4F2E43FA9F74}" dt="2023-02-12T19:43:29.286" v="2" actId="26606"/>
          <pc:sldLayoutMkLst>
            <pc:docMk/>
            <pc:sldMasterMk cId="3299653928" sldId="2147483737"/>
            <pc:sldLayoutMk cId="3411635504" sldId="2147483726"/>
          </pc:sldLayoutMkLst>
        </pc:sldLayoutChg>
        <pc:sldLayoutChg chg="add">
          <pc:chgData name="Scoggins, Seth" userId="40e6b67f-b7ad-4bc9-b9dc-9f9d203ed12f" providerId="ADAL" clId="{01261F5A-55BA-0942-9C40-4F2E43FA9F74}" dt="2023-02-12T19:43:29.286" v="2" actId="26606"/>
          <pc:sldLayoutMkLst>
            <pc:docMk/>
            <pc:sldMasterMk cId="3299653928" sldId="2147483737"/>
            <pc:sldLayoutMk cId="1599406798" sldId="2147483727"/>
          </pc:sldLayoutMkLst>
        </pc:sldLayoutChg>
        <pc:sldLayoutChg chg="add">
          <pc:chgData name="Scoggins, Seth" userId="40e6b67f-b7ad-4bc9-b9dc-9f9d203ed12f" providerId="ADAL" clId="{01261F5A-55BA-0942-9C40-4F2E43FA9F74}" dt="2023-02-12T19:43:29.286" v="2" actId="26606"/>
          <pc:sldLayoutMkLst>
            <pc:docMk/>
            <pc:sldMasterMk cId="3299653928" sldId="2147483737"/>
            <pc:sldLayoutMk cId="2889130640" sldId="2147483728"/>
          </pc:sldLayoutMkLst>
        </pc:sldLayoutChg>
        <pc:sldLayoutChg chg="add">
          <pc:chgData name="Scoggins, Seth" userId="40e6b67f-b7ad-4bc9-b9dc-9f9d203ed12f" providerId="ADAL" clId="{01261F5A-55BA-0942-9C40-4F2E43FA9F74}" dt="2023-02-12T19:43:29.286" v="2" actId="26606"/>
          <pc:sldLayoutMkLst>
            <pc:docMk/>
            <pc:sldMasterMk cId="3299653928" sldId="2147483737"/>
            <pc:sldLayoutMk cId="1820448464" sldId="2147483729"/>
          </pc:sldLayoutMkLst>
        </pc:sldLayoutChg>
        <pc:sldLayoutChg chg="add">
          <pc:chgData name="Scoggins, Seth" userId="40e6b67f-b7ad-4bc9-b9dc-9f9d203ed12f" providerId="ADAL" clId="{01261F5A-55BA-0942-9C40-4F2E43FA9F74}" dt="2023-02-12T19:43:29.286" v="2" actId="26606"/>
          <pc:sldLayoutMkLst>
            <pc:docMk/>
            <pc:sldMasterMk cId="3299653928" sldId="2147483737"/>
            <pc:sldLayoutMk cId="2993491113" sldId="2147483730"/>
          </pc:sldLayoutMkLst>
        </pc:sldLayoutChg>
        <pc:sldLayoutChg chg="add">
          <pc:chgData name="Scoggins, Seth" userId="40e6b67f-b7ad-4bc9-b9dc-9f9d203ed12f" providerId="ADAL" clId="{01261F5A-55BA-0942-9C40-4F2E43FA9F74}" dt="2023-02-12T19:43:29.286" v="2" actId="26606"/>
          <pc:sldLayoutMkLst>
            <pc:docMk/>
            <pc:sldMasterMk cId="3299653928" sldId="2147483737"/>
            <pc:sldLayoutMk cId="3631376604" sldId="2147483731"/>
          </pc:sldLayoutMkLst>
        </pc:sldLayoutChg>
        <pc:sldLayoutChg chg="add">
          <pc:chgData name="Scoggins, Seth" userId="40e6b67f-b7ad-4bc9-b9dc-9f9d203ed12f" providerId="ADAL" clId="{01261F5A-55BA-0942-9C40-4F2E43FA9F74}" dt="2023-02-12T19:43:29.286" v="2" actId="26606"/>
          <pc:sldLayoutMkLst>
            <pc:docMk/>
            <pc:sldMasterMk cId="3299653928" sldId="2147483737"/>
            <pc:sldLayoutMk cId="2775908646" sldId="2147483732"/>
          </pc:sldLayoutMkLst>
        </pc:sldLayoutChg>
        <pc:sldLayoutChg chg="add">
          <pc:chgData name="Scoggins, Seth" userId="40e6b67f-b7ad-4bc9-b9dc-9f9d203ed12f" providerId="ADAL" clId="{01261F5A-55BA-0942-9C40-4F2E43FA9F74}" dt="2023-02-12T19:43:29.286" v="2" actId="26606"/>
          <pc:sldLayoutMkLst>
            <pc:docMk/>
            <pc:sldMasterMk cId="3299653928" sldId="2147483737"/>
            <pc:sldLayoutMk cId="2504683324" sldId="2147483733"/>
          </pc:sldLayoutMkLst>
        </pc:sldLayoutChg>
        <pc:sldLayoutChg chg="add">
          <pc:chgData name="Scoggins, Seth" userId="40e6b67f-b7ad-4bc9-b9dc-9f9d203ed12f" providerId="ADAL" clId="{01261F5A-55BA-0942-9C40-4F2E43FA9F74}" dt="2023-02-12T19:43:29.286" v="2" actId="26606"/>
          <pc:sldLayoutMkLst>
            <pc:docMk/>
            <pc:sldMasterMk cId="3299653928" sldId="2147483737"/>
            <pc:sldLayoutMk cId="2188374527" sldId="2147483734"/>
          </pc:sldLayoutMkLst>
        </pc:sldLayoutChg>
        <pc:sldLayoutChg chg="add">
          <pc:chgData name="Scoggins, Seth" userId="40e6b67f-b7ad-4bc9-b9dc-9f9d203ed12f" providerId="ADAL" clId="{01261F5A-55BA-0942-9C40-4F2E43FA9F74}" dt="2023-02-12T19:43:29.286" v="2" actId="26606"/>
          <pc:sldLayoutMkLst>
            <pc:docMk/>
            <pc:sldMasterMk cId="3299653928" sldId="2147483737"/>
            <pc:sldLayoutMk cId="2736181119" sldId="2147483735"/>
          </pc:sldLayoutMkLst>
        </pc:sldLayoutChg>
        <pc:sldLayoutChg chg="add">
          <pc:chgData name="Scoggins, Seth" userId="40e6b67f-b7ad-4bc9-b9dc-9f9d203ed12f" providerId="ADAL" clId="{01261F5A-55BA-0942-9C40-4F2E43FA9F74}" dt="2023-02-12T19:43:29.286" v="2" actId="26606"/>
          <pc:sldLayoutMkLst>
            <pc:docMk/>
            <pc:sldMasterMk cId="3299653928" sldId="2147483737"/>
            <pc:sldLayoutMk cId="4127369924" sldId="2147483736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8DD129-A8C2-419E-B641-6CC90F5073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2000" y="1524000"/>
            <a:ext cx="10668000" cy="22860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B33C04-8A23-4499-A6EF-1D190F0FB3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2000" y="4571999"/>
            <a:ext cx="10668000" cy="152400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FA99FB-5674-4BC5-949F-8D45EC167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2/12/23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63CF93-DD67-4FE2-8083-864693FE8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05E934-32B6-44B1-9622-67F30BDA3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635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BA5B09-FC60-445F-8A12-79869BEC6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A219F7-87F2-409F-BB0B-8FE9270C98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AC2BB8-59E0-4EB2-B3BE-59D8641EE1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2/12/23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56984E-C0DE-461B-8011-8FC31B0EE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FE7C03-68D3-445E-A5A2-8A935CFC9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181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B21F0D7-112D-48B1-B32B-170B1AA2B5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43998" y="761999"/>
            <a:ext cx="2286000" cy="53340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27A7C1-8E5B-41DA-9802-F242D382B6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62001" y="761999"/>
            <a:ext cx="7619999" cy="53340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961CC7-F5B1-464A-8127-60645FB21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2/12/23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94302-B381-4F37-A9FF-5CC551917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707151-541F-4104-B989-83A9DCA6E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374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6AF011-A499-4054-89BF-A4800A68F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6FB6E8-D956-45B5-9B4A-9D31DF466B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CDB9DB-9E62-4292-915C-1DD4134740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2/12/23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D462F1-BC30-4172-8353-363123A1D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92EE8A-96DF-4D7D-B434-778324756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06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28453A-F2B4-4EDB-B8FA-150267BC1A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24000"/>
            <a:ext cx="10668000" cy="3038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C46C51-ADF1-48FC-A4D9-38C369E783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4589463"/>
            <a:ext cx="10668000" cy="150653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C43B56-4DC7-490B-AEFD-55ED1ECFF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2/12/23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4738F8-C4B2-41D8-B627-A6DDB24B2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43D49-23F8-4C4B-9C30-EDC030EE6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130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5556D-6916-42E6-8820-8A0D328A5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2747A5-C962-477F-89AA-A32385D579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2000" y="2285999"/>
            <a:ext cx="5151119" cy="38100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D08312-30FC-44D8-B2A9-B5CAAD9F06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8879" y="2285999"/>
            <a:ext cx="5151121" cy="38100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ED84EB-AF90-4F19-A376-0FE5E50F9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2/12/23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838ED0-2789-41E4-A36E-83F92CA2E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221A83-6D60-45F0-9173-5F6D2438B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448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4FFAE2-03F4-4A94-86C4-9305B237CA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62000"/>
            <a:ext cx="10668000" cy="1524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BAC5A5-E184-46B6-8AB5-C8E132D362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2285999"/>
            <a:ext cx="5151119" cy="76199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DCFE87-5D80-45CB-9D13-DFC9AFCEC7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62000" y="3048000"/>
            <a:ext cx="5151119" cy="304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AC1E5A-8423-4749-8EDA-E13425F696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78878" y="2286000"/>
            <a:ext cx="5151122" cy="76199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832AAA-4BB8-4A3D-9C79-516F82F800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78878" y="3048000"/>
            <a:ext cx="5151122" cy="304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0BEC63-51D3-4C70-B804-BE9EF765A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2/12/23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35CA295-8563-402F-92C3-1F20C977C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FA5918-109D-4342-84C0-9774A52C9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491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F2662-CBD1-4498-9B6E-2961F5EF1B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F739AE-8101-4C18-8CF3-911BDF3978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2/12/23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EB1C88-D181-449C-9BE1-E85068C18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38A2C9-E93B-4F0A-A021-9E3AEBC3F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369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00AE8D9-9B42-438E-ADA6-CCFE45788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2/12/23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F792B9-A8AF-4E13-8A25-741E89691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3A2CF6-DBC5-4491-B213-B3CD09D31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376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27076-58C8-494C-B6B1-DC86F62DD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61998"/>
            <a:ext cx="3810000" cy="1524002"/>
          </a:xfrm>
        </p:spPr>
        <p:txBody>
          <a:bodyPr anchor="t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F29E36-0340-452F-8D0A-1BC3F3A388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0" y="762001"/>
            <a:ext cx="6096000" cy="5334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051C2E-E587-45E8-BDB1-DFF2F2791B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2000" y="2286000"/>
            <a:ext cx="3810000" cy="381000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21D993-DEDD-470E-B48B-CB053A55A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2/12/23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926C64-7401-4CA4-859F-74472AF869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108F41-F1F6-431C-9B45-8A447F188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908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E104FB-422C-4023-9381-EB12F1582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1" y="762000"/>
            <a:ext cx="3809999" cy="1524000"/>
          </a:xfrm>
        </p:spPr>
        <p:txBody>
          <a:bodyPr anchor="t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DBA3AA-DE44-4B1F-91D1-09F67B89B9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34000" y="762001"/>
            <a:ext cx="6021388" cy="5334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27B131-5117-4106-80DB-2AB208C4C9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2001" y="2286000"/>
            <a:ext cx="3809999" cy="38100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13918A-7F23-4C72-8E80-591324A30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2/12/23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1071C8-76FE-4B83-8317-BD53C7C84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23681A-6F29-48FC-9409-319ED3E96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683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A6EF5A53-0A64-4CA5-B9C7-1CB97CB5CF1C}"/>
              </a:ext>
            </a:extLst>
          </p:cNvPr>
          <p:cNvSpPr/>
          <p:nvPr/>
        </p:nvSpPr>
        <p:spPr>
          <a:xfrm>
            <a:off x="8157843" y="6244836"/>
            <a:ext cx="4034156" cy="613164"/>
          </a:xfrm>
          <a:custGeom>
            <a:avLst/>
            <a:gdLst>
              <a:gd name="connsiteX0" fmla="*/ 1479137 w 4034156"/>
              <a:gd name="connsiteY0" fmla="*/ 230 h 613164"/>
              <a:gd name="connsiteX1" fmla="*/ 3482844 w 4034156"/>
              <a:gd name="connsiteY1" fmla="*/ 298555 h 613164"/>
              <a:gd name="connsiteX2" fmla="*/ 3831590 w 4034156"/>
              <a:gd name="connsiteY2" fmla="*/ 425010 h 613164"/>
              <a:gd name="connsiteX3" fmla="*/ 4034156 w 4034156"/>
              <a:gd name="connsiteY3" fmla="*/ 494088 h 613164"/>
              <a:gd name="connsiteX4" fmla="*/ 4034156 w 4034156"/>
              <a:gd name="connsiteY4" fmla="*/ 613164 h 613164"/>
              <a:gd name="connsiteX5" fmla="*/ 0 w 4034156"/>
              <a:gd name="connsiteY5" fmla="*/ 613164 h 613164"/>
              <a:gd name="connsiteX6" fmla="*/ 54792 w 4034156"/>
              <a:gd name="connsiteY6" fmla="*/ 512415 h 613164"/>
              <a:gd name="connsiteX7" fmla="*/ 168327 w 4034156"/>
              <a:gd name="connsiteY7" fmla="*/ 366637 h 613164"/>
              <a:gd name="connsiteX8" fmla="*/ 1192562 w 4034156"/>
              <a:gd name="connsiteY8" fmla="*/ 1522 h 613164"/>
              <a:gd name="connsiteX9" fmla="*/ 1479137 w 4034156"/>
              <a:gd name="connsiteY9" fmla="*/ 230 h 613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034156" h="613164">
                <a:moveTo>
                  <a:pt x="1479137" y="230"/>
                </a:moveTo>
                <a:cubicBezTo>
                  <a:pt x="2152575" y="4287"/>
                  <a:pt x="2854487" y="63583"/>
                  <a:pt x="3482844" y="298555"/>
                </a:cubicBezTo>
                <a:cubicBezTo>
                  <a:pt x="3599338" y="342114"/>
                  <a:pt x="3715540" y="384216"/>
                  <a:pt x="3831590" y="425010"/>
                </a:cubicBezTo>
                <a:lnTo>
                  <a:pt x="4034156" y="494088"/>
                </a:lnTo>
                <a:lnTo>
                  <a:pt x="4034156" y="613164"/>
                </a:lnTo>
                <a:lnTo>
                  <a:pt x="0" y="613164"/>
                </a:lnTo>
                <a:lnTo>
                  <a:pt x="54792" y="512415"/>
                </a:lnTo>
                <a:cubicBezTo>
                  <a:pt x="88888" y="459433"/>
                  <a:pt x="126502" y="410480"/>
                  <a:pt x="168327" y="366637"/>
                </a:cubicBezTo>
                <a:cubicBezTo>
                  <a:pt x="428292" y="94062"/>
                  <a:pt x="821899" y="6565"/>
                  <a:pt x="1192562" y="1522"/>
                </a:cubicBezTo>
                <a:cubicBezTo>
                  <a:pt x="1287308" y="198"/>
                  <a:pt x="1382932" y="-349"/>
                  <a:pt x="1479137" y="23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B0504020202020204" pitchFamily="34" charset="0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4ABFBEA-4EB0-4D02-A2C0-1733CD3D6F12}"/>
              </a:ext>
            </a:extLst>
          </p:cNvPr>
          <p:cNvSpPr/>
          <p:nvPr/>
        </p:nvSpPr>
        <p:spPr>
          <a:xfrm>
            <a:off x="1" y="688126"/>
            <a:ext cx="448491" cy="1634252"/>
          </a:xfrm>
          <a:custGeom>
            <a:avLst/>
            <a:gdLst>
              <a:gd name="connsiteX0" fmla="*/ 0 w 448491"/>
              <a:gd name="connsiteY0" fmla="*/ 0 h 1634252"/>
              <a:gd name="connsiteX1" fmla="*/ 12983 w 448491"/>
              <a:gd name="connsiteY1" fmla="*/ 10508 h 1634252"/>
              <a:gd name="connsiteX2" fmla="*/ 441611 w 448491"/>
              <a:gd name="connsiteY2" fmla="*/ 863751 h 1634252"/>
              <a:gd name="connsiteX3" fmla="*/ 251011 w 448491"/>
              <a:gd name="connsiteY3" fmla="*/ 1302895 h 1634252"/>
              <a:gd name="connsiteX4" fmla="*/ 74605 w 448491"/>
              <a:gd name="connsiteY4" fmla="*/ 1543249 h 1634252"/>
              <a:gd name="connsiteX5" fmla="*/ 0 w 448491"/>
              <a:gd name="connsiteY5" fmla="*/ 1634252 h 1634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8491" h="1634252">
                <a:moveTo>
                  <a:pt x="0" y="0"/>
                </a:moveTo>
                <a:lnTo>
                  <a:pt x="12983" y="10508"/>
                </a:lnTo>
                <a:cubicBezTo>
                  <a:pt x="278410" y="241022"/>
                  <a:pt x="489787" y="530267"/>
                  <a:pt x="441611" y="863751"/>
                </a:cubicBezTo>
                <a:cubicBezTo>
                  <a:pt x="418542" y="1022632"/>
                  <a:pt x="337007" y="1166302"/>
                  <a:pt x="251011" y="1302895"/>
                </a:cubicBezTo>
                <a:cubicBezTo>
                  <a:pt x="215138" y="1359902"/>
                  <a:pt x="154723" y="1442480"/>
                  <a:pt x="74605" y="1543249"/>
                </a:cubicBezTo>
                <a:lnTo>
                  <a:pt x="0" y="163425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900">
              <a:solidFill>
                <a:prstClr val="white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9E083F6-57F4-487B-A766-EA0462B1EED8}"/>
              </a:ext>
            </a:extLst>
          </p:cNvPr>
          <p:cNvSpPr/>
          <p:nvPr/>
        </p:nvSpPr>
        <p:spPr>
          <a:xfrm>
            <a:off x="7309459" y="6144069"/>
            <a:ext cx="4418271" cy="718159"/>
          </a:xfrm>
          <a:custGeom>
            <a:avLst/>
            <a:gdLst>
              <a:gd name="connsiteX0" fmla="*/ 1421452 w 4590626"/>
              <a:gd name="connsiteY0" fmla="*/ 0 h 713930"/>
              <a:gd name="connsiteX1" fmla="*/ 3247781 w 4590626"/>
              <a:gd name="connsiteY1" fmla="*/ 271915 h 713930"/>
              <a:gd name="connsiteX2" fmla="*/ 4517331 w 4590626"/>
              <a:gd name="connsiteY2" fmla="*/ 693394 h 713930"/>
              <a:gd name="connsiteX3" fmla="*/ 4590626 w 4590626"/>
              <a:gd name="connsiteY3" fmla="*/ 713930 h 713930"/>
              <a:gd name="connsiteX4" fmla="*/ 0 w 4590626"/>
              <a:gd name="connsiteY4" fmla="*/ 713930 h 713930"/>
              <a:gd name="connsiteX5" fmla="*/ 2854 w 4590626"/>
              <a:gd name="connsiteY5" fmla="*/ 705624 h 713930"/>
              <a:gd name="connsiteX6" fmla="*/ 226680 w 4590626"/>
              <a:gd name="connsiteY6" fmla="*/ 333970 h 713930"/>
              <a:gd name="connsiteX7" fmla="*/ 1160245 w 4590626"/>
              <a:gd name="connsiteY7" fmla="*/ 1178 h 713930"/>
              <a:gd name="connsiteX8" fmla="*/ 1421452 w 4590626"/>
              <a:gd name="connsiteY8" fmla="*/ 0 h 713930"/>
              <a:gd name="connsiteX0" fmla="*/ 1421452 w 4517331"/>
              <a:gd name="connsiteY0" fmla="*/ 0 h 713930"/>
              <a:gd name="connsiteX1" fmla="*/ 3247781 w 4517331"/>
              <a:gd name="connsiteY1" fmla="*/ 271915 h 713930"/>
              <a:gd name="connsiteX2" fmla="*/ 4517331 w 4517331"/>
              <a:gd name="connsiteY2" fmla="*/ 693394 h 713930"/>
              <a:gd name="connsiteX3" fmla="*/ 0 w 4517331"/>
              <a:gd name="connsiteY3" fmla="*/ 713930 h 713930"/>
              <a:gd name="connsiteX4" fmla="*/ 2854 w 4517331"/>
              <a:gd name="connsiteY4" fmla="*/ 705624 h 713930"/>
              <a:gd name="connsiteX5" fmla="*/ 226680 w 4517331"/>
              <a:gd name="connsiteY5" fmla="*/ 333970 h 713930"/>
              <a:gd name="connsiteX6" fmla="*/ 1160245 w 4517331"/>
              <a:gd name="connsiteY6" fmla="*/ 1178 h 713930"/>
              <a:gd name="connsiteX7" fmla="*/ 1421452 w 4517331"/>
              <a:gd name="connsiteY7" fmla="*/ 0 h 713930"/>
              <a:gd name="connsiteX0" fmla="*/ 0 w 4608771"/>
              <a:gd name="connsiteY0" fmla="*/ 713930 h 784834"/>
              <a:gd name="connsiteX1" fmla="*/ 2854 w 4608771"/>
              <a:gd name="connsiteY1" fmla="*/ 705624 h 784834"/>
              <a:gd name="connsiteX2" fmla="*/ 226680 w 4608771"/>
              <a:gd name="connsiteY2" fmla="*/ 333970 h 784834"/>
              <a:gd name="connsiteX3" fmla="*/ 1160245 w 4608771"/>
              <a:gd name="connsiteY3" fmla="*/ 1178 h 784834"/>
              <a:gd name="connsiteX4" fmla="*/ 1421452 w 4608771"/>
              <a:gd name="connsiteY4" fmla="*/ 0 h 784834"/>
              <a:gd name="connsiteX5" fmla="*/ 3247781 w 4608771"/>
              <a:gd name="connsiteY5" fmla="*/ 271915 h 784834"/>
              <a:gd name="connsiteX6" fmla="*/ 4608771 w 4608771"/>
              <a:gd name="connsiteY6" fmla="*/ 784834 h 784834"/>
              <a:gd name="connsiteX0" fmla="*/ 0 w 4418271"/>
              <a:gd name="connsiteY0" fmla="*/ 713930 h 718159"/>
              <a:gd name="connsiteX1" fmla="*/ 2854 w 4418271"/>
              <a:gd name="connsiteY1" fmla="*/ 705624 h 718159"/>
              <a:gd name="connsiteX2" fmla="*/ 226680 w 4418271"/>
              <a:gd name="connsiteY2" fmla="*/ 333970 h 718159"/>
              <a:gd name="connsiteX3" fmla="*/ 1160245 w 4418271"/>
              <a:gd name="connsiteY3" fmla="*/ 1178 h 718159"/>
              <a:gd name="connsiteX4" fmla="*/ 1421452 w 4418271"/>
              <a:gd name="connsiteY4" fmla="*/ 0 h 718159"/>
              <a:gd name="connsiteX5" fmla="*/ 3247781 w 4418271"/>
              <a:gd name="connsiteY5" fmla="*/ 271915 h 718159"/>
              <a:gd name="connsiteX6" fmla="*/ 4418271 w 4418271"/>
              <a:gd name="connsiteY6" fmla="*/ 718159 h 718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18271" h="718159">
                <a:moveTo>
                  <a:pt x="0" y="713930"/>
                </a:moveTo>
                <a:lnTo>
                  <a:pt x="2854" y="705624"/>
                </a:lnTo>
                <a:cubicBezTo>
                  <a:pt x="60059" y="562888"/>
                  <a:pt x="131373" y="433874"/>
                  <a:pt x="226680" y="333970"/>
                </a:cubicBezTo>
                <a:cubicBezTo>
                  <a:pt x="463632" y="85526"/>
                  <a:pt x="822395" y="5774"/>
                  <a:pt x="1160245" y="1178"/>
                </a:cubicBezTo>
                <a:lnTo>
                  <a:pt x="1421452" y="0"/>
                </a:lnTo>
                <a:cubicBezTo>
                  <a:pt x="2035274" y="3698"/>
                  <a:pt x="2748311" y="152222"/>
                  <a:pt x="3247781" y="271915"/>
                </a:cubicBezTo>
                <a:cubicBezTo>
                  <a:pt x="3747251" y="391608"/>
                  <a:pt x="3902480" y="501606"/>
                  <a:pt x="4418271" y="718159"/>
                </a:cubicBezTo>
              </a:path>
            </a:pathLst>
          </a:cu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 Light"/>
              <a:ea typeface="+mn-ea"/>
              <a:cs typeface="+mn-cs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A2F988-7148-4375-83D8-12EE5EBC7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62000"/>
            <a:ext cx="106680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896238-C5B3-4F3C-97FA-890E1A51A2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2286000"/>
            <a:ext cx="10668000" cy="38180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6E4474-0442-4E4B-9E5B-CA7B3951C1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389165" y="194320"/>
            <a:ext cx="20408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  <a:alpha val="70000"/>
                  </a:schemeClr>
                </a:solidFill>
              </a:defRPr>
            </a:lvl1pPr>
          </a:lstStyle>
          <a:p>
            <a:fld id="{76969C88-B244-455D-A017-012B25B1ACDD}" type="datetimeFigureOut">
              <a:rPr lang="en-US" smtClean="0"/>
              <a:pPr/>
              <a:t>2/12/23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26A98-F887-40E1-B9BA-9D93DE90E0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1999" y="6356350"/>
            <a:ext cx="66128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2C8119-73F6-4713-9AD3-3628DCDFB8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06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  <a:alpha val="70000"/>
                  </a:schemeClr>
                </a:solidFill>
              </a:defRPr>
            </a:lvl1pPr>
          </a:lstStyle>
          <a:p>
            <a:fld id="{07CE569E-9B7C-4CB9-AB80-C0841F922C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6539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6" r:id="rId6"/>
    <p:sldLayoutId id="2147483731" r:id="rId7"/>
    <p:sldLayoutId id="2147483732" r:id="rId8"/>
    <p:sldLayoutId id="2147483733" r:id="rId9"/>
    <p:sldLayoutId id="2147483735" r:id="rId10"/>
    <p:sldLayoutId id="214748373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5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8">
            <a:extLst>
              <a:ext uri="{FF2B5EF4-FFF2-40B4-BE49-F238E27FC236}">
                <a16:creationId xmlns:a16="http://schemas.microsoft.com/office/drawing/2014/main" id="{7A18C9FB-EC4C-4DAE-8F7D-C6E5AF6079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0" y="1524000"/>
            <a:ext cx="4572000" cy="2286000"/>
          </a:xfrm>
        </p:spPr>
        <p:txBody>
          <a:bodyPr>
            <a:normAutofit/>
          </a:bodyPr>
          <a:lstStyle/>
          <a:p>
            <a:pPr algn="l"/>
            <a:r>
              <a:rPr lang="en-US" sz="4400" dirty="0"/>
              <a:t>Xanax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0" y="4571999"/>
            <a:ext cx="4572000" cy="1524000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By: Seth Scoggins</a:t>
            </a:r>
          </a:p>
          <a:p>
            <a:pPr algn="l"/>
            <a:endParaRPr lang="en-US" dirty="0"/>
          </a:p>
        </p:txBody>
      </p:sp>
      <p:pic>
        <p:nvPicPr>
          <p:cNvPr id="13" name="Picture 3" descr="Vector background of vibrant colors splashing">
            <a:extLst>
              <a:ext uri="{FF2B5EF4-FFF2-40B4-BE49-F238E27FC236}">
                <a16:creationId xmlns:a16="http://schemas.microsoft.com/office/drawing/2014/main" id="{5D67845D-62BD-FF8D-49C2-30A4F66342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435" r="11208" b="1"/>
          <a:stretch/>
        </p:blipFill>
        <p:spPr>
          <a:xfrm>
            <a:off x="-8" y="762006"/>
            <a:ext cx="5948805" cy="6095979"/>
          </a:xfrm>
          <a:custGeom>
            <a:avLst/>
            <a:gdLst/>
            <a:ahLst/>
            <a:cxnLst/>
            <a:rect l="l" t="t" r="r" b="b"/>
            <a:pathLst>
              <a:path w="5948805" h="6095979">
                <a:moveTo>
                  <a:pt x="1573832" y="765"/>
                </a:moveTo>
                <a:cubicBezTo>
                  <a:pt x="1940190" y="-10734"/>
                  <a:pt x="2329345" y="109280"/>
                  <a:pt x="2734663" y="238687"/>
                </a:cubicBezTo>
                <a:cubicBezTo>
                  <a:pt x="4118244" y="680647"/>
                  <a:pt x="5296697" y="1302752"/>
                  <a:pt x="5668316" y="3639516"/>
                </a:cubicBezTo>
                <a:cubicBezTo>
                  <a:pt x="5788298" y="4393559"/>
                  <a:pt x="5890546" y="5142244"/>
                  <a:pt x="5937022" y="5865869"/>
                </a:cubicBezTo>
                <a:lnTo>
                  <a:pt x="5948805" y="6095979"/>
                </a:lnTo>
                <a:lnTo>
                  <a:pt x="0" y="6095979"/>
                </a:lnTo>
                <a:lnTo>
                  <a:pt x="0" y="1621672"/>
                </a:lnTo>
                <a:lnTo>
                  <a:pt x="36310" y="1518814"/>
                </a:lnTo>
                <a:cubicBezTo>
                  <a:pt x="109805" y="1321982"/>
                  <a:pt x="192755" y="1133640"/>
                  <a:pt x="287891" y="956872"/>
                </a:cubicBezTo>
                <a:cubicBezTo>
                  <a:pt x="669453" y="247734"/>
                  <a:pt x="1102800" y="15549"/>
                  <a:pt x="1573832" y="765"/>
                </a:cubicBezTo>
                <a:close/>
              </a:path>
            </a:pathLst>
          </a:custGeo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47DB6CD-8E9E-4643-B3B6-01BD80429B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223838" y="538152"/>
            <a:ext cx="6095989" cy="6543686"/>
          </a:xfrm>
          <a:custGeom>
            <a:avLst/>
            <a:gdLst>
              <a:gd name="connsiteX0" fmla="*/ 0 w 4033589"/>
              <a:gd name="connsiteY0" fmla="*/ 0 h 6858000"/>
              <a:gd name="connsiteX1" fmla="*/ 1878934 w 4033589"/>
              <a:gd name="connsiteY1" fmla="*/ 0 h 6858000"/>
              <a:gd name="connsiteX2" fmla="*/ 1882313 w 4033589"/>
              <a:gd name="connsiteY2" fmla="*/ 2021 h 6858000"/>
              <a:gd name="connsiteX3" fmla="*/ 3475371 w 4033589"/>
              <a:gd name="connsiteY3" fmla="*/ 1517967 h 6858000"/>
              <a:gd name="connsiteX4" fmla="*/ 3975977 w 4033589"/>
              <a:gd name="connsiteY4" fmla="*/ 4379386 h 6858000"/>
              <a:gd name="connsiteX5" fmla="*/ 3312864 w 4033589"/>
              <a:gd name="connsiteY5" fmla="*/ 6852362 h 6858000"/>
              <a:gd name="connsiteX6" fmla="*/ 3310593 w 4033589"/>
              <a:gd name="connsiteY6" fmla="*/ 6858000 h 6858000"/>
              <a:gd name="connsiteX7" fmla="*/ 0 w 4033589"/>
              <a:gd name="connsiteY7" fmla="*/ 6858000 h 6858000"/>
              <a:gd name="connsiteX8" fmla="*/ 0 w 4033589"/>
              <a:gd name="connsiteY8" fmla="*/ 0 h 6858000"/>
              <a:gd name="connsiteX0" fmla="*/ 0 w 4033589"/>
              <a:gd name="connsiteY0" fmla="*/ 6858000 h 6858000"/>
              <a:gd name="connsiteX1" fmla="*/ 1878934 w 4033589"/>
              <a:gd name="connsiteY1" fmla="*/ 0 h 6858000"/>
              <a:gd name="connsiteX2" fmla="*/ 1882313 w 4033589"/>
              <a:gd name="connsiteY2" fmla="*/ 2021 h 6858000"/>
              <a:gd name="connsiteX3" fmla="*/ 3475371 w 4033589"/>
              <a:gd name="connsiteY3" fmla="*/ 1517967 h 6858000"/>
              <a:gd name="connsiteX4" fmla="*/ 3975977 w 4033589"/>
              <a:gd name="connsiteY4" fmla="*/ 4379386 h 6858000"/>
              <a:gd name="connsiteX5" fmla="*/ 3312864 w 4033589"/>
              <a:gd name="connsiteY5" fmla="*/ 6852362 h 6858000"/>
              <a:gd name="connsiteX6" fmla="*/ 3310593 w 4033589"/>
              <a:gd name="connsiteY6" fmla="*/ 6858000 h 6858000"/>
              <a:gd name="connsiteX7" fmla="*/ 0 w 4033589"/>
              <a:gd name="connsiteY7" fmla="*/ 6858000 h 6858000"/>
              <a:gd name="connsiteX0" fmla="*/ 1787494 w 3942149"/>
              <a:gd name="connsiteY0" fmla="*/ 0 h 6949440"/>
              <a:gd name="connsiteX1" fmla="*/ 1790873 w 3942149"/>
              <a:gd name="connsiteY1" fmla="*/ 2021 h 6949440"/>
              <a:gd name="connsiteX2" fmla="*/ 3383931 w 3942149"/>
              <a:gd name="connsiteY2" fmla="*/ 1517967 h 6949440"/>
              <a:gd name="connsiteX3" fmla="*/ 3884537 w 3942149"/>
              <a:gd name="connsiteY3" fmla="*/ 4379386 h 6949440"/>
              <a:gd name="connsiteX4" fmla="*/ 3221424 w 3942149"/>
              <a:gd name="connsiteY4" fmla="*/ 6852362 h 6949440"/>
              <a:gd name="connsiteX5" fmla="*/ 3219153 w 3942149"/>
              <a:gd name="connsiteY5" fmla="*/ 6858000 h 6949440"/>
              <a:gd name="connsiteX6" fmla="*/ 0 w 3942149"/>
              <a:gd name="connsiteY6" fmla="*/ 6949440 h 6949440"/>
              <a:gd name="connsiteX0" fmla="*/ 1787494 w 3942149"/>
              <a:gd name="connsiteY0" fmla="*/ 0 h 6949440"/>
              <a:gd name="connsiteX1" fmla="*/ 1790873 w 3942149"/>
              <a:gd name="connsiteY1" fmla="*/ 2021 h 6949440"/>
              <a:gd name="connsiteX2" fmla="*/ 3383931 w 3942149"/>
              <a:gd name="connsiteY2" fmla="*/ 1517967 h 6949440"/>
              <a:gd name="connsiteX3" fmla="*/ 3884537 w 3942149"/>
              <a:gd name="connsiteY3" fmla="*/ 4379386 h 6949440"/>
              <a:gd name="connsiteX4" fmla="*/ 3221424 w 3942149"/>
              <a:gd name="connsiteY4" fmla="*/ 6852362 h 6949440"/>
              <a:gd name="connsiteX5" fmla="*/ 3219153 w 3942149"/>
              <a:gd name="connsiteY5" fmla="*/ 6858000 h 6949440"/>
              <a:gd name="connsiteX6" fmla="*/ 0 w 3942149"/>
              <a:gd name="connsiteY6" fmla="*/ 6949440 h 6949440"/>
              <a:gd name="connsiteX0" fmla="*/ 0 w 2154655"/>
              <a:gd name="connsiteY0" fmla="*/ 0 h 6858000"/>
              <a:gd name="connsiteX1" fmla="*/ 3379 w 2154655"/>
              <a:gd name="connsiteY1" fmla="*/ 2021 h 6858000"/>
              <a:gd name="connsiteX2" fmla="*/ 1596437 w 2154655"/>
              <a:gd name="connsiteY2" fmla="*/ 1517967 h 6858000"/>
              <a:gd name="connsiteX3" fmla="*/ 2097043 w 2154655"/>
              <a:gd name="connsiteY3" fmla="*/ 4379386 h 6858000"/>
              <a:gd name="connsiteX4" fmla="*/ 1433930 w 2154655"/>
              <a:gd name="connsiteY4" fmla="*/ 6852362 h 6858000"/>
              <a:gd name="connsiteX5" fmla="*/ 1431659 w 2154655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54655" h="6858000">
                <a:moveTo>
                  <a:pt x="0" y="0"/>
                </a:moveTo>
                <a:lnTo>
                  <a:pt x="3379" y="2021"/>
                </a:lnTo>
                <a:cubicBezTo>
                  <a:pt x="667061" y="423753"/>
                  <a:pt x="1239365" y="963389"/>
                  <a:pt x="1596437" y="1517967"/>
                </a:cubicBezTo>
                <a:cubicBezTo>
                  <a:pt x="2133142" y="2350886"/>
                  <a:pt x="2239839" y="3395752"/>
                  <a:pt x="2097043" y="4379386"/>
                </a:cubicBezTo>
                <a:cubicBezTo>
                  <a:pt x="2032295" y="4824358"/>
                  <a:pt x="1812506" y="5869368"/>
                  <a:pt x="1433930" y="6852362"/>
                </a:cubicBezTo>
                <a:lnTo>
                  <a:pt x="1431659" y="6858000"/>
                </a:lnTo>
              </a:path>
            </a:pathLst>
          </a:custGeom>
          <a:noFill/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venir Next LT Pro Light"/>
            </a:endParaRP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987A0FBA-CC04-4256-A8EB-BB3C543E98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Alprazolam | C17H13ClN4 - PubChem">
            <a:extLst>
              <a:ext uri="{FF2B5EF4-FFF2-40B4-BE49-F238E27FC236}">
                <a16:creationId xmlns:a16="http://schemas.microsoft.com/office/drawing/2014/main" id="{B517A1B7-C6D7-3A98-FA84-03DA603173D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55" r="-1" b="-1"/>
          <a:stretch/>
        </p:blipFill>
        <p:spPr bwMode="auto">
          <a:xfrm>
            <a:off x="6613174" y="10"/>
            <a:ext cx="5578824" cy="6028246"/>
          </a:xfrm>
          <a:custGeom>
            <a:avLst/>
            <a:gdLst/>
            <a:ahLst/>
            <a:cxnLst/>
            <a:rect l="l" t="t" r="r" b="b"/>
            <a:pathLst>
              <a:path w="5578824" h="6028256">
                <a:moveTo>
                  <a:pt x="1681218" y="0"/>
                </a:moveTo>
                <a:lnTo>
                  <a:pt x="5578824" y="0"/>
                </a:lnTo>
                <a:lnTo>
                  <a:pt x="5578824" y="5760161"/>
                </a:lnTo>
                <a:lnTo>
                  <a:pt x="5441231" y="5804042"/>
                </a:lnTo>
                <a:cubicBezTo>
                  <a:pt x="5079089" y="5907589"/>
                  <a:pt x="4674877" y="5944442"/>
                  <a:pt x="4253224" y="5980388"/>
                </a:cubicBezTo>
                <a:cubicBezTo>
                  <a:pt x="2813852" y="6102970"/>
                  <a:pt x="1551586" y="6071494"/>
                  <a:pt x="837278" y="4877588"/>
                </a:cubicBezTo>
                <a:cubicBezTo>
                  <a:pt x="529862" y="4363935"/>
                  <a:pt x="255162" y="3847185"/>
                  <a:pt x="109626" y="3329255"/>
                </a:cubicBezTo>
                <a:cubicBezTo>
                  <a:pt x="-35907" y="2811325"/>
                  <a:pt x="-52277" y="2292214"/>
                  <a:pt x="156962" y="1773839"/>
                </a:cubicBezTo>
                <a:cubicBezTo>
                  <a:pt x="296494" y="1428108"/>
                  <a:pt x="536161" y="1082881"/>
                  <a:pt x="904890" y="738354"/>
                </a:cubicBezTo>
                <a:cubicBezTo>
                  <a:pt x="1036690" y="615181"/>
                  <a:pt x="1169968" y="488910"/>
                  <a:pt x="1304592" y="360545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3" name="Freeform: Shape 1032">
            <a:extLst>
              <a:ext uri="{FF2B5EF4-FFF2-40B4-BE49-F238E27FC236}">
                <a16:creationId xmlns:a16="http://schemas.microsoft.com/office/drawing/2014/main" id="{3362A0EA-3E81-4464-94B8-70BE5870ED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487883" y="0"/>
            <a:ext cx="5704117" cy="6096000"/>
          </a:xfrm>
          <a:custGeom>
            <a:avLst/>
            <a:gdLst>
              <a:gd name="connsiteX0" fmla="*/ 0 w 5704117"/>
              <a:gd name="connsiteY0" fmla="*/ 0 h 6096000"/>
              <a:gd name="connsiteX1" fmla="*/ 4562795 w 5704117"/>
              <a:gd name="connsiteY1" fmla="*/ 0 h 6096000"/>
              <a:gd name="connsiteX2" fmla="*/ 4721192 w 5704117"/>
              <a:gd name="connsiteY2" fmla="*/ 133595 h 6096000"/>
              <a:gd name="connsiteX3" fmla="*/ 5467522 w 5704117"/>
              <a:gd name="connsiteY3" fmla="*/ 1054328 h 6096000"/>
              <a:gd name="connsiteX4" fmla="*/ 5538873 w 5704117"/>
              <a:gd name="connsiteY4" fmla="*/ 2897564 h 6096000"/>
              <a:gd name="connsiteX5" fmla="*/ 4442050 w 5704117"/>
              <a:gd name="connsiteY5" fmla="*/ 4732407 h 6096000"/>
              <a:gd name="connsiteX6" fmla="*/ 93046 w 5704117"/>
              <a:gd name="connsiteY6" fmla="*/ 6082857 h 6096000"/>
              <a:gd name="connsiteX7" fmla="*/ 0 w 5704117"/>
              <a:gd name="connsiteY7" fmla="*/ 6078450 h 6096000"/>
              <a:gd name="connsiteX0" fmla="*/ 4562795 w 5704117"/>
              <a:gd name="connsiteY0" fmla="*/ 0 h 6096000"/>
              <a:gd name="connsiteX1" fmla="*/ 4721192 w 5704117"/>
              <a:gd name="connsiteY1" fmla="*/ 133595 h 6096000"/>
              <a:gd name="connsiteX2" fmla="*/ 5467522 w 5704117"/>
              <a:gd name="connsiteY2" fmla="*/ 1054328 h 6096000"/>
              <a:gd name="connsiteX3" fmla="*/ 5538873 w 5704117"/>
              <a:gd name="connsiteY3" fmla="*/ 2897564 h 6096000"/>
              <a:gd name="connsiteX4" fmla="*/ 4442050 w 5704117"/>
              <a:gd name="connsiteY4" fmla="*/ 4732407 h 6096000"/>
              <a:gd name="connsiteX5" fmla="*/ 93046 w 5704117"/>
              <a:gd name="connsiteY5" fmla="*/ 6082857 h 6096000"/>
              <a:gd name="connsiteX6" fmla="*/ 0 w 5704117"/>
              <a:gd name="connsiteY6" fmla="*/ 6078450 h 6096000"/>
              <a:gd name="connsiteX7" fmla="*/ 91440 w 5704117"/>
              <a:gd name="connsiteY7" fmla="*/ 91440 h 6096000"/>
              <a:gd name="connsiteX0" fmla="*/ 4562795 w 5704117"/>
              <a:gd name="connsiteY0" fmla="*/ 0 h 6096000"/>
              <a:gd name="connsiteX1" fmla="*/ 4721192 w 5704117"/>
              <a:gd name="connsiteY1" fmla="*/ 133595 h 6096000"/>
              <a:gd name="connsiteX2" fmla="*/ 5467522 w 5704117"/>
              <a:gd name="connsiteY2" fmla="*/ 1054328 h 6096000"/>
              <a:gd name="connsiteX3" fmla="*/ 5538873 w 5704117"/>
              <a:gd name="connsiteY3" fmla="*/ 2897564 h 6096000"/>
              <a:gd name="connsiteX4" fmla="*/ 4442050 w 5704117"/>
              <a:gd name="connsiteY4" fmla="*/ 4732407 h 6096000"/>
              <a:gd name="connsiteX5" fmla="*/ 93046 w 5704117"/>
              <a:gd name="connsiteY5" fmla="*/ 6082857 h 6096000"/>
              <a:gd name="connsiteX6" fmla="*/ 0 w 5704117"/>
              <a:gd name="connsiteY6" fmla="*/ 6078450 h 60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04117" h="6096000">
                <a:moveTo>
                  <a:pt x="4562795" y="0"/>
                </a:moveTo>
                <a:lnTo>
                  <a:pt x="4721192" y="133595"/>
                </a:lnTo>
                <a:cubicBezTo>
                  <a:pt x="5067135" y="440105"/>
                  <a:pt x="5309779" y="747048"/>
                  <a:pt x="5467522" y="1054328"/>
                </a:cubicBezTo>
                <a:cubicBezTo>
                  <a:pt x="5782917" y="1668625"/>
                  <a:pt x="5758242" y="2283795"/>
                  <a:pt x="5538873" y="2897564"/>
                </a:cubicBezTo>
                <a:cubicBezTo>
                  <a:pt x="5319500" y="3511334"/>
                  <a:pt x="4905433" y="4123706"/>
                  <a:pt x="4442050" y="4732407"/>
                </a:cubicBezTo>
                <a:cubicBezTo>
                  <a:pt x="3499930" y="5970384"/>
                  <a:pt x="1925433" y="6153690"/>
                  <a:pt x="93046" y="6082857"/>
                </a:cubicBezTo>
                <a:lnTo>
                  <a:pt x="0" y="6078450"/>
                </a:lnTo>
              </a:path>
            </a:pathLst>
          </a:custGeom>
          <a:noFill/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prstClr val="white"/>
              </a:solidFill>
              <a:latin typeface="Avenir Next LT Pro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B747E3-0E58-943D-72F6-95D1EFBA4B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1858489"/>
            <a:ext cx="5334000" cy="3810001"/>
          </a:xfrm>
        </p:spPr>
        <p:txBody>
          <a:bodyPr>
            <a:normAutofit/>
          </a:bodyPr>
          <a:lstStyle/>
          <a:p>
            <a:r>
              <a:rPr lang="en-US" sz="2400" i="0" cap="all" dirty="0">
                <a:effectLst/>
                <a:latin typeface="+mj-lt"/>
              </a:rPr>
              <a:t>In the drug family: benzodiazepines </a:t>
            </a:r>
          </a:p>
          <a:p>
            <a:r>
              <a:rPr lang="en-US" sz="2400" i="0" cap="all" dirty="0">
                <a:effectLst/>
                <a:latin typeface="+mj-lt"/>
              </a:rPr>
              <a:t>Generic name: ALPRAZOLAM</a:t>
            </a:r>
          </a:p>
          <a:p>
            <a:r>
              <a:rPr lang="en-US" sz="2400" i="0" cap="all" dirty="0" err="1">
                <a:effectLst/>
                <a:latin typeface="+mj-lt"/>
              </a:rPr>
              <a:t>Iup</a:t>
            </a:r>
            <a:r>
              <a:rPr lang="en-US" sz="2400" cap="all" dirty="0" err="1">
                <a:latin typeface="+mj-lt"/>
              </a:rPr>
              <a:t>ac</a:t>
            </a:r>
            <a:r>
              <a:rPr lang="en-US" sz="2400" cap="all" dirty="0">
                <a:latin typeface="+mj-lt"/>
              </a:rPr>
              <a:t>: </a:t>
            </a:r>
            <a:r>
              <a:rPr lang="en-US" sz="2400" i="0" dirty="0">
                <a:effectLst/>
                <a:latin typeface="+mj-lt"/>
              </a:rPr>
              <a:t>8-Chloro-1-met</a:t>
            </a:r>
            <a:r>
              <a:rPr lang="en-US" sz="2400" i="0" dirty="0">
                <a:effectLst/>
              </a:rPr>
              <a:t>hyl-6-phenyl-4H-s-triazolo [4,3-</a:t>
            </a:r>
            <a:r>
              <a:rPr lang="el-GR" sz="2400" i="0" dirty="0">
                <a:effectLst/>
              </a:rPr>
              <a:t>α] [1,4] </a:t>
            </a:r>
            <a:r>
              <a:rPr lang="en-US" sz="2400" i="0" dirty="0">
                <a:effectLst/>
              </a:rPr>
              <a:t>benzodiazepine</a:t>
            </a:r>
          </a:p>
          <a:p>
            <a:pPr marL="0" indent="0">
              <a:buNone/>
            </a:pPr>
            <a:endParaRPr lang="en-US" sz="2400" b="0" i="0" cap="all" dirty="0">
              <a:effectLst/>
              <a:latin typeface="Source Sans Pro" panose="020B0503030403020204" pitchFamily="34" charset="0"/>
            </a:endParaRP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073300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9662D-65AD-8366-98A0-63DF99673D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Uses and Side effects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32F3E3-12AB-A748-4A65-A68B6D015A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+mj-lt"/>
              </a:rPr>
              <a:t>Used to treat anxiety and panic disorders</a:t>
            </a:r>
          </a:p>
          <a:p>
            <a:r>
              <a:rPr lang="en-US" dirty="0">
                <a:solidFill>
                  <a:schemeClr val="tx1"/>
                </a:solidFill>
                <a:latin typeface="+mj-lt"/>
              </a:rPr>
              <a:t>Side effects: </a:t>
            </a:r>
            <a:r>
              <a:rPr lang="en-US" b="0" i="0" dirty="0">
                <a:solidFill>
                  <a:schemeClr val="tx1"/>
                </a:solidFill>
                <a:effectLst/>
                <a:latin typeface="+mj-lt"/>
              </a:rPr>
              <a:t>Drowsiness, </a:t>
            </a:r>
            <a:r>
              <a:rPr lang="en-US" dirty="0">
                <a:solidFill>
                  <a:schemeClr val="tx1"/>
                </a:solidFill>
                <a:latin typeface="+mj-lt"/>
              </a:rPr>
              <a:t>di</a:t>
            </a:r>
            <a:r>
              <a:rPr lang="en-US" b="0" i="0" strike="noStrike" dirty="0">
                <a:solidFill>
                  <a:schemeClr val="tx1"/>
                </a:solidFill>
                <a:effectLst/>
                <a:latin typeface="+mj-lt"/>
              </a:rPr>
              <a:t>zziness</a:t>
            </a:r>
            <a:r>
              <a:rPr lang="en-US" b="0" i="0" dirty="0">
                <a:solidFill>
                  <a:schemeClr val="tx1"/>
                </a:solidFill>
                <a:effectLst/>
                <a:latin typeface="+mj-lt"/>
              </a:rPr>
              <a:t>, increased saliva production, or change in </a:t>
            </a:r>
            <a:r>
              <a:rPr lang="en-US" dirty="0">
                <a:solidFill>
                  <a:schemeClr val="tx1"/>
                </a:solidFill>
                <a:latin typeface="+mj-lt"/>
              </a:rPr>
              <a:t>sex drive</a:t>
            </a:r>
          </a:p>
          <a:p>
            <a:r>
              <a:rPr lang="en-US" dirty="0">
                <a:solidFill>
                  <a:schemeClr val="tx1"/>
                </a:solidFill>
                <a:latin typeface="+mj-lt"/>
              </a:rPr>
              <a:t>Serious side effects: yellowing eyes, skin, or </a:t>
            </a:r>
            <a:r>
              <a:rPr lang="en-US" dirty="0" err="1">
                <a:solidFill>
                  <a:schemeClr val="tx1"/>
                </a:solidFill>
                <a:latin typeface="+mj-lt"/>
              </a:rPr>
              <a:t>siezures</a:t>
            </a:r>
            <a:r>
              <a:rPr lang="en-US" dirty="0">
                <a:solidFill>
                  <a:schemeClr val="tx1"/>
                </a:solidFill>
                <a:latin typeface="+mj-lt"/>
              </a:rPr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4212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0076E-5275-1239-86F9-8BFB2FD30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227610"/>
            <a:ext cx="10668000" cy="1524000"/>
          </a:xfrm>
        </p:spPr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B3613D-914B-869A-02AB-064B878CB3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1508166"/>
            <a:ext cx="10668000" cy="459591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Mechanism- increases the production of GABA</a:t>
            </a:r>
          </a:p>
          <a:p>
            <a:r>
              <a:rPr lang="en-US" dirty="0"/>
              <a:t>Addiction – A scheduled 4 drug, is one of the most addictive drugs in its class on the market, issue but can lead to physical dependence </a:t>
            </a:r>
          </a:p>
          <a:p>
            <a:r>
              <a:rPr lang="en-US" dirty="0"/>
              <a:t>Tolerance – not notable </a:t>
            </a:r>
          </a:p>
          <a:p>
            <a:r>
              <a:rPr lang="en-US" dirty="0"/>
              <a:t>Therapeutic index – 10-100 ng/mL which is very high </a:t>
            </a:r>
          </a:p>
          <a:p>
            <a:r>
              <a:rPr lang="en-US" dirty="0"/>
              <a:t>Administration – oral </a:t>
            </a:r>
          </a:p>
          <a:p>
            <a:r>
              <a:rPr lang="en-US" dirty="0"/>
              <a:t>Drugs it interacts with – opioids, seizure medications, other mental health medications</a:t>
            </a:r>
          </a:p>
        </p:txBody>
      </p:sp>
    </p:spTree>
    <p:extLst>
      <p:ext uri="{BB962C8B-B14F-4D97-AF65-F5344CB8AC3E}">
        <p14:creationId xmlns:p14="http://schemas.microsoft.com/office/powerpoint/2010/main" val="993184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uman pharmacology of positive GABA-A subtype-selective receptor modulators  for the treatment of anxiety | Acta Pharmacologica Sinica">
            <a:extLst>
              <a:ext uri="{FF2B5EF4-FFF2-40B4-BE49-F238E27FC236}">
                <a16:creationId xmlns:a16="http://schemas.microsoft.com/office/drawing/2014/main" id="{76F077B3-ECB2-CA35-454A-49D2B4FCE8E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684653"/>
            <a:ext cx="3230879" cy="5488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 picture containing diagram&#10;&#10;Description automatically generated">
            <a:extLst>
              <a:ext uri="{FF2B5EF4-FFF2-40B4-BE49-F238E27FC236}">
                <a16:creationId xmlns:a16="http://schemas.microsoft.com/office/drawing/2014/main" id="{504633D2-C30B-A577-C4D9-666F215954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679" y="1396024"/>
            <a:ext cx="7772400" cy="3174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5590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041167-4F80-3CE4-EC62-25BAE2D34C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2BF9DA-F810-64A8-8924-257FFF0338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Absorbed in the stomach via an oral dose</a:t>
            </a:r>
          </a:p>
          <a:p>
            <a:r>
              <a:rPr lang="en-US" dirty="0"/>
              <a:t>Distributed in the blood and crosses the blood brain barrier </a:t>
            </a:r>
          </a:p>
          <a:p>
            <a:r>
              <a:rPr lang="en-US" dirty="0"/>
              <a:t>It is metabolized in </a:t>
            </a:r>
            <a:r>
              <a:rPr lang="en-US"/>
              <a:t>the kidney </a:t>
            </a:r>
            <a:endParaRPr lang="en-US" dirty="0"/>
          </a:p>
          <a:p>
            <a:r>
              <a:rPr lang="en-US" dirty="0"/>
              <a:t>And it is excreted via urine with a half-life of 11.2 hours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2709914"/>
      </p:ext>
    </p:extLst>
  </p:cSld>
  <p:clrMapOvr>
    <a:masterClrMapping/>
  </p:clrMapOvr>
</p:sld>
</file>

<file path=ppt/theme/theme1.xml><?xml version="1.0" encoding="utf-8"?>
<a:theme xmlns:a="http://schemas.openxmlformats.org/drawingml/2006/main" name="PebbleVTI">
  <a:themeElements>
    <a:clrScheme name="AnalogousFromRegularSeedRightStep">
      <a:dk1>
        <a:srgbClr val="000000"/>
      </a:dk1>
      <a:lt1>
        <a:srgbClr val="FFFFFF"/>
      </a:lt1>
      <a:dk2>
        <a:srgbClr val="1C2732"/>
      </a:dk2>
      <a:lt2>
        <a:srgbClr val="F3F0F1"/>
      </a:lt2>
      <a:accent1>
        <a:srgbClr val="21B782"/>
      </a:accent1>
      <a:accent2>
        <a:srgbClr val="14B1BC"/>
      </a:accent2>
      <a:accent3>
        <a:srgbClr val="298CE7"/>
      </a:accent3>
      <a:accent4>
        <a:srgbClr val="2E40D9"/>
      </a:accent4>
      <a:accent5>
        <a:srgbClr val="6529E7"/>
      </a:accent5>
      <a:accent6>
        <a:srgbClr val="A217D5"/>
      </a:accent6>
      <a:hlink>
        <a:srgbClr val="BF3F6C"/>
      </a:hlink>
      <a:folHlink>
        <a:srgbClr val="7F7F7F"/>
      </a:folHlink>
    </a:clrScheme>
    <a:fontScheme name="Custom 4">
      <a:majorFont>
        <a:latin typeface="Sitka Subheading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ebbleVTI" id="{8B4DB91D-6BB4-4BA3-973A-733D3AF2680E}" vid="{9A19CF0D-2077-4BF4-BAA5-86934C336D5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</TotalTime>
  <Words>168</Words>
  <Application>Microsoft Macintosh PowerPoint</Application>
  <PresentationFormat>Widescreen</PresentationFormat>
  <Paragraphs>21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Avenir Next LT Pro</vt:lpstr>
      <vt:lpstr>Avenir Next LT Pro Light</vt:lpstr>
      <vt:lpstr>Sitka Subheading</vt:lpstr>
      <vt:lpstr>Source Sans Pro</vt:lpstr>
      <vt:lpstr>PebbleVTI</vt:lpstr>
      <vt:lpstr>Xanax </vt:lpstr>
      <vt:lpstr>PowerPoint Presentation</vt:lpstr>
      <vt:lpstr>Uses and Side effects </vt:lpstr>
      <vt:lpstr>Overview</vt:lpstr>
      <vt:lpstr>PowerPoint Presentation</vt:lpstr>
      <vt:lpstr>ADME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Scoggins, Seth</cp:lastModifiedBy>
  <cp:revision>1</cp:revision>
  <dcterms:created xsi:type="dcterms:W3CDTF">2023-02-12T19:42:44Z</dcterms:created>
  <dcterms:modified xsi:type="dcterms:W3CDTF">2023-02-12T21:15:46Z</dcterms:modified>
</cp:coreProperties>
</file>