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3A9733-5947-2945-8DAE-43B5810A797B}" v="8" dt="2023-02-22T13:10:57.1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oggins, Seth" userId="40e6b67f-b7ad-4bc9-b9dc-9f9d203ed12f" providerId="ADAL" clId="{A73A9733-5947-2945-8DAE-43B5810A797B}"/>
    <pc:docChg chg="undo custSel addSld delSld modSld addMainMaster delMainMaster">
      <pc:chgData name="Scoggins, Seth" userId="40e6b67f-b7ad-4bc9-b9dc-9f9d203ed12f" providerId="ADAL" clId="{A73A9733-5947-2945-8DAE-43B5810A797B}" dt="2023-02-22T13:30:21.421" v="1473" actId="20577"/>
      <pc:docMkLst>
        <pc:docMk/>
      </pc:docMkLst>
      <pc:sldChg chg="addSp modSp mod setBg modClrScheme chgLayout">
        <pc:chgData name="Scoggins, Seth" userId="40e6b67f-b7ad-4bc9-b9dc-9f9d203ed12f" providerId="ADAL" clId="{A73A9733-5947-2945-8DAE-43B5810A797B}" dt="2023-02-22T12:58:20.025" v="21" actId="26606"/>
        <pc:sldMkLst>
          <pc:docMk/>
          <pc:sldMk cId="109857222" sldId="256"/>
        </pc:sldMkLst>
        <pc:spChg chg="mod">
          <ac:chgData name="Scoggins, Seth" userId="40e6b67f-b7ad-4bc9-b9dc-9f9d203ed12f" providerId="ADAL" clId="{A73A9733-5947-2945-8DAE-43B5810A797B}" dt="2023-02-22T12:58:20.025" v="21" actId="26606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Scoggins, Seth" userId="40e6b67f-b7ad-4bc9-b9dc-9f9d203ed12f" providerId="ADAL" clId="{A73A9733-5947-2945-8DAE-43B5810A797B}" dt="2023-02-22T12:58:20.025" v="21" actId="26606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Scoggins, Seth" userId="40e6b67f-b7ad-4bc9-b9dc-9f9d203ed12f" providerId="ADAL" clId="{A73A9733-5947-2945-8DAE-43B5810A797B}" dt="2023-02-22T12:58:20.025" v="21" actId="26606"/>
          <ac:spMkLst>
            <pc:docMk/>
            <pc:sldMk cId="109857222" sldId="256"/>
            <ac:spMk id="9" creationId="{4DA4374D-F270-4C02-88D7-B751FD9BD6BD}"/>
          </ac:spMkLst>
        </pc:spChg>
        <pc:spChg chg="add">
          <ac:chgData name="Scoggins, Seth" userId="40e6b67f-b7ad-4bc9-b9dc-9f9d203ed12f" providerId="ADAL" clId="{A73A9733-5947-2945-8DAE-43B5810A797B}" dt="2023-02-22T12:58:20.025" v="21" actId="26606"/>
          <ac:spMkLst>
            <pc:docMk/>
            <pc:sldMk cId="109857222" sldId="256"/>
            <ac:spMk id="11" creationId="{1ACA2EA0-FFD3-42EC-9406-B595015ED96E}"/>
          </ac:spMkLst>
        </pc:spChg>
        <pc:spChg chg="add">
          <ac:chgData name="Scoggins, Seth" userId="40e6b67f-b7ad-4bc9-b9dc-9f9d203ed12f" providerId="ADAL" clId="{A73A9733-5947-2945-8DAE-43B5810A797B}" dt="2023-02-22T12:58:20.025" v="21" actId="26606"/>
          <ac:spMkLst>
            <pc:docMk/>
            <pc:sldMk cId="109857222" sldId="256"/>
            <ac:spMk id="13" creationId="{D5288BCE-665C-472A-8C43-664BCFA31E43}"/>
          </ac:spMkLst>
        </pc:spChg>
        <pc:spChg chg="add">
          <ac:chgData name="Scoggins, Seth" userId="40e6b67f-b7ad-4bc9-b9dc-9f9d203ed12f" providerId="ADAL" clId="{A73A9733-5947-2945-8DAE-43B5810A797B}" dt="2023-02-22T12:58:20.025" v="21" actId="26606"/>
          <ac:spMkLst>
            <pc:docMk/>
            <pc:sldMk cId="109857222" sldId="256"/>
            <ac:spMk id="15" creationId="{46C57131-53A7-4C1A-BEA8-25F06A06AD29}"/>
          </ac:spMkLst>
        </pc:spChg>
        <pc:picChg chg="add">
          <ac:chgData name="Scoggins, Seth" userId="40e6b67f-b7ad-4bc9-b9dc-9f9d203ed12f" providerId="ADAL" clId="{A73A9733-5947-2945-8DAE-43B5810A797B}" dt="2023-02-22T12:58:20.025" v="21" actId="26606"/>
          <ac:picMkLst>
            <pc:docMk/>
            <pc:sldMk cId="109857222" sldId="256"/>
            <ac:picMk id="4" creationId="{D9A21273-3043-39EE-5DF2-36D7CA12D9B8}"/>
          </ac:picMkLst>
        </pc:picChg>
      </pc:sldChg>
      <pc:sldChg chg="addSp delSp modSp new mod setBg">
        <pc:chgData name="Scoggins, Seth" userId="40e6b67f-b7ad-4bc9-b9dc-9f9d203ed12f" providerId="ADAL" clId="{A73A9733-5947-2945-8DAE-43B5810A797B}" dt="2023-02-22T13:03:40.747" v="179" actId="20577"/>
        <pc:sldMkLst>
          <pc:docMk/>
          <pc:sldMk cId="3290448478" sldId="257"/>
        </pc:sldMkLst>
        <pc:spChg chg="del mod">
          <ac:chgData name="Scoggins, Seth" userId="40e6b67f-b7ad-4bc9-b9dc-9f9d203ed12f" providerId="ADAL" clId="{A73A9733-5947-2945-8DAE-43B5810A797B}" dt="2023-02-22T12:59:59.307" v="28" actId="478"/>
          <ac:spMkLst>
            <pc:docMk/>
            <pc:sldMk cId="3290448478" sldId="257"/>
            <ac:spMk id="2" creationId="{54C29B5C-A3E2-0DA5-A059-38FFC2282456}"/>
          </ac:spMkLst>
        </pc:spChg>
        <pc:spChg chg="add del">
          <ac:chgData name="Scoggins, Seth" userId="40e6b67f-b7ad-4bc9-b9dc-9f9d203ed12f" providerId="ADAL" clId="{A73A9733-5947-2945-8DAE-43B5810A797B}" dt="2023-02-22T12:59:35.638" v="25"/>
          <ac:spMkLst>
            <pc:docMk/>
            <pc:sldMk cId="3290448478" sldId="257"/>
            <ac:spMk id="3" creationId="{3725AF5B-7673-AB6B-FD7C-230797C78389}"/>
          </ac:spMkLst>
        </pc:spChg>
        <pc:spChg chg="add del mod">
          <ac:chgData name="Scoggins, Seth" userId="40e6b67f-b7ad-4bc9-b9dc-9f9d203ed12f" providerId="ADAL" clId="{A73A9733-5947-2945-8DAE-43B5810A797B}" dt="2023-02-22T12:58:53.548" v="24"/>
          <ac:spMkLst>
            <pc:docMk/>
            <pc:sldMk cId="3290448478" sldId="257"/>
            <ac:spMk id="4" creationId="{00303EEB-38AC-1801-83EF-9B5D1A8AD05A}"/>
          </ac:spMkLst>
        </pc:spChg>
        <pc:spChg chg="add del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32" creationId="{D8CBE602-ACB9-77E5-705D-C8A2771F84AF}"/>
          </ac:spMkLst>
        </pc:spChg>
        <pc:spChg chg="add del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35" creationId="{84ECDE7A-6944-466D-8FFE-149A29BA6BAE}"/>
          </ac:spMkLst>
        </pc:spChg>
        <pc:spChg chg="add del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37" creationId="{B3420082-9415-44EC-802E-C77D71D59C57}"/>
          </ac:spMkLst>
        </pc:spChg>
        <pc:spChg chg="add del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39" creationId="{55A52C45-1FCB-4636-A80F-2849B8226C01}"/>
          </ac:spMkLst>
        </pc:spChg>
        <pc:spChg chg="add del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41" creationId="{768EB4DD-3704-43AD-92B3-C4E0C6EA92CB}"/>
          </ac:spMkLst>
        </pc:spChg>
        <pc:spChg chg="add del">
          <ac:chgData name="Scoggins, Seth" userId="40e6b67f-b7ad-4bc9-b9dc-9f9d203ed12f" providerId="ADAL" clId="{A73A9733-5947-2945-8DAE-43B5810A797B}" dt="2023-02-22T13:00:05.162" v="30" actId="26606"/>
          <ac:spMkLst>
            <pc:docMk/>
            <pc:sldMk cId="3290448478" sldId="257"/>
            <ac:spMk id="1046" creationId="{8D06CE56-3881-4ADA-8CEF-D18B02C242A3}"/>
          </ac:spMkLst>
        </pc:spChg>
        <pc:spChg chg="add del">
          <ac:chgData name="Scoggins, Seth" userId="40e6b67f-b7ad-4bc9-b9dc-9f9d203ed12f" providerId="ADAL" clId="{A73A9733-5947-2945-8DAE-43B5810A797B}" dt="2023-02-22T13:00:05.162" v="30" actId="26606"/>
          <ac:spMkLst>
            <pc:docMk/>
            <pc:sldMk cId="3290448478" sldId="257"/>
            <ac:spMk id="1048" creationId="{79F3C543-62EC-4433-9C93-A2CD8764E9B4}"/>
          </ac:spMkLst>
        </pc:spChg>
        <pc:spChg chg="add del">
          <ac:chgData name="Scoggins, Seth" userId="40e6b67f-b7ad-4bc9-b9dc-9f9d203ed12f" providerId="ADAL" clId="{A73A9733-5947-2945-8DAE-43B5810A797B}" dt="2023-02-22T13:00:05.162" v="30" actId="26606"/>
          <ac:spMkLst>
            <pc:docMk/>
            <pc:sldMk cId="3290448478" sldId="257"/>
            <ac:spMk id="1050" creationId="{16F48AD3-C8B3-4F74-B546-F12937F7DD9F}"/>
          </ac:spMkLst>
        </pc:spChg>
        <pc:spChg chg="add del">
          <ac:chgData name="Scoggins, Seth" userId="40e6b67f-b7ad-4bc9-b9dc-9f9d203ed12f" providerId="ADAL" clId="{A73A9733-5947-2945-8DAE-43B5810A797B}" dt="2023-02-22T13:00:05.162" v="30" actId="26606"/>
          <ac:spMkLst>
            <pc:docMk/>
            <pc:sldMk cId="3290448478" sldId="257"/>
            <ac:spMk id="1052" creationId="{AF2F604E-43BE-4DC3-B983-E071523364F8}"/>
          </ac:spMkLst>
        </pc:spChg>
        <pc:spChg chg="add del">
          <ac:chgData name="Scoggins, Seth" userId="40e6b67f-b7ad-4bc9-b9dc-9f9d203ed12f" providerId="ADAL" clId="{A73A9733-5947-2945-8DAE-43B5810A797B}" dt="2023-02-22T13:00:05.162" v="30" actId="26606"/>
          <ac:spMkLst>
            <pc:docMk/>
            <pc:sldMk cId="3290448478" sldId="257"/>
            <ac:spMk id="1054" creationId="{08C9B587-E65E-4B52-B37C-ABEBB6E87928}"/>
          </ac:spMkLst>
        </pc:spChg>
        <pc:spChg chg="add del">
          <ac:chgData name="Scoggins, Seth" userId="40e6b67f-b7ad-4bc9-b9dc-9f9d203ed12f" providerId="ADAL" clId="{A73A9733-5947-2945-8DAE-43B5810A797B}" dt="2023-02-22T13:00:07.118" v="32" actId="26606"/>
          <ac:spMkLst>
            <pc:docMk/>
            <pc:sldMk cId="3290448478" sldId="257"/>
            <ac:spMk id="1056" creationId="{E45CA849-654C-4173-AD99-B3A2528275F5}"/>
          </ac:spMkLst>
        </pc:spChg>
        <pc:spChg chg="add del">
          <ac:chgData name="Scoggins, Seth" userId="40e6b67f-b7ad-4bc9-b9dc-9f9d203ed12f" providerId="ADAL" clId="{A73A9733-5947-2945-8DAE-43B5810A797B}" dt="2023-02-22T13:00:07.118" v="32" actId="26606"/>
          <ac:spMkLst>
            <pc:docMk/>
            <pc:sldMk cId="3290448478" sldId="257"/>
            <ac:spMk id="1057" creationId="{3E23A947-2D45-4208-AE2B-64948C87A3EB}"/>
          </ac:spMkLst>
        </pc:spChg>
        <pc:spChg chg="add del">
          <ac:chgData name="Scoggins, Seth" userId="40e6b67f-b7ad-4bc9-b9dc-9f9d203ed12f" providerId="ADAL" clId="{A73A9733-5947-2945-8DAE-43B5810A797B}" dt="2023-02-22T13:00:07.118" v="32" actId="26606"/>
          <ac:spMkLst>
            <pc:docMk/>
            <pc:sldMk cId="3290448478" sldId="257"/>
            <ac:spMk id="1058" creationId="{E5BBB0F9-6A59-4D02-A9C7-A2D6516684CE}"/>
          </ac:spMkLst>
        </pc:spChg>
        <pc:spChg chg="add del">
          <ac:chgData name="Scoggins, Seth" userId="40e6b67f-b7ad-4bc9-b9dc-9f9d203ed12f" providerId="ADAL" clId="{A73A9733-5947-2945-8DAE-43B5810A797B}" dt="2023-02-22T13:00:07.118" v="32" actId="26606"/>
          <ac:spMkLst>
            <pc:docMk/>
            <pc:sldMk cId="3290448478" sldId="257"/>
            <ac:spMk id="1059" creationId="{D8CBE602-ACB9-77E5-705D-C8A2771F84AF}"/>
          </ac:spMkLst>
        </pc:spChg>
        <pc:spChg chg="add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61" creationId="{92468898-5A6E-4D55-85EC-308E785EE06C}"/>
          </ac:spMkLst>
        </pc:spChg>
        <pc:spChg chg="add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62" creationId="{3E23A947-2D45-4208-AE2B-64948C87A3EB}"/>
          </ac:spMkLst>
        </pc:spChg>
        <pc:spChg chg="add">
          <ac:chgData name="Scoggins, Seth" userId="40e6b67f-b7ad-4bc9-b9dc-9f9d203ed12f" providerId="ADAL" clId="{A73A9733-5947-2945-8DAE-43B5810A797B}" dt="2023-02-22T13:00:07.123" v="33" actId="26606"/>
          <ac:spMkLst>
            <pc:docMk/>
            <pc:sldMk cId="3290448478" sldId="257"/>
            <ac:spMk id="1063" creationId="{E5BBB0F9-6A59-4D02-A9C7-A2D6516684CE}"/>
          </ac:spMkLst>
        </pc:spChg>
        <pc:spChg chg="add mod">
          <ac:chgData name="Scoggins, Seth" userId="40e6b67f-b7ad-4bc9-b9dc-9f9d203ed12f" providerId="ADAL" clId="{A73A9733-5947-2945-8DAE-43B5810A797B}" dt="2023-02-22T13:03:40.747" v="179" actId="20577"/>
          <ac:spMkLst>
            <pc:docMk/>
            <pc:sldMk cId="3290448478" sldId="257"/>
            <ac:spMk id="1064" creationId="{D8CBE602-ACB9-77E5-705D-C8A2771F84AF}"/>
          </ac:spMkLst>
        </pc:spChg>
        <pc:picChg chg="add mod">
          <ac:chgData name="Scoggins, Seth" userId="40e6b67f-b7ad-4bc9-b9dc-9f9d203ed12f" providerId="ADAL" clId="{A73A9733-5947-2945-8DAE-43B5810A797B}" dt="2023-02-22T13:00:07.123" v="33" actId="26606"/>
          <ac:picMkLst>
            <pc:docMk/>
            <pc:sldMk cId="3290448478" sldId="257"/>
            <ac:picMk id="1028" creationId="{15B155A4-7F20-828E-AB03-906ED0532D9A}"/>
          </ac:picMkLst>
        </pc:picChg>
      </pc:sldChg>
      <pc:sldChg chg="addSp modSp new mod setBg">
        <pc:chgData name="Scoggins, Seth" userId="40e6b67f-b7ad-4bc9-b9dc-9f9d203ed12f" providerId="ADAL" clId="{A73A9733-5947-2945-8DAE-43B5810A797B}" dt="2023-02-22T13:10:15.419" v="724" actId="26606"/>
        <pc:sldMkLst>
          <pc:docMk/>
          <pc:sldMk cId="1030829138" sldId="258"/>
        </pc:sldMkLst>
        <pc:spChg chg="mo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2" creationId="{0EFD254C-AFCD-B5D3-C5BF-7440C24E9F3D}"/>
          </ac:spMkLst>
        </pc:spChg>
        <pc:spChg chg="mo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3" creationId="{8AC0F993-480C-AE6B-D204-F806E9FC7616}"/>
          </ac:spMkLst>
        </pc:spChg>
        <pc:spChg chg="ad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2055" creationId="{0288C6B4-AFC3-407F-A595-EFFD38D4CCAF}"/>
          </ac:spMkLst>
        </pc:spChg>
        <pc:spChg chg="ad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2057" creationId="{CF236821-17FE-429B-8D2C-08E13A64EA40}"/>
          </ac:spMkLst>
        </pc:spChg>
        <pc:spChg chg="ad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2059" creationId="{C0BDBCD2-E081-43AB-9119-C55465E59757}"/>
          </ac:spMkLst>
        </pc:spChg>
        <pc:spChg chg="ad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2061" creationId="{98E79BE4-34FE-485A-98A5-92CE8F7C4743}"/>
          </ac:spMkLst>
        </pc:spChg>
        <pc:spChg chg="add">
          <ac:chgData name="Scoggins, Seth" userId="40e6b67f-b7ad-4bc9-b9dc-9f9d203ed12f" providerId="ADAL" clId="{A73A9733-5947-2945-8DAE-43B5810A797B}" dt="2023-02-22T13:10:15.419" v="724" actId="26606"/>
          <ac:spMkLst>
            <pc:docMk/>
            <pc:sldMk cId="1030829138" sldId="258"/>
            <ac:spMk id="2063" creationId="{7A5F0580-5EE9-419F-96EE-B6529EF6E7D0}"/>
          </ac:spMkLst>
        </pc:spChg>
        <pc:picChg chg="add mod">
          <ac:chgData name="Scoggins, Seth" userId="40e6b67f-b7ad-4bc9-b9dc-9f9d203ed12f" providerId="ADAL" clId="{A73A9733-5947-2945-8DAE-43B5810A797B}" dt="2023-02-22T13:10:15.419" v="724" actId="26606"/>
          <ac:picMkLst>
            <pc:docMk/>
            <pc:sldMk cId="1030829138" sldId="258"/>
            <ac:picMk id="2050" creationId="{FAEE7589-E09D-AED6-A1A8-014425149908}"/>
          </ac:picMkLst>
        </pc:picChg>
      </pc:sldChg>
      <pc:sldChg chg="addSp modSp new mod setBg">
        <pc:chgData name="Scoggins, Seth" userId="40e6b67f-b7ad-4bc9-b9dc-9f9d203ed12f" providerId="ADAL" clId="{A73A9733-5947-2945-8DAE-43B5810A797B}" dt="2023-02-22T13:11:04.113" v="727" actId="26606"/>
        <pc:sldMkLst>
          <pc:docMk/>
          <pc:sldMk cId="2320069107" sldId="259"/>
        </pc:sldMkLst>
        <pc:spChg chg="mod">
          <ac:chgData name="Scoggins, Seth" userId="40e6b67f-b7ad-4bc9-b9dc-9f9d203ed12f" providerId="ADAL" clId="{A73A9733-5947-2945-8DAE-43B5810A797B}" dt="2023-02-22T13:11:04.113" v="727" actId="26606"/>
          <ac:spMkLst>
            <pc:docMk/>
            <pc:sldMk cId="2320069107" sldId="259"/>
            <ac:spMk id="2" creationId="{237ED73A-FAC4-8E94-3D5A-71931A16C2AF}"/>
          </ac:spMkLst>
        </pc:spChg>
        <pc:spChg chg="mod">
          <ac:chgData name="Scoggins, Seth" userId="40e6b67f-b7ad-4bc9-b9dc-9f9d203ed12f" providerId="ADAL" clId="{A73A9733-5947-2945-8DAE-43B5810A797B}" dt="2023-02-22T13:11:04.113" v="727" actId="26606"/>
          <ac:spMkLst>
            <pc:docMk/>
            <pc:sldMk cId="2320069107" sldId="259"/>
            <ac:spMk id="3" creationId="{AE5F661F-6176-7ABC-7B0F-20AACB26299F}"/>
          </ac:spMkLst>
        </pc:spChg>
        <pc:spChg chg="add">
          <ac:chgData name="Scoggins, Seth" userId="40e6b67f-b7ad-4bc9-b9dc-9f9d203ed12f" providerId="ADAL" clId="{A73A9733-5947-2945-8DAE-43B5810A797B}" dt="2023-02-22T13:11:04.113" v="727" actId="26606"/>
          <ac:spMkLst>
            <pc:docMk/>
            <pc:sldMk cId="2320069107" sldId="259"/>
            <ac:spMk id="3079" creationId="{F94AA2BD-2E3F-4B1D-8127-5744B8115311}"/>
          </ac:spMkLst>
        </pc:spChg>
        <pc:spChg chg="add">
          <ac:chgData name="Scoggins, Seth" userId="40e6b67f-b7ad-4bc9-b9dc-9f9d203ed12f" providerId="ADAL" clId="{A73A9733-5947-2945-8DAE-43B5810A797B}" dt="2023-02-22T13:11:04.113" v="727" actId="26606"/>
          <ac:spMkLst>
            <pc:docMk/>
            <pc:sldMk cId="2320069107" sldId="259"/>
            <ac:spMk id="3081" creationId="{4BD02261-2DC8-4AA8-9E16-7751AE892445}"/>
          </ac:spMkLst>
        </pc:spChg>
        <pc:spChg chg="add">
          <ac:chgData name="Scoggins, Seth" userId="40e6b67f-b7ad-4bc9-b9dc-9f9d203ed12f" providerId="ADAL" clId="{A73A9733-5947-2945-8DAE-43B5810A797B}" dt="2023-02-22T13:11:04.113" v="727" actId="26606"/>
          <ac:spMkLst>
            <pc:docMk/>
            <pc:sldMk cId="2320069107" sldId="259"/>
            <ac:spMk id="3083" creationId="{3D752CF2-2291-40B5-B462-C17B174C10BC}"/>
          </ac:spMkLst>
        </pc:spChg>
        <pc:picChg chg="add mod">
          <ac:chgData name="Scoggins, Seth" userId="40e6b67f-b7ad-4bc9-b9dc-9f9d203ed12f" providerId="ADAL" clId="{A73A9733-5947-2945-8DAE-43B5810A797B}" dt="2023-02-22T13:11:04.113" v="727" actId="26606"/>
          <ac:picMkLst>
            <pc:docMk/>
            <pc:sldMk cId="2320069107" sldId="259"/>
            <ac:picMk id="3074" creationId="{62D0EB1B-F275-9478-2E7A-0D34BD071E31}"/>
          </ac:picMkLst>
        </pc:picChg>
      </pc:sldChg>
      <pc:sldChg chg="modSp new mod">
        <pc:chgData name="Scoggins, Seth" userId="40e6b67f-b7ad-4bc9-b9dc-9f9d203ed12f" providerId="ADAL" clId="{A73A9733-5947-2945-8DAE-43B5810A797B}" dt="2023-02-22T13:20:53.464" v="1252" actId="20577"/>
        <pc:sldMkLst>
          <pc:docMk/>
          <pc:sldMk cId="1530475340" sldId="260"/>
        </pc:sldMkLst>
        <pc:spChg chg="mod">
          <ac:chgData name="Scoggins, Seth" userId="40e6b67f-b7ad-4bc9-b9dc-9f9d203ed12f" providerId="ADAL" clId="{A73A9733-5947-2945-8DAE-43B5810A797B}" dt="2023-02-22T13:12:43.533" v="753" actId="20577"/>
          <ac:spMkLst>
            <pc:docMk/>
            <pc:sldMk cId="1530475340" sldId="260"/>
            <ac:spMk id="2" creationId="{D7008576-FA82-E0FC-57E0-A5C9032AF5C7}"/>
          </ac:spMkLst>
        </pc:spChg>
        <pc:spChg chg="mod">
          <ac:chgData name="Scoggins, Seth" userId="40e6b67f-b7ad-4bc9-b9dc-9f9d203ed12f" providerId="ADAL" clId="{A73A9733-5947-2945-8DAE-43B5810A797B}" dt="2023-02-22T13:20:53.464" v="1252" actId="20577"/>
          <ac:spMkLst>
            <pc:docMk/>
            <pc:sldMk cId="1530475340" sldId="260"/>
            <ac:spMk id="3" creationId="{08914F47-9E8F-9A8B-883A-AF977A122515}"/>
          </ac:spMkLst>
        </pc:spChg>
      </pc:sldChg>
      <pc:sldChg chg="modSp new mod">
        <pc:chgData name="Scoggins, Seth" userId="40e6b67f-b7ad-4bc9-b9dc-9f9d203ed12f" providerId="ADAL" clId="{A73A9733-5947-2945-8DAE-43B5810A797B}" dt="2023-02-22T13:30:21.421" v="1473" actId="20577"/>
        <pc:sldMkLst>
          <pc:docMk/>
          <pc:sldMk cId="325210265" sldId="261"/>
        </pc:sldMkLst>
        <pc:spChg chg="mod">
          <ac:chgData name="Scoggins, Seth" userId="40e6b67f-b7ad-4bc9-b9dc-9f9d203ed12f" providerId="ADAL" clId="{A73A9733-5947-2945-8DAE-43B5810A797B}" dt="2023-02-22T13:11:46.730" v="748" actId="20577"/>
          <ac:spMkLst>
            <pc:docMk/>
            <pc:sldMk cId="325210265" sldId="261"/>
            <ac:spMk id="2" creationId="{61872771-21CD-6241-DCB3-40FFF48C008B}"/>
          </ac:spMkLst>
        </pc:spChg>
        <pc:spChg chg="mod">
          <ac:chgData name="Scoggins, Seth" userId="40e6b67f-b7ad-4bc9-b9dc-9f9d203ed12f" providerId="ADAL" clId="{A73A9733-5947-2945-8DAE-43B5810A797B}" dt="2023-02-22T13:30:21.421" v="1473" actId="20577"/>
          <ac:spMkLst>
            <pc:docMk/>
            <pc:sldMk cId="325210265" sldId="261"/>
            <ac:spMk id="3" creationId="{5FBAC667-72B3-3582-1258-2FE08FD0FCF5}"/>
          </ac:spMkLst>
        </pc:spChg>
      </pc:sldChg>
      <pc:sldChg chg="new del">
        <pc:chgData name="Scoggins, Seth" userId="40e6b67f-b7ad-4bc9-b9dc-9f9d203ed12f" providerId="ADAL" clId="{A73A9733-5947-2945-8DAE-43B5810A797B}" dt="2023-02-22T13:27:31.742" v="1352" actId="2696"/>
        <pc:sldMkLst>
          <pc:docMk/>
          <pc:sldMk cId="3595584136" sldId="262"/>
        </pc:sldMkLst>
      </pc:sldChg>
      <pc:sldMasterChg chg="del delSldLayout">
        <pc:chgData name="Scoggins, Seth" userId="40e6b67f-b7ad-4bc9-b9dc-9f9d203ed12f" providerId="ADAL" clId="{A73A9733-5947-2945-8DAE-43B5810A797B}" dt="2023-02-22T12:58:20.025" v="21" actId="26606"/>
        <pc:sldMasterMkLst>
          <pc:docMk/>
          <pc:sldMasterMk cId="2460954070" sldId="2147483660"/>
        </pc:sldMasterMkLst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Scoggins, Seth" userId="40e6b67f-b7ad-4bc9-b9dc-9f9d203ed12f" providerId="ADAL" clId="{A73A9733-5947-2945-8DAE-43B5810A797B}" dt="2023-02-22T12:58:20.025" v="21" actId="26606"/>
        <pc:sldMasterMkLst>
          <pc:docMk/>
          <pc:sldMasterMk cId="1897638802" sldId="2147483698"/>
        </pc:sldMasterMkLst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1681975411" sldId="2147483687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2379043377" sldId="2147483688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3308330100" sldId="2147483689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2239687194" sldId="2147483690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2210385409" sldId="2147483691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873749320" sldId="2147483692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3379661825" sldId="2147483693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4024773193" sldId="2147483694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1902697757" sldId="2147483695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4016279895" sldId="2147483696"/>
          </pc:sldLayoutMkLst>
        </pc:sldLayoutChg>
        <pc:sldLayoutChg chg="add">
          <pc:chgData name="Scoggins, Seth" userId="40e6b67f-b7ad-4bc9-b9dc-9f9d203ed12f" providerId="ADAL" clId="{A73A9733-5947-2945-8DAE-43B5810A797B}" dt="2023-02-22T12:58:20.025" v="21" actId="26606"/>
          <pc:sldLayoutMkLst>
            <pc:docMk/>
            <pc:sldMasterMk cId="1897638802" sldId="2147483698"/>
            <pc:sldLayoutMk cId="368218314" sldId="2147483697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1975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7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9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4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3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8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85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4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61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7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3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7" r:id="rId6"/>
    <p:sldLayoutId id="2147483692" r:id="rId7"/>
    <p:sldLayoutId id="2147483693" r:id="rId8"/>
    <p:sldLayoutId id="2147483694" r:id="rId9"/>
    <p:sldLayoutId id="2147483696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DA4374D-F270-4C02-88D7-B751FD9BD6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A21273-3043-39EE-5DF2-36D7CA12D9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b="25000"/>
          <a:stretch/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4988" y="1442172"/>
            <a:ext cx="8582025" cy="2177328"/>
          </a:xfrm>
        </p:spPr>
        <p:txBody>
          <a:bodyPr anchor="ctr">
            <a:normAutofit/>
          </a:bodyPr>
          <a:lstStyle/>
          <a:p>
            <a:pPr algn="ctr"/>
            <a:r>
              <a:rPr lang="en-US" sz="7200" b="0" i="0">
                <a:effectLst/>
                <a:latin typeface="gemeli"/>
              </a:rPr>
              <a:t>Ubrogepant</a:t>
            </a:r>
            <a:endParaRPr lang="en-US" sz="72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6988" y="3962400"/>
            <a:ext cx="7058025" cy="581025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By: Seth Scoggins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61" name="Rectangle 1045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Rectangle 1047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Ubrogepant - Wikipedia">
            <a:extLst>
              <a:ext uri="{FF2B5EF4-FFF2-40B4-BE49-F238E27FC236}">
                <a16:creationId xmlns:a16="http://schemas.microsoft.com/office/drawing/2014/main" id="{15B155A4-7F20-828E-AB03-906ED0532D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" b="2"/>
          <a:stretch/>
        </p:blipFill>
        <p:spPr bwMode="auto">
          <a:xfrm>
            <a:off x="429768" y="1917661"/>
            <a:ext cx="6702552" cy="411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63" name="Rectangle 1049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4" name="Content Placeholder 1031">
            <a:extLst>
              <a:ext uri="{FF2B5EF4-FFF2-40B4-BE49-F238E27FC236}">
                <a16:creationId xmlns:a16="http://schemas.microsoft.com/office/drawing/2014/main" id="{D8CBE602-ACB9-77E5-705D-C8A2771F8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8752" y="2020824"/>
            <a:ext cx="3455097" cy="3959352"/>
          </a:xfrm>
        </p:spPr>
        <p:txBody>
          <a:bodyPr anchor="ctr">
            <a:normAutofit fontScale="92500"/>
          </a:bodyPr>
          <a:lstStyle/>
          <a:p>
            <a:r>
              <a:rPr lang="en-US" dirty="0"/>
              <a:t>Commonly known as Ubrogepant or </a:t>
            </a:r>
            <a:r>
              <a:rPr lang="en-US" dirty="0" err="1"/>
              <a:t>Ubrelvy</a:t>
            </a:r>
            <a:r>
              <a:rPr lang="en-US" dirty="0"/>
              <a:t>  </a:t>
            </a:r>
          </a:p>
          <a:p>
            <a:r>
              <a:rPr lang="en-US" sz="1800" b="0" i="0" dirty="0">
                <a:solidFill>
                  <a:srgbClr val="192027"/>
                </a:solidFill>
                <a:effectLst/>
              </a:rPr>
              <a:t>(6S)-N-[(3S,5S,6R)-6-methyl-2-oxo-5-phenyl-1-(2,2,2-trifluoroethyl)piperidin-3-yl]-2'-oxo-1',2',5,7-tetrahydrospiro[</a:t>
            </a:r>
            <a:r>
              <a:rPr lang="en-US" sz="1800" b="0" i="0" dirty="0" err="1">
                <a:solidFill>
                  <a:srgbClr val="192027"/>
                </a:solidFill>
                <a:effectLst/>
              </a:rPr>
              <a:t>cyclopenta</a:t>
            </a:r>
            <a:r>
              <a:rPr lang="en-US" sz="1800" b="0" i="0" dirty="0">
                <a:solidFill>
                  <a:srgbClr val="192027"/>
                </a:solidFill>
                <a:effectLst/>
              </a:rPr>
              <a:t>[b]pyridine-6,3'-pyrrolo[2,3-b]pyridine]-3-carboxamide</a:t>
            </a:r>
          </a:p>
          <a:p>
            <a:r>
              <a:rPr lang="en-US" dirty="0"/>
              <a:t>Class of medication: </a:t>
            </a:r>
            <a:r>
              <a:rPr lang="en-US" dirty="0" err="1"/>
              <a:t>Gepants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448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57" name="Freeform: Shape 2056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59" name="Freeform: Shape 2058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FD254C-AFCD-B5D3-C5BF-7440C24E9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en-US" sz="2800"/>
              <a:t>Uses and side effects </a:t>
            </a: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3" name="Rectangle 2062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0F993-480C-AE6B-D204-F806E9FC7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lvl="1"/>
            <a:r>
              <a:rPr lang="en-US" sz="1700"/>
              <a:t>Used to treat acute migraines </a:t>
            </a:r>
          </a:p>
          <a:p>
            <a:pPr lvl="1"/>
            <a:r>
              <a:rPr lang="en-US" sz="1700"/>
              <a:t>Side effects: sleepiness, nausea, and dry mouth</a:t>
            </a:r>
          </a:p>
          <a:p>
            <a:pPr lvl="1"/>
            <a:r>
              <a:rPr lang="en-US" sz="1700"/>
              <a:t>Potential for serious allergic reactions </a:t>
            </a:r>
          </a:p>
        </p:txBody>
      </p:sp>
      <p:pic>
        <p:nvPicPr>
          <p:cNvPr id="2050" name="Picture 2" descr="Ubrelvy oral: Uses, Side Effects, Interactions, Pictures, Warnings &amp; Dosing  - WebMD">
            <a:extLst>
              <a:ext uri="{FF2B5EF4-FFF2-40B4-BE49-F238E27FC236}">
                <a16:creationId xmlns:a16="http://schemas.microsoft.com/office/drawing/2014/main" id="{FAEE7589-E09D-AED6-A1A8-014425149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1184" y="886880"/>
            <a:ext cx="6922008" cy="518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82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7ED73A-FAC4-8E94-3D5A-71931A16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485861" cy="1088136"/>
          </a:xfrm>
        </p:spPr>
        <p:txBody>
          <a:bodyPr anchor="b">
            <a:normAutofit/>
          </a:bodyPr>
          <a:lstStyle/>
          <a:p>
            <a:r>
              <a:rPr lang="en-US" sz="3400"/>
              <a:t>Mechanism of action</a:t>
            </a:r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F661F-6176-7ABC-7B0F-20AACB262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79" y="2688336"/>
            <a:ext cx="4498848" cy="3584448"/>
          </a:xfrm>
        </p:spPr>
        <p:txBody>
          <a:bodyPr anchor="t">
            <a:normAutofit/>
          </a:bodyPr>
          <a:lstStyle/>
          <a:p>
            <a:pPr lvl="1"/>
            <a:r>
              <a:rPr lang="en-US" sz="1700">
                <a:latin typeface="gemeli"/>
              </a:rPr>
              <a:t>It works as a </a:t>
            </a:r>
            <a:r>
              <a:rPr lang="en-US" sz="1700" b="0" i="0">
                <a:effectLst/>
                <a:latin typeface="gemeli"/>
              </a:rPr>
              <a:t>calcitonin gene-related peptide</a:t>
            </a:r>
            <a:r>
              <a:rPr lang="en-US" sz="1700">
                <a:latin typeface="gemeli"/>
              </a:rPr>
              <a:t> (CGRP) and works as an antagonist with an umbrella effect blocking natural CGRP signals and blocking the migraine</a:t>
            </a:r>
          </a:p>
          <a:p>
            <a:pPr lvl="1"/>
            <a:r>
              <a:rPr lang="en-US" sz="1700">
                <a:latin typeface="gemeli"/>
              </a:rPr>
              <a:t>The migraines are able to occur because of wrongful activation of the ganglion nuclei that results in a cascading effect that includes the brainstem, hypothalamus, and thalamic nuclei </a:t>
            </a:r>
            <a:endParaRPr lang="en-US" sz="1700"/>
          </a:p>
          <a:p>
            <a:endParaRPr lang="en-US" sz="1700"/>
          </a:p>
        </p:txBody>
      </p:sp>
      <p:pic>
        <p:nvPicPr>
          <p:cNvPr id="3074" name="Picture 2" descr="How UBRELVY Works">
            <a:extLst>
              <a:ext uri="{FF2B5EF4-FFF2-40B4-BE49-F238E27FC236}">
                <a16:creationId xmlns:a16="http://schemas.microsoft.com/office/drawing/2014/main" id="{62D0EB1B-F275-9478-2E7A-0D34BD071E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" r="2" b="7639"/>
          <a:stretch/>
        </p:blipFill>
        <p:spPr bwMode="auto">
          <a:xfrm>
            <a:off x="5308052" y="10"/>
            <a:ext cx="6883948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noFill/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069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08576-FA82-E0FC-57E0-A5C9032AF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14F47-9E8F-9A8B-883A-AF977A122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Administered - orally </a:t>
            </a:r>
          </a:p>
          <a:p>
            <a:r>
              <a:rPr lang="en-US" dirty="0"/>
              <a:t>Distributed - through the blood where it resides in the plasma </a:t>
            </a:r>
          </a:p>
          <a:p>
            <a:r>
              <a:rPr lang="en-US" dirty="0"/>
              <a:t>Metabolized - by the liver </a:t>
            </a:r>
          </a:p>
          <a:p>
            <a:r>
              <a:rPr lang="en-US" dirty="0"/>
              <a:t>Excreted - fecal and bile</a:t>
            </a:r>
          </a:p>
          <a:p>
            <a:pPr lvl="1"/>
            <a:r>
              <a:rPr lang="en-US" dirty="0"/>
              <a:t>42% of the drug recovered in fecal matter, only 6% from urine </a:t>
            </a:r>
          </a:p>
        </p:txBody>
      </p:sp>
    </p:spTree>
    <p:extLst>
      <p:ext uri="{BB962C8B-B14F-4D97-AF65-F5344CB8AC3E}">
        <p14:creationId xmlns:p14="http://schemas.microsoft.com/office/powerpoint/2010/main" val="153047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72771-21CD-6241-DCB3-40FFF48C0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Pharmacodynamics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AC667-72B3-3582-1258-2FE08FD0F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lvl="1"/>
            <a:r>
              <a:rPr lang="en-US" dirty="0"/>
              <a:t>Half life: 5-7 hours </a:t>
            </a:r>
          </a:p>
          <a:p>
            <a:pPr lvl="1"/>
            <a:r>
              <a:rPr lang="en-US" dirty="0"/>
              <a:t>Toxicity - No evidence of overdose but not recommended to take more then once in the course of 24 hours </a:t>
            </a:r>
          </a:p>
          <a:p>
            <a:pPr lvl="1"/>
            <a:r>
              <a:rPr lang="en-US" dirty="0"/>
              <a:t>Non addictive </a:t>
            </a:r>
          </a:p>
          <a:p>
            <a:pPr lvl="1"/>
            <a:r>
              <a:rPr lang="en-US" dirty="0"/>
              <a:t>Interacts with grapefruit juice</a:t>
            </a:r>
          </a:p>
          <a:p>
            <a:pPr lvl="1"/>
            <a:r>
              <a:rPr lang="en-US" dirty="0"/>
              <a:t>Reaches peak plasma concentrations within 1.5 hours, but eating high fat meals can slow this process</a:t>
            </a:r>
          </a:p>
          <a:p>
            <a:pPr lvl="1"/>
            <a:r>
              <a:rPr lang="en-US" dirty="0"/>
              <a:t>IC50- 0.08nM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1026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243941"/>
      </a:dk2>
      <a:lt2>
        <a:srgbClr val="E8E4E2"/>
      </a:lt2>
      <a:accent1>
        <a:srgbClr val="23ADDF"/>
      </a:accent1>
      <a:accent2>
        <a:srgbClr val="4E80EB"/>
      </a:accent2>
      <a:accent3>
        <a:srgbClr val="7B6EEE"/>
      </a:accent3>
      <a:accent4>
        <a:srgbClr val="9F4EEB"/>
      </a:accent4>
      <a:accent5>
        <a:srgbClr val="E66EEE"/>
      </a:accent5>
      <a:accent6>
        <a:srgbClr val="EB4EB4"/>
      </a:accent6>
      <a:hlink>
        <a:srgbClr val="AA7562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213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 LT Pro</vt:lpstr>
      <vt:lpstr>Calibri</vt:lpstr>
      <vt:lpstr>gemeli</vt:lpstr>
      <vt:lpstr>Neue Haas Grotesk Text Pro</vt:lpstr>
      <vt:lpstr>AccentBoxVTI</vt:lpstr>
      <vt:lpstr>Ubrogepant</vt:lpstr>
      <vt:lpstr>PowerPoint Presentation</vt:lpstr>
      <vt:lpstr>Uses and side effects </vt:lpstr>
      <vt:lpstr>Mechanism of action</vt:lpstr>
      <vt:lpstr>ADME </vt:lpstr>
      <vt:lpstr>Pharmacodynamics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Schedler, David</dc:creator>
  <cp:lastModifiedBy>Schedler, David</cp:lastModifiedBy>
  <cp:revision>2</cp:revision>
  <dcterms:created xsi:type="dcterms:W3CDTF">2023-02-22T12:44:54Z</dcterms:created>
  <dcterms:modified xsi:type="dcterms:W3CDTF">2023-03-02T16:29:56Z</dcterms:modified>
</cp:coreProperties>
</file>