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56" r:id="rId5"/>
    <p:sldId id="257" r:id="rId6"/>
    <p:sldId id="262" r:id="rId7"/>
    <p:sldId id="275" r:id="rId8"/>
    <p:sldId id="272" r:id="rId9"/>
    <p:sldId id="258" r:id="rId10"/>
    <p:sldId id="273" r:id="rId11"/>
    <p:sldId id="274" r:id="rId12"/>
    <p:sldId id="266" r:id="rId13"/>
    <p:sldId id="276" r:id="rId14"/>
    <p:sldId id="277" r:id="rId15"/>
    <p:sldId id="26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898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47D2CB4-E172-4001-A77F-8AC5C8497436}" v="18" dt="2023-02-22T05:46:37.7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2" autoAdjust="0"/>
    <p:restoredTop sz="90704" autoAdjust="0"/>
  </p:normalViewPr>
  <p:slideViewPr>
    <p:cSldViewPr snapToGrid="0">
      <p:cViewPr>
        <p:scale>
          <a:sx n="89" d="100"/>
          <a:sy n="89" d="100"/>
        </p:scale>
        <p:origin x="26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bigail Dunford" userId="600b892968fd0e4f" providerId="LiveId" clId="{547D2CB4-E172-4001-A77F-8AC5C8497436}"/>
    <pc:docChg chg="undo custSel addSld delSld modSld sldOrd">
      <pc:chgData name="Abigail Dunford" userId="600b892968fd0e4f" providerId="LiveId" clId="{547D2CB4-E172-4001-A77F-8AC5C8497436}" dt="2023-02-22T05:49:12.202" v="7667" actId="2696"/>
      <pc:docMkLst>
        <pc:docMk/>
      </pc:docMkLst>
      <pc:sldChg chg="modSp mod modNotesTx">
        <pc:chgData name="Abigail Dunford" userId="600b892968fd0e4f" providerId="LiveId" clId="{547D2CB4-E172-4001-A77F-8AC5C8497436}" dt="2023-02-22T02:49:46.846" v="573" actId="113"/>
        <pc:sldMkLst>
          <pc:docMk/>
          <pc:sldMk cId="1713219598" sldId="257"/>
        </pc:sldMkLst>
        <pc:spChg chg="mod">
          <ac:chgData name="Abigail Dunford" userId="600b892968fd0e4f" providerId="LiveId" clId="{547D2CB4-E172-4001-A77F-8AC5C8497436}" dt="2023-02-22T02:49:46.846" v="573" actId="113"/>
          <ac:spMkLst>
            <pc:docMk/>
            <pc:sldMk cId="1713219598" sldId="257"/>
            <ac:spMk id="2" creationId="{1BEF5859-10C9-4588-9727-B9362E26C29D}"/>
          </ac:spMkLst>
        </pc:spChg>
        <pc:spChg chg="mod">
          <ac:chgData name="Abigail Dunford" userId="600b892968fd0e4f" providerId="LiveId" clId="{547D2CB4-E172-4001-A77F-8AC5C8497436}" dt="2023-02-22T02:47:58.057" v="546" actId="20577"/>
          <ac:spMkLst>
            <pc:docMk/>
            <pc:sldMk cId="1713219598" sldId="257"/>
            <ac:spMk id="3" creationId="{5671D7E5-EF66-4BCD-8DAA-E9061157F0BE}"/>
          </ac:spMkLst>
        </pc:spChg>
      </pc:sldChg>
      <pc:sldChg chg="delSp modSp mod">
        <pc:chgData name="Abigail Dunford" userId="600b892968fd0e4f" providerId="LiveId" clId="{547D2CB4-E172-4001-A77F-8AC5C8497436}" dt="2023-02-22T04:42:55.188" v="4630" actId="20577"/>
        <pc:sldMkLst>
          <pc:docMk/>
          <pc:sldMk cId="3571516367" sldId="258"/>
        </pc:sldMkLst>
        <pc:spChg chg="mod">
          <ac:chgData name="Abigail Dunford" userId="600b892968fd0e4f" providerId="LiveId" clId="{547D2CB4-E172-4001-A77F-8AC5C8497436}" dt="2023-02-22T04:11:33.059" v="3236" actId="1076"/>
          <ac:spMkLst>
            <pc:docMk/>
            <pc:sldMk cId="3571516367" sldId="258"/>
            <ac:spMk id="2" creationId="{0A32731C-311B-46F7-A865-6C3AF6B09A47}"/>
          </ac:spMkLst>
        </pc:spChg>
        <pc:spChg chg="mod">
          <ac:chgData name="Abigail Dunford" userId="600b892968fd0e4f" providerId="LiveId" clId="{547D2CB4-E172-4001-A77F-8AC5C8497436}" dt="2023-02-22T04:42:55.188" v="4630" actId="20577"/>
          <ac:spMkLst>
            <pc:docMk/>
            <pc:sldMk cId="3571516367" sldId="258"/>
            <ac:spMk id="3" creationId="{9D5232F9-FD00-464A-9F17-619C91AEF8F3}"/>
          </ac:spMkLst>
        </pc:spChg>
        <pc:spChg chg="del">
          <ac:chgData name="Abigail Dunford" userId="600b892968fd0e4f" providerId="LiveId" clId="{547D2CB4-E172-4001-A77F-8AC5C8497436}" dt="2023-02-22T04:11:38.191" v="3237" actId="21"/>
          <ac:spMkLst>
            <pc:docMk/>
            <pc:sldMk cId="3571516367" sldId="258"/>
            <ac:spMk id="4" creationId="{70E12647-CCB2-45E2-A9CB-A868F490497E}"/>
          </ac:spMkLst>
        </pc:spChg>
        <pc:spChg chg="del">
          <ac:chgData name="Abigail Dunford" userId="600b892968fd0e4f" providerId="LiveId" clId="{547D2CB4-E172-4001-A77F-8AC5C8497436}" dt="2023-02-22T04:11:44.405" v="3238" actId="21"/>
          <ac:spMkLst>
            <pc:docMk/>
            <pc:sldMk cId="3571516367" sldId="258"/>
            <ac:spMk id="5" creationId="{8D51ED20-04D4-4894-B0C2-9C541A61A734}"/>
          </ac:spMkLst>
        </pc:spChg>
        <pc:spChg chg="del">
          <ac:chgData name="Abigail Dunford" userId="600b892968fd0e4f" providerId="LiveId" clId="{547D2CB4-E172-4001-A77F-8AC5C8497436}" dt="2023-02-22T04:11:47.750" v="3239" actId="21"/>
          <ac:spMkLst>
            <pc:docMk/>
            <pc:sldMk cId="3571516367" sldId="258"/>
            <ac:spMk id="6" creationId="{7BC1787E-7110-4989-B0B8-DD4E0ACC09DF}"/>
          </ac:spMkLst>
        </pc:spChg>
      </pc:sldChg>
      <pc:sldChg chg="del">
        <pc:chgData name="Abigail Dunford" userId="600b892968fd0e4f" providerId="LiveId" clId="{547D2CB4-E172-4001-A77F-8AC5C8497436}" dt="2023-02-22T05:49:12.202" v="7667" actId="2696"/>
        <pc:sldMkLst>
          <pc:docMk/>
          <pc:sldMk cId="332104327" sldId="259"/>
        </pc:sldMkLst>
      </pc:sldChg>
      <pc:sldChg chg="del">
        <pc:chgData name="Abigail Dunford" userId="600b892968fd0e4f" providerId="LiveId" clId="{547D2CB4-E172-4001-A77F-8AC5C8497436}" dt="2023-02-22T04:52:55.700" v="5097" actId="2696"/>
        <pc:sldMkLst>
          <pc:docMk/>
          <pc:sldMk cId="1663780162" sldId="260"/>
        </pc:sldMkLst>
      </pc:sldChg>
      <pc:sldChg chg="del">
        <pc:chgData name="Abigail Dunford" userId="600b892968fd0e4f" providerId="LiveId" clId="{547D2CB4-E172-4001-A77F-8AC5C8497436}" dt="2023-02-22T04:52:57.861" v="5098" actId="2696"/>
        <pc:sldMkLst>
          <pc:docMk/>
          <pc:sldMk cId="1429429409" sldId="261"/>
        </pc:sldMkLst>
      </pc:sldChg>
      <pc:sldChg chg="addSp modSp mod ord modNotesTx">
        <pc:chgData name="Abigail Dunford" userId="600b892968fd0e4f" providerId="LiveId" clId="{547D2CB4-E172-4001-A77F-8AC5C8497436}" dt="2023-02-22T03:56:02.495" v="2338" actId="1076"/>
        <pc:sldMkLst>
          <pc:docMk/>
          <pc:sldMk cId="379728094" sldId="262"/>
        </pc:sldMkLst>
        <pc:spChg chg="mod">
          <ac:chgData name="Abigail Dunford" userId="600b892968fd0e4f" providerId="LiveId" clId="{547D2CB4-E172-4001-A77F-8AC5C8497436}" dt="2023-02-22T03:52:31.716" v="2332" actId="1076"/>
          <ac:spMkLst>
            <pc:docMk/>
            <pc:sldMk cId="379728094" sldId="262"/>
            <ac:spMk id="2" creationId="{B1FE5F11-B7B9-4B80-8C6A-A8A7A7190B77}"/>
          </ac:spMkLst>
        </pc:spChg>
        <pc:spChg chg="mod">
          <ac:chgData name="Abigail Dunford" userId="600b892968fd0e4f" providerId="LiveId" clId="{547D2CB4-E172-4001-A77F-8AC5C8497436}" dt="2023-02-22T03:56:02.495" v="2338" actId="1076"/>
          <ac:spMkLst>
            <pc:docMk/>
            <pc:sldMk cId="379728094" sldId="262"/>
            <ac:spMk id="3" creationId="{DA8AFAA9-633A-475C-B8ED-840A34F7294D}"/>
          </ac:spMkLst>
        </pc:spChg>
        <pc:picChg chg="add mod">
          <ac:chgData name="Abigail Dunford" userId="600b892968fd0e4f" providerId="LiveId" clId="{547D2CB4-E172-4001-A77F-8AC5C8497436}" dt="2023-02-22T03:41:40.663" v="1936" actId="1076"/>
          <ac:picMkLst>
            <pc:docMk/>
            <pc:sldMk cId="379728094" sldId="262"/>
            <ac:picMk id="4" creationId="{E63520B8-176F-3872-AB4A-81B56BB08333}"/>
          </ac:picMkLst>
        </pc:picChg>
      </pc:sldChg>
      <pc:sldChg chg="addSp delSp modSp del mod ord">
        <pc:chgData name="Abigail Dunford" userId="600b892968fd0e4f" providerId="LiveId" clId="{547D2CB4-E172-4001-A77F-8AC5C8497436}" dt="2023-02-22T04:52:45.580" v="5094" actId="2696"/>
        <pc:sldMkLst>
          <pc:docMk/>
          <pc:sldMk cId="4055079983" sldId="263"/>
        </pc:sldMkLst>
        <pc:spChg chg="mod">
          <ac:chgData name="Abigail Dunford" userId="600b892968fd0e4f" providerId="LiveId" clId="{547D2CB4-E172-4001-A77F-8AC5C8497436}" dt="2023-02-22T03:15:52.066" v="1196" actId="20577"/>
          <ac:spMkLst>
            <pc:docMk/>
            <pc:sldMk cId="4055079983" sldId="263"/>
            <ac:spMk id="2" creationId="{42DD0E59-4C68-4F87-9821-23C69713D980}"/>
          </ac:spMkLst>
        </pc:spChg>
        <pc:spChg chg="del mod">
          <ac:chgData name="Abigail Dunford" userId="600b892968fd0e4f" providerId="LiveId" clId="{547D2CB4-E172-4001-A77F-8AC5C8497436}" dt="2023-02-22T03:16:05.233" v="1200" actId="21"/>
          <ac:spMkLst>
            <pc:docMk/>
            <pc:sldMk cId="4055079983" sldId="263"/>
            <ac:spMk id="3" creationId="{25A49E2A-E51F-4DB7-B643-0BACFA4CDF33}"/>
          </ac:spMkLst>
        </pc:spChg>
        <pc:spChg chg="add del mod">
          <ac:chgData name="Abigail Dunford" userId="600b892968fd0e4f" providerId="LiveId" clId="{547D2CB4-E172-4001-A77F-8AC5C8497436}" dt="2023-02-22T03:16:00.828" v="1198" actId="21"/>
          <ac:spMkLst>
            <pc:docMk/>
            <pc:sldMk cId="4055079983" sldId="263"/>
            <ac:spMk id="5" creationId="{A001443C-91BA-4D3D-0FD1-799CF3CF1748}"/>
          </ac:spMkLst>
        </pc:spChg>
        <pc:spChg chg="add del mod">
          <ac:chgData name="Abigail Dunford" userId="600b892968fd0e4f" providerId="LiveId" clId="{547D2CB4-E172-4001-A77F-8AC5C8497436}" dt="2023-02-22T03:16:07.905" v="1201" actId="21"/>
          <ac:spMkLst>
            <pc:docMk/>
            <pc:sldMk cId="4055079983" sldId="263"/>
            <ac:spMk id="7" creationId="{71BA5237-904D-7DB0-98E4-B54C49F25DFE}"/>
          </ac:spMkLst>
        </pc:spChg>
        <pc:spChg chg="del">
          <ac:chgData name="Abigail Dunford" userId="600b892968fd0e4f" providerId="LiveId" clId="{547D2CB4-E172-4001-A77F-8AC5C8497436}" dt="2023-02-22T03:16:12.748" v="1202" actId="21"/>
          <ac:spMkLst>
            <pc:docMk/>
            <pc:sldMk cId="4055079983" sldId="263"/>
            <ac:spMk id="11" creationId="{AA8375DF-11E9-44DF-BAA3-EACBE17AF4A7}"/>
          </ac:spMkLst>
        </pc:spChg>
        <pc:spChg chg="add del mod">
          <ac:chgData name="Abigail Dunford" userId="600b892968fd0e4f" providerId="LiveId" clId="{547D2CB4-E172-4001-A77F-8AC5C8497436}" dt="2023-02-22T03:16:15.008" v="1203" actId="21"/>
          <ac:spMkLst>
            <pc:docMk/>
            <pc:sldMk cId="4055079983" sldId="263"/>
            <ac:spMk id="16" creationId="{D8BCDAD3-7F6A-0921-92BA-CFB873AF7B55}"/>
          </ac:spMkLst>
        </pc:spChg>
        <pc:picChg chg="del">
          <ac:chgData name="Abigail Dunford" userId="600b892968fd0e4f" providerId="LiveId" clId="{547D2CB4-E172-4001-A77F-8AC5C8497436}" dt="2023-02-22T03:15:55.454" v="1197" actId="478"/>
          <ac:picMkLst>
            <pc:docMk/>
            <pc:sldMk cId="4055079983" sldId="263"/>
            <ac:picMk id="357" creationId="{1AA9DB68-9DD0-4157-9F94-F215A6B134C1}"/>
          </ac:picMkLst>
        </pc:picChg>
      </pc:sldChg>
      <pc:sldChg chg="del">
        <pc:chgData name="Abigail Dunford" userId="600b892968fd0e4f" providerId="LiveId" clId="{547D2CB4-E172-4001-A77F-8AC5C8497436}" dt="2023-02-22T04:52:48.791" v="5095" actId="2696"/>
        <pc:sldMkLst>
          <pc:docMk/>
          <pc:sldMk cId="2619301236" sldId="264"/>
        </pc:sldMkLst>
      </pc:sldChg>
      <pc:sldChg chg="del">
        <pc:chgData name="Abigail Dunford" userId="600b892968fd0e4f" providerId="LiveId" clId="{547D2CB4-E172-4001-A77F-8AC5C8497436}" dt="2023-02-22T04:52:39.919" v="5092" actId="2696"/>
        <pc:sldMkLst>
          <pc:docMk/>
          <pc:sldMk cId="744379741" sldId="265"/>
        </pc:sldMkLst>
      </pc:sldChg>
      <pc:sldChg chg="addSp delSp modSp mod ord modNotesTx">
        <pc:chgData name="Abigail Dunford" userId="600b892968fd0e4f" providerId="LiveId" clId="{547D2CB4-E172-4001-A77F-8AC5C8497436}" dt="2023-02-22T05:18:02.780" v="6299" actId="20577"/>
        <pc:sldMkLst>
          <pc:docMk/>
          <pc:sldMk cId="1742861620" sldId="266"/>
        </pc:sldMkLst>
        <pc:spChg chg="mod">
          <ac:chgData name="Abigail Dunford" userId="600b892968fd0e4f" providerId="LiveId" clId="{547D2CB4-E172-4001-A77F-8AC5C8497436}" dt="2023-02-22T04:56:38.656" v="5294" actId="1076"/>
          <ac:spMkLst>
            <pc:docMk/>
            <pc:sldMk cId="1742861620" sldId="266"/>
            <ac:spMk id="2" creationId="{4518FC28-E0BD-4387-B8BE-9965D1A57FF1}"/>
          </ac:spMkLst>
        </pc:spChg>
        <pc:spChg chg="mod">
          <ac:chgData name="Abigail Dunford" userId="600b892968fd0e4f" providerId="LiveId" clId="{547D2CB4-E172-4001-A77F-8AC5C8497436}" dt="2023-02-22T05:16:59.867" v="6209" actId="20577"/>
          <ac:spMkLst>
            <pc:docMk/>
            <pc:sldMk cId="1742861620" sldId="266"/>
            <ac:spMk id="3" creationId="{FED19BCA-B61F-4EA6-A1FB-CCA3BD8506FB}"/>
          </ac:spMkLst>
        </pc:spChg>
        <pc:spChg chg="del">
          <ac:chgData name="Abigail Dunford" userId="600b892968fd0e4f" providerId="LiveId" clId="{547D2CB4-E172-4001-A77F-8AC5C8497436}" dt="2023-02-22T03:01:10.583" v="1028" actId="21"/>
          <ac:spMkLst>
            <pc:docMk/>
            <pc:sldMk cId="1742861620" sldId="266"/>
            <ac:spMk id="4" creationId="{00560550-EE65-43CE-B899-F421E74287A1}"/>
          </ac:spMkLst>
        </pc:spChg>
        <pc:spChg chg="del">
          <ac:chgData name="Abigail Dunford" userId="600b892968fd0e4f" providerId="LiveId" clId="{547D2CB4-E172-4001-A77F-8AC5C8497436}" dt="2023-02-22T03:01:02.719" v="1026" actId="21"/>
          <ac:spMkLst>
            <pc:docMk/>
            <pc:sldMk cId="1742861620" sldId="266"/>
            <ac:spMk id="5" creationId="{4135E32A-1A8C-43D2-9C6E-12887B4DEDFB}"/>
          </ac:spMkLst>
        </pc:spChg>
        <pc:spChg chg="del">
          <ac:chgData name="Abigail Dunford" userId="600b892968fd0e4f" providerId="LiveId" clId="{547D2CB4-E172-4001-A77F-8AC5C8497436}" dt="2023-02-22T03:01:06.832" v="1027" actId="21"/>
          <ac:spMkLst>
            <pc:docMk/>
            <pc:sldMk cId="1742861620" sldId="266"/>
            <ac:spMk id="6" creationId="{7C4B8313-9270-4128-8674-3A3E42B806BC}"/>
          </ac:spMkLst>
        </pc:spChg>
        <pc:picChg chg="add del mod">
          <ac:chgData name="Abigail Dunford" userId="600b892968fd0e4f" providerId="LiveId" clId="{547D2CB4-E172-4001-A77F-8AC5C8497436}" dt="2023-02-22T04:56:12.759" v="5222" actId="21"/>
          <ac:picMkLst>
            <pc:docMk/>
            <pc:sldMk cId="1742861620" sldId="266"/>
            <ac:picMk id="7" creationId="{909ACD3B-0E28-FE5E-62ED-9CAFABB0E5D1}"/>
          </ac:picMkLst>
        </pc:picChg>
      </pc:sldChg>
      <pc:sldChg chg="addSp delSp modSp mod ord">
        <pc:chgData name="Abigail Dunford" userId="600b892968fd0e4f" providerId="LiveId" clId="{547D2CB4-E172-4001-A77F-8AC5C8497436}" dt="2023-02-22T05:46:39.535" v="7585" actId="20577"/>
        <pc:sldMkLst>
          <pc:docMk/>
          <pc:sldMk cId="2303579910" sldId="268"/>
        </pc:sldMkLst>
        <pc:spChg chg="mod">
          <ac:chgData name="Abigail Dunford" userId="600b892968fd0e4f" providerId="LiveId" clId="{547D2CB4-E172-4001-A77F-8AC5C8497436}" dt="2023-02-22T03:37:09.250" v="1831" actId="113"/>
          <ac:spMkLst>
            <pc:docMk/>
            <pc:sldMk cId="2303579910" sldId="268"/>
            <ac:spMk id="2" creationId="{AFC6D044-C704-4974-935B-AE3D7EFC9BC4}"/>
          </ac:spMkLst>
        </pc:spChg>
        <pc:spChg chg="add del mod">
          <ac:chgData name="Abigail Dunford" userId="600b892968fd0e4f" providerId="LiveId" clId="{547D2CB4-E172-4001-A77F-8AC5C8497436}" dt="2023-02-22T03:37:16.247" v="1832" actId="21"/>
          <ac:spMkLst>
            <pc:docMk/>
            <pc:sldMk cId="2303579910" sldId="268"/>
            <ac:spMk id="4" creationId="{28C68891-50CE-673E-BE3D-183607814583}"/>
          </ac:spMkLst>
        </pc:spChg>
        <pc:spChg chg="add del mod">
          <ac:chgData name="Abigail Dunford" userId="600b892968fd0e4f" providerId="LiveId" clId="{547D2CB4-E172-4001-A77F-8AC5C8497436}" dt="2023-02-22T03:37:37.575" v="1841"/>
          <ac:spMkLst>
            <pc:docMk/>
            <pc:sldMk cId="2303579910" sldId="268"/>
            <ac:spMk id="5" creationId="{4D4818AA-326E-0737-0E3C-27981924A1F4}"/>
          </ac:spMkLst>
        </pc:spChg>
        <pc:spChg chg="add mod">
          <ac:chgData name="Abigail Dunford" userId="600b892968fd0e4f" providerId="LiveId" clId="{547D2CB4-E172-4001-A77F-8AC5C8497436}" dt="2023-02-22T05:46:39.535" v="7585" actId="20577"/>
          <ac:spMkLst>
            <pc:docMk/>
            <pc:sldMk cId="2303579910" sldId="268"/>
            <ac:spMk id="7" creationId="{CB9FE345-DA25-374D-08F6-151EC85AD37B}"/>
          </ac:spMkLst>
        </pc:spChg>
        <pc:spChg chg="del">
          <ac:chgData name="Abigail Dunford" userId="600b892968fd0e4f" providerId="LiveId" clId="{547D2CB4-E172-4001-A77F-8AC5C8497436}" dt="2023-02-22T03:36:54.771" v="1819" actId="21"/>
          <ac:spMkLst>
            <pc:docMk/>
            <pc:sldMk cId="2303579910" sldId="268"/>
            <ac:spMk id="9" creationId="{A672774E-BCBF-4B44-9E79-28E9153ABA7E}"/>
          </ac:spMkLst>
        </pc:spChg>
        <pc:spChg chg="del">
          <ac:chgData name="Abigail Dunford" userId="600b892968fd0e4f" providerId="LiveId" clId="{547D2CB4-E172-4001-A77F-8AC5C8497436}" dt="2023-02-22T03:36:51.080" v="1818" actId="21"/>
          <ac:spMkLst>
            <pc:docMk/>
            <pc:sldMk cId="2303579910" sldId="268"/>
            <ac:spMk id="10" creationId="{18FAD6D3-B1FB-463D-87D0-FA9A4AEA13D6}"/>
          </ac:spMkLst>
        </pc:spChg>
        <pc:spChg chg="del">
          <ac:chgData name="Abigail Dunford" userId="600b892968fd0e4f" providerId="LiveId" clId="{547D2CB4-E172-4001-A77F-8AC5C8497436}" dt="2023-02-22T03:36:58.675" v="1820" actId="21"/>
          <ac:spMkLst>
            <pc:docMk/>
            <pc:sldMk cId="2303579910" sldId="268"/>
            <ac:spMk id="11" creationId="{6D5843A7-CBF3-441B-919C-8467B2BB19B5}"/>
          </ac:spMkLst>
        </pc:spChg>
        <pc:graphicFrameChg chg="del">
          <ac:chgData name="Abigail Dunford" userId="600b892968fd0e4f" providerId="LiveId" clId="{547D2CB4-E172-4001-A77F-8AC5C8497436}" dt="2023-02-22T03:36:46.539" v="1817" actId="21"/>
          <ac:graphicFrameMkLst>
            <pc:docMk/>
            <pc:sldMk cId="2303579910" sldId="268"/>
            <ac:graphicFrameMk id="6" creationId="{6F154ED7-FC5F-4626-9DAE-6254091B6B49}"/>
          </ac:graphicFrameMkLst>
        </pc:graphicFrameChg>
      </pc:sldChg>
      <pc:sldChg chg="del">
        <pc:chgData name="Abigail Dunford" userId="600b892968fd0e4f" providerId="LiveId" clId="{547D2CB4-E172-4001-A77F-8AC5C8497436}" dt="2023-02-22T04:52:42.034" v="5093" actId="2696"/>
        <pc:sldMkLst>
          <pc:docMk/>
          <pc:sldMk cId="2499682613" sldId="269"/>
        </pc:sldMkLst>
      </pc:sldChg>
      <pc:sldChg chg="del">
        <pc:chgData name="Abigail Dunford" userId="600b892968fd0e4f" providerId="LiveId" clId="{547D2CB4-E172-4001-A77F-8AC5C8497436}" dt="2023-02-22T04:52:50.842" v="5096" actId="2696"/>
        <pc:sldMkLst>
          <pc:docMk/>
          <pc:sldMk cId="2896385493" sldId="270"/>
        </pc:sldMkLst>
      </pc:sldChg>
      <pc:sldChg chg="del">
        <pc:chgData name="Abigail Dunford" userId="600b892968fd0e4f" providerId="LiveId" clId="{547D2CB4-E172-4001-A77F-8AC5C8497436}" dt="2023-02-22T04:53:00.159" v="5099" actId="2696"/>
        <pc:sldMkLst>
          <pc:docMk/>
          <pc:sldMk cId="1969787568" sldId="271"/>
        </pc:sldMkLst>
      </pc:sldChg>
      <pc:sldChg chg="modSp add mod ord modNotesTx">
        <pc:chgData name="Abigail Dunford" userId="600b892968fd0e4f" providerId="LiveId" clId="{547D2CB4-E172-4001-A77F-8AC5C8497436}" dt="2023-02-22T04:54:10.125" v="5216" actId="20577"/>
        <pc:sldMkLst>
          <pc:docMk/>
          <pc:sldMk cId="267924818" sldId="272"/>
        </pc:sldMkLst>
        <pc:spChg chg="mod">
          <ac:chgData name="Abigail Dunford" userId="600b892968fd0e4f" providerId="LiveId" clId="{547D2CB4-E172-4001-A77F-8AC5C8497436}" dt="2023-02-22T04:05:07.486" v="2584" actId="14100"/>
          <ac:spMkLst>
            <pc:docMk/>
            <pc:sldMk cId="267924818" sldId="272"/>
            <ac:spMk id="2" creationId="{1BEF5859-10C9-4588-9727-B9362E26C29D}"/>
          </ac:spMkLst>
        </pc:spChg>
        <pc:spChg chg="mod">
          <ac:chgData name="Abigail Dunford" userId="600b892968fd0e4f" providerId="LiveId" clId="{547D2CB4-E172-4001-A77F-8AC5C8497436}" dt="2023-02-22T04:10:19.335" v="3212" actId="20577"/>
          <ac:spMkLst>
            <pc:docMk/>
            <pc:sldMk cId="267924818" sldId="272"/>
            <ac:spMk id="3" creationId="{5671D7E5-EF66-4BCD-8DAA-E9061157F0BE}"/>
          </ac:spMkLst>
        </pc:spChg>
      </pc:sldChg>
      <pc:sldChg chg="addSp delSp modSp new del mod">
        <pc:chgData name="Abigail Dunford" userId="600b892968fd0e4f" providerId="LiveId" clId="{547D2CB4-E172-4001-A77F-8AC5C8497436}" dt="2023-02-22T04:04:39.997" v="2558" actId="2696"/>
        <pc:sldMkLst>
          <pc:docMk/>
          <pc:sldMk cId="2424492313" sldId="272"/>
        </pc:sldMkLst>
        <pc:spChg chg="mod">
          <ac:chgData name="Abigail Dunford" userId="600b892968fd0e4f" providerId="LiveId" clId="{547D2CB4-E172-4001-A77F-8AC5C8497436}" dt="2023-02-22T03:19:08.746" v="1261" actId="113"/>
          <ac:spMkLst>
            <pc:docMk/>
            <pc:sldMk cId="2424492313" sldId="272"/>
            <ac:spMk id="2" creationId="{AE003306-5C45-301B-5778-F4226D29B673}"/>
          </ac:spMkLst>
        </pc:spChg>
        <pc:spChg chg="del mod">
          <ac:chgData name="Abigail Dunford" userId="600b892968fd0e4f" providerId="LiveId" clId="{547D2CB4-E172-4001-A77F-8AC5C8497436}" dt="2023-02-22T03:17:16.190" v="1210" actId="21"/>
          <ac:spMkLst>
            <pc:docMk/>
            <pc:sldMk cId="2424492313" sldId="272"/>
            <ac:spMk id="3" creationId="{81EFEFCE-C9E3-DA4F-FE5A-45632D3B55D0}"/>
          </ac:spMkLst>
        </pc:spChg>
        <pc:spChg chg="del">
          <ac:chgData name="Abigail Dunford" userId="600b892968fd0e4f" providerId="LiveId" clId="{547D2CB4-E172-4001-A77F-8AC5C8497436}" dt="2023-02-22T03:17:18.444" v="1211" actId="21"/>
          <ac:spMkLst>
            <pc:docMk/>
            <pc:sldMk cId="2424492313" sldId="272"/>
            <ac:spMk id="4" creationId="{694F2977-CA37-4516-CBE9-D95E4DDAD000}"/>
          </ac:spMkLst>
        </pc:spChg>
        <pc:spChg chg="del">
          <ac:chgData name="Abigail Dunford" userId="600b892968fd0e4f" providerId="LiveId" clId="{547D2CB4-E172-4001-A77F-8AC5C8497436}" dt="2023-02-22T03:17:20.639" v="1212" actId="21"/>
          <ac:spMkLst>
            <pc:docMk/>
            <pc:sldMk cId="2424492313" sldId="272"/>
            <ac:spMk id="5" creationId="{068CCD85-DB88-9673-006A-27E26626EF25}"/>
          </ac:spMkLst>
        </pc:spChg>
        <pc:spChg chg="del">
          <ac:chgData name="Abigail Dunford" userId="600b892968fd0e4f" providerId="LiveId" clId="{547D2CB4-E172-4001-A77F-8AC5C8497436}" dt="2023-02-22T03:17:22.941" v="1213" actId="21"/>
          <ac:spMkLst>
            <pc:docMk/>
            <pc:sldMk cId="2424492313" sldId="272"/>
            <ac:spMk id="6" creationId="{1DAB0941-D895-F9A4-A003-87BA5F5AD371}"/>
          </ac:spMkLst>
        </pc:spChg>
        <pc:spChg chg="del">
          <ac:chgData name="Abigail Dunford" userId="600b892968fd0e4f" providerId="LiveId" clId="{547D2CB4-E172-4001-A77F-8AC5C8497436}" dt="2023-02-22T03:17:49.322" v="1222" actId="21"/>
          <ac:spMkLst>
            <pc:docMk/>
            <pc:sldMk cId="2424492313" sldId="272"/>
            <ac:spMk id="7" creationId="{C3B0F8F0-D226-9FE3-F711-40787A2EE452}"/>
          </ac:spMkLst>
        </pc:spChg>
        <pc:spChg chg="del">
          <ac:chgData name="Abigail Dunford" userId="600b892968fd0e4f" providerId="LiveId" clId="{547D2CB4-E172-4001-A77F-8AC5C8497436}" dt="2023-02-22T03:17:51.631" v="1223" actId="21"/>
          <ac:spMkLst>
            <pc:docMk/>
            <pc:sldMk cId="2424492313" sldId="272"/>
            <ac:spMk id="8" creationId="{78B88361-AF37-CAC9-A0B3-F6E39FFA2F35}"/>
          </ac:spMkLst>
        </pc:spChg>
        <pc:spChg chg="del">
          <ac:chgData name="Abigail Dunford" userId="600b892968fd0e4f" providerId="LiveId" clId="{547D2CB4-E172-4001-A77F-8AC5C8497436}" dt="2023-02-22T03:17:25.133" v="1214" actId="21"/>
          <ac:spMkLst>
            <pc:docMk/>
            <pc:sldMk cId="2424492313" sldId="272"/>
            <ac:spMk id="9" creationId="{DEAA2CF5-7B71-D19D-74BE-53F46B9CC4BB}"/>
          </ac:spMkLst>
        </pc:spChg>
        <pc:spChg chg="del">
          <ac:chgData name="Abigail Dunford" userId="600b892968fd0e4f" providerId="LiveId" clId="{547D2CB4-E172-4001-A77F-8AC5C8497436}" dt="2023-02-22T03:17:59.765" v="1226" actId="21"/>
          <ac:spMkLst>
            <pc:docMk/>
            <pc:sldMk cId="2424492313" sldId="272"/>
            <ac:spMk id="10" creationId="{C17414F5-533D-BBED-F786-B5D1292348BE}"/>
          </ac:spMkLst>
        </pc:spChg>
        <pc:spChg chg="del">
          <ac:chgData name="Abigail Dunford" userId="600b892968fd0e4f" providerId="LiveId" clId="{547D2CB4-E172-4001-A77F-8AC5C8497436}" dt="2023-02-22T03:18:01.919" v="1227" actId="21"/>
          <ac:spMkLst>
            <pc:docMk/>
            <pc:sldMk cId="2424492313" sldId="272"/>
            <ac:spMk id="11" creationId="{07D702BC-29CA-1EC1-A61F-5A051EE75997}"/>
          </ac:spMkLst>
        </pc:spChg>
        <pc:spChg chg="del">
          <ac:chgData name="Abigail Dunford" userId="600b892968fd0e4f" providerId="LiveId" clId="{547D2CB4-E172-4001-A77F-8AC5C8497436}" dt="2023-02-22T03:17:26.980" v="1215" actId="21"/>
          <ac:spMkLst>
            <pc:docMk/>
            <pc:sldMk cId="2424492313" sldId="272"/>
            <ac:spMk id="12" creationId="{55516FFC-FE1C-6525-70F0-957D9FE6A322}"/>
          </ac:spMkLst>
        </pc:spChg>
        <pc:spChg chg="del">
          <ac:chgData name="Abigail Dunford" userId="600b892968fd0e4f" providerId="LiveId" clId="{547D2CB4-E172-4001-A77F-8AC5C8497436}" dt="2023-02-22T03:18:09.276" v="1230" actId="21"/>
          <ac:spMkLst>
            <pc:docMk/>
            <pc:sldMk cId="2424492313" sldId="272"/>
            <ac:spMk id="13" creationId="{B27D5306-DB5E-417F-7D0E-16A8A815DE72}"/>
          </ac:spMkLst>
        </pc:spChg>
        <pc:spChg chg="del">
          <ac:chgData name="Abigail Dunford" userId="600b892968fd0e4f" providerId="LiveId" clId="{547D2CB4-E172-4001-A77F-8AC5C8497436}" dt="2023-02-22T03:18:12.098" v="1231" actId="21"/>
          <ac:spMkLst>
            <pc:docMk/>
            <pc:sldMk cId="2424492313" sldId="272"/>
            <ac:spMk id="14" creationId="{CE926B54-D4AF-6FEB-414A-31FD1857192E}"/>
          </ac:spMkLst>
        </pc:spChg>
        <pc:spChg chg="del">
          <ac:chgData name="Abigail Dunford" userId="600b892968fd0e4f" providerId="LiveId" clId="{547D2CB4-E172-4001-A77F-8AC5C8497436}" dt="2023-02-22T03:17:29.723" v="1216" actId="21"/>
          <ac:spMkLst>
            <pc:docMk/>
            <pc:sldMk cId="2424492313" sldId="272"/>
            <ac:spMk id="15" creationId="{46AA8998-4AD9-B00B-6048-43FC8E2FDEDF}"/>
          </ac:spMkLst>
        </pc:spChg>
        <pc:spChg chg="del">
          <ac:chgData name="Abigail Dunford" userId="600b892968fd0e4f" providerId="LiveId" clId="{547D2CB4-E172-4001-A77F-8AC5C8497436}" dt="2023-02-22T03:17:43.576" v="1220" actId="21"/>
          <ac:spMkLst>
            <pc:docMk/>
            <pc:sldMk cId="2424492313" sldId="272"/>
            <ac:spMk id="16" creationId="{F847BF0E-C256-32B5-AB19-2DEE7566CD50}"/>
          </ac:spMkLst>
        </pc:spChg>
        <pc:spChg chg="del">
          <ac:chgData name="Abigail Dunford" userId="600b892968fd0e4f" providerId="LiveId" clId="{547D2CB4-E172-4001-A77F-8AC5C8497436}" dt="2023-02-22T03:17:46.325" v="1221" actId="21"/>
          <ac:spMkLst>
            <pc:docMk/>
            <pc:sldMk cId="2424492313" sldId="272"/>
            <ac:spMk id="17" creationId="{E04C8F9D-20A0-8862-0511-7F000AFEAA7C}"/>
          </ac:spMkLst>
        </pc:spChg>
        <pc:spChg chg="del">
          <ac:chgData name="Abigail Dunford" userId="600b892968fd0e4f" providerId="LiveId" clId="{547D2CB4-E172-4001-A77F-8AC5C8497436}" dt="2023-02-22T03:17:32.097" v="1217" actId="21"/>
          <ac:spMkLst>
            <pc:docMk/>
            <pc:sldMk cId="2424492313" sldId="272"/>
            <ac:spMk id="18" creationId="{CDDCBDD1-1527-3750-D4B3-08D4C29C4BD9}"/>
          </ac:spMkLst>
        </pc:spChg>
        <pc:spChg chg="del">
          <ac:chgData name="Abigail Dunford" userId="600b892968fd0e4f" providerId="LiveId" clId="{547D2CB4-E172-4001-A77F-8AC5C8497436}" dt="2023-02-22T03:17:54.121" v="1224" actId="21"/>
          <ac:spMkLst>
            <pc:docMk/>
            <pc:sldMk cId="2424492313" sldId="272"/>
            <ac:spMk id="19" creationId="{7A5930F6-4E3A-E55A-391F-646BF20ECBD6}"/>
          </ac:spMkLst>
        </pc:spChg>
        <pc:spChg chg="del">
          <ac:chgData name="Abigail Dunford" userId="600b892968fd0e4f" providerId="LiveId" clId="{547D2CB4-E172-4001-A77F-8AC5C8497436}" dt="2023-02-22T03:17:56.735" v="1225" actId="21"/>
          <ac:spMkLst>
            <pc:docMk/>
            <pc:sldMk cId="2424492313" sldId="272"/>
            <ac:spMk id="20" creationId="{E6103E95-FFE2-B8E6-714D-8BAD6E174531}"/>
          </ac:spMkLst>
        </pc:spChg>
        <pc:spChg chg="del">
          <ac:chgData name="Abigail Dunford" userId="600b892968fd0e4f" providerId="LiveId" clId="{547D2CB4-E172-4001-A77F-8AC5C8497436}" dt="2023-02-22T03:17:34.361" v="1218" actId="21"/>
          <ac:spMkLst>
            <pc:docMk/>
            <pc:sldMk cId="2424492313" sldId="272"/>
            <ac:spMk id="21" creationId="{B78910C5-88FC-6D15-6536-AE32DB8CDC2D}"/>
          </ac:spMkLst>
        </pc:spChg>
        <pc:spChg chg="del">
          <ac:chgData name="Abigail Dunford" userId="600b892968fd0e4f" providerId="LiveId" clId="{547D2CB4-E172-4001-A77F-8AC5C8497436}" dt="2023-02-22T03:18:04.753" v="1228" actId="21"/>
          <ac:spMkLst>
            <pc:docMk/>
            <pc:sldMk cId="2424492313" sldId="272"/>
            <ac:spMk id="22" creationId="{9D1DE3E7-6A6D-140F-0F5F-28F493AA624B}"/>
          </ac:spMkLst>
        </pc:spChg>
        <pc:spChg chg="del">
          <ac:chgData name="Abigail Dunford" userId="600b892968fd0e4f" providerId="LiveId" clId="{547D2CB4-E172-4001-A77F-8AC5C8497436}" dt="2023-02-22T03:18:07.094" v="1229" actId="21"/>
          <ac:spMkLst>
            <pc:docMk/>
            <pc:sldMk cId="2424492313" sldId="272"/>
            <ac:spMk id="23" creationId="{B1B024EE-1837-3450-5D46-F50F9BF539FE}"/>
          </ac:spMkLst>
        </pc:spChg>
        <pc:spChg chg="del">
          <ac:chgData name="Abigail Dunford" userId="600b892968fd0e4f" providerId="LiveId" clId="{547D2CB4-E172-4001-A77F-8AC5C8497436}" dt="2023-02-22T03:17:36.611" v="1219" actId="21"/>
          <ac:spMkLst>
            <pc:docMk/>
            <pc:sldMk cId="2424492313" sldId="272"/>
            <ac:spMk id="24" creationId="{82EBED6C-2F35-CC9D-8195-50A69C4BFD6B}"/>
          </ac:spMkLst>
        </pc:spChg>
        <pc:spChg chg="add del mod">
          <ac:chgData name="Abigail Dunford" userId="600b892968fd0e4f" providerId="LiveId" clId="{547D2CB4-E172-4001-A77F-8AC5C8497436}" dt="2023-02-22T03:21:04.018" v="1303" actId="1076"/>
          <ac:spMkLst>
            <pc:docMk/>
            <pc:sldMk cId="2424492313" sldId="272"/>
            <ac:spMk id="25" creationId="{D15282A9-D0F6-658E-5B94-D9FDEA45ABD3}"/>
          </ac:spMkLst>
        </pc:spChg>
        <pc:spChg chg="mod">
          <ac:chgData name="Abigail Dunford" userId="600b892968fd0e4f" providerId="LiveId" clId="{547D2CB4-E172-4001-A77F-8AC5C8497436}" dt="2023-02-22T03:20:58.943" v="1302" actId="255"/>
          <ac:spMkLst>
            <pc:docMk/>
            <pc:sldMk cId="2424492313" sldId="272"/>
            <ac:spMk id="26" creationId="{E661D1C1-7783-1B21-CDD6-395885269887}"/>
          </ac:spMkLst>
        </pc:spChg>
        <pc:spChg chg="del">
          <ac:chgData name="Abigail Dunford" userId="600b892968fd0e4f" providerId="LiveId" clId="{547D2CB4-E172-4001-A77F-8AC5C8497436}" dt="2023-02-22T03:18:43.541" v="1256" actId="21"/>
          <ac:spMkLst>
            <pc:docMk/>
            <pc:sldMk cId="2424492313" sldId="272"/>
            <ac:spMk id="27" creationId="{116E76AB-7630-A6A3-C6CB-AC596E6230ED}"/>
          </ac:spMkLst>
        </pc:spChg>
        <pc:spChg chg="del">
          <ac:chgData name="Abigail Dunford" userId="600b892968fd0e4f" providerId="LiveId" clId="{547D2CB4-E172-4001-A77F-8AC5C8497436}" dt="2023-02-22T03:18:47.331" v="1257" actId="21"/>
          <ac:spMkLst>
            <pc:docMk/>
            <pc:sldMk cId="2424492313" sldId="272"/>
            <ac:spMk id="28" creationId="{5388FFD1-C990-AA36-8BEC-32D77757AAA7}"/>
          </ac:spMkLst>
        </pc:spChg>
        <pc:spChg chg="del">
          <ac:chgData name="Abigail Dunford" userId="600b892968fd0e4f" providerId="LiveId" clId="{547D2CB4-E172-4001-A77F-8AC5C8497436}" dt="2023-02-22T03:18:50.970" v="1258" actId="21"/>
          <ac:spMkLst>
            <pc:docMk/>
            <pc:sldMk cId="2424492313" sldId="272"/>
            <ac:spMk id="29" creationId="{49B13FE5-A0CC-C48A-B4D7-D1B1047F9609}"/>
          </ac:spMkLst>
        </pc:spChg>
        <pc:picChg chg="add mod">
          <ac:chgData name="Abigail Dunford" userId="600b892968fd0e4f" providerId="LiveId" clId="{547D2CB4-E172-4001-A77F-8AC5C8497436}" dt="2023-02-22T03:19:39.767" v="1265" actId="1076"/>
          <ac:picMkLst>
            <pc:docMk/>
            <pc:sldMk cId="2424492313" sldId="272"/>
            <ac:picMk id="30" creationId="{DCA90351-FC74-A652-56C6-BC655CEAEBCC}"/>
          </ac:picMkLst>
        </pc:picChg>
        <pc:picChg chg="add mod">
          <ac:chgData name="Abigail Dunford" userId="600b892968fd0e4f" providerId="LiveId" clId="{547D2CB4-E172-4001-A77F-8AC5C8497436}" dt="2023-02-22T03:20:33.875" v="1287" actId="1076"/>
          <ac:picMkLst>
            <pc:docMk/>
            <pc:sldMk cId="2424492313" sldId="272"/>
            <ac:picMk id="31" creationId="{B527B45A-7887-865A-C9D4-6666B2BE0914}"/>
          </ac:picMkLst>
        </pc:picChg>
      </pc:sldChg>
      <pc:sldChg chg="new del">
        <pc:chgData name="Abigail Dunford" userId="600b892968fd0e4f" providerId="LiveId" clId="{547D2CB4-E172-4001-A77F-8AC5C8497436}" dt="2023-02-22T03:16:39.221" v="1207" actId="680"/>
        <pc:sldMkLst>
          <pc:docMk/>
          <pc:sldMk cId="3271008142" sldId="272"/>
        </pc:sldMkLst>
      </pc:sldChg>
      <pc:sldChg chg="modSp add mod modNotesTx">
        <pc:chgData name="Abigail Dunford" userId="600b892968fd0e4f" providerId="LiveId" clId="{547D2CB4-E172-4001-A77F-8AC5C8497436}" dt="2023-02-22T04:34:09.272" v="4033" actId="20577"/>
        <pc:sldMkLst>
          <pc:docMk/>
          <pc:sldMk cId="307749999" sldId="273"/>
        </pc:sldMkLst>
        <pc:spChg chg="mod">
          <ac:chgData name="Abigail Dunford" userId="600b892968fd0e4f" providerId="LiveId" clId="{547D2CB4-E172-4001-A77F-8AC5C8497436}" dt="2023-02-22T04:26:22.078" v="3731" actId="14100"/>
          <ac:spMkLst>
            <pc:docMk/>
            <pc:sldMk cId="307749999" sldId="273"/>
            <ac:spMk id="2" creationId="{0A32731C-311B-46F7-A865-6C3AF6B09A47}"/>
          </ac:spMkLst>
        </pc:spChg>
        <pc:spChg chg="mod">
          <ac:chgData name="Abigail Dunford" userId="600b892968fd0e4f" providerId="LiveId" clId="{547D2CB4-E172-4001-A77F-8AC5C8497436}" dt="2023-02-22T04:34:01.766" v="4010" actId="20577"/>
          <ac:spMkLst>
            <pc:docMk/>
            <pc:sldMk cId="307749999" sldId="273"/>
            <ac:spMk id="3" creationId="{9D5232F9-FD00-464A-9F17-619C91AEF8F3}"/>
          </ac:spMkLst>
        </pc:spChg>
      </pc:sldChg>
      <pc:sldChg chg="addSp delSp modSp add mod ord modNotesTx">
        <pc:chgData name="Abigail Dunford" userId="600b892968fd0e4f" providerId="LiveId" clId="{547D2CB4-E172-4001-A77F-8AC5C8497436}" dt="2023-02-22T05:03:04.320" v="5943" actId="20577"/>
        <pc:sldMkLst>
          <pc:docMk/>
          <pc:sldMk cId="3416836496" sldId="274"/>
        </pc:sldMkLst>
        <pc:spChg chg="mod">
          <ac:chgData name="Abigail Dunford" userId="600b892968fd0e4f" providerId="LiveId" clId="{547D2CB4-E172-4001-A77F-8AC5C8497436}" dt="2023-02-22T04:49:52.501" v="4971" actId="1076"/>
          <ac:spMkLst>
            <pc:docMk/>
            <pc:sldMk cId="3416836496" sldId="274"/>
            <ac:spMk id="2" creationId="{B1FE5F11-B7B9-4B80-8C6A-A8A7A7190B77}"/>
          </ac:spMkLst>
        </pc:spChg>
        <pc:spChg chg="mod">
          <ac:chgData name="Abigail Dunford" userId="600b892968fd0e4f" providerId="LiveId" clId="{547D2CB4-E172-4001-A77F-8AC5C8497436}" dt="2023-02-22T04:50:11.177" v="5016" actId="20577"/>
          <ac:spMkLst>
            <pc:docMk/>
            <pc:sldMk cId="3416836496" sldId="274"/>
            <ac:spMk id="3" creationId="{DA8AFAA9-633A-475C-B8ED-840A34F7294D}"/>
          </ac:spMkLst>
        </pc:spChg>
        <pc:spChg chg="add mod">
          <ac:chgData name="Abigail Dunford" userId="600b892968fd0e4f" providerId="LiveId" clId="{547D2CB4-E172-4001-A77F-8AC5C8497436}" dt="2023-02-22T04:49:44.798" v="4970" actId="208"/>
          <ac:spMkLst>
            <pc:docMk/>
            <pc:sldMk cId="3416836496" sldId="274"/>
            <ac:spMk id="5" creationId="{585E2368-189D-F645-BB9B-867256905BD7}"/>
          </ac:spMkLst>
        </pc:spChg>
        <pc:picChg chg="del">
          <ac:chgData name="Abigail Dunford" userId="600b892968fd0e4f" providerId="LiveId" clId="{547D2CB4-E172-4001-A77F-8AC5C8497436}" dt="2023-02-22T04:36:51.815" v="4050" actId="21"/>
          <ac:picMkLst>
            <pc:docMk/>
            <pc:sldMk cId="3416836496" sldId="274"/>
            <ac:picMk id="4" creationId="{E63520B8-176F-3872-AB4A-81B56BB08333}"/>
          </ac:picMkLst>
        </pc:picChg>
      </pc:sldChg>
      <pc:sldChg chg="add ord">
        <pc:chgData name="Abigail Dunford" userId="600b892968fd0e4f" providerId="LiveId" clId="{547D2CB4-E172-4001-A77F-8AC5C8497436}" dt="2023-02-22T04:56:02.810" v="5219"/>
        <pc:sldMkLst>
          <pc:docMk/>
          <pc:sldMk cId="1460596470" sldId="275"/>
        </pc:sldMkLst>
      </pc:sldChg>
      <pc:sldChg chg="addSp modSp add mod ord modTransition modNotesTx">
        <pc:chgData name="Abigail Dunford" userId="600b892968fd0e4f" providerId="LiveId" clId="{547D2CB4-E172-4001-A77F-8AC5C8497436}" dt="2023-02-22T05:48:31.020" v="7615" actId="1076"/>
        <pc:sldMkLst>
          <pc:docMk/>
          <pc:sldMk cId="1655468791" sldId="276"/>
        </pc:sldMkLst>
        <pc:spChg chg="mod">
          <ac:chgData name="Abigail Dunford" userId="600b892968fd0e4f" providerId="LiveId" clId="{547D2CB4-E172-4001-A77F-8AC5C8497436}" dt="2023-02-22T05:12:13.678" v="6006" actId="14100"/>
          <ac:spMkLst>
            <pc:docMk/>
            <pc:sldMk cId="1655468791" sldId="276"/>
            <ac:spMk id="2" creationId="{1BEF5859-10C9-4588-9727-B9362E26C29D}"/>
          </ac:spMkLst>
        </pc:spChg>
        <pc:spChg chg="mod">
          <ac:chgData name="Abigail Dunford" userId="600b892968fd0e4f" providerId="LiveId" clId="{547D2CB4-E172-4001-A77F-8AC5C8497436}" dt="2023-02-22T05:47:37.675" v="7608" actId="1076"/>
          <ac:spMkLst>
            <pc:docMk/>
            <pc:sldMk cId="1655468791" sldId="276"/>
            <ac:spMk id="3" creationId="{5671D7E5-EF66-4BCD-8DAA-E9061157F0BE}"/>
          </ac:spMkLst>
        </pc:spChg>
        <pc:spChg chg="add mod">
          <ac:chgData name="Abigail Dunford" userId="600b892968fd0e4f" providerId="LiveId" clId="{547D2CB4-E172-4001-A77F-8AC5C8497436}" dt="2023-02-22T05:48:31.020" v="7615" actId="1076"/>
          <ac:spMkLst>
            <pc:docMk/>
            <pc:sldMk cId="1655468791" sldId="276"/>
            <ac:spMk id="4" creationId="{E38DE18D-4947-6655-0C38-4E3A51EECF97}"/>
          </ac:spMkLst>
        </pc:spChg>
      </pc:sldChg>
      <pc:sldChg chg="modSp add mod ord modNotesTx">
        <pc:chgData name="Abigail Dunford" userId="600b892968fd0e4f" providerId="LiveId" clId="{547D2CB4-E172-4001-A77F-8AC5C8497436}" dt="2023-02-22T05:49:06.606" v="7666" actId="20577"/>
        <pc:sldMkLst>
          <pc:docMk/>
          <pc:sldMk cId="1791208356" sldId="277"/>
        </pc:sldMkLst>
        <pc:spChg chg="mod">
          <ac:chgData name="Abigail Dunford" userId="600b892968fd0e4f" providerId="LiveId" clId="{547D2CB4-E172-4001-A77F-8AC5C8497436}" dt="2023-02-22T05:12:46.269" v="6039" actId="20577"/>
          <ac:spMkLst>
            <pc:docMk/>
            <pc:sldMk cId="1791208356" sldId="277"/>
            <ac:spMk id="2" creationId="{0A32731C-311B-46F7-A865-6C3AF6B09A47}"/>
          </ac:spMkLst>
        </pc:spChg>
        <pc:spChg chg="mod">
          <ac:chgData name="Abigail Dunford" userId="600b892968fd0e4f" providerId="LiveId" clId="{547D2CB4-E172-4001-A77F-8AC5C8497436}" dt="2023-02-22T05:47:29.944" v="7607" actId="20577"/>
          <ac:spMkLst>
            <pc:docMk/>
            <pc:sldMk cId="1791208356" sldId="277"/>
            <ac:spMk id="3" creationId="{9D5232F9-FD00-464A-9F17-619C91AEF8F3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E7F456E-01A6-4013-ACA5-F5492591A24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4983A3-9B9B-4D61-97C9-B9E239A3159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6F32FC-4BD9-442A-A8C6-51598C909FE3}" type="datetimeFigureOut">
              <a:rPr lang="en-US" smtClean="0"/>
              <a:t>2/21/2023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EABE74-7A97-4D17-8390-42ADD25C33C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2C1DBD-1052-425E-BF3C-983304BED5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EEFA9E-C190-4F5C-8394-BD5F1CD55C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8019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6371FA-A98D-41E8-93F4-09945841298A}" type="datetimeFigureOut">
              <a:rPr lang="en-US" smtClean="0"/>
              <a:t>2/21/2023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289C57-55D7-40A4-A101-E74FAC7A092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902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Positive allosteric modulator means that it acts as an agonist for GABA. GABA is an inhibitory neurotransmitter.. </a:t>
            </a:r>
          </a:p>
          <a:p>
            <a:endParaRPr lang="en-US" dirty="0"/>
          </a:p>
          <a:p>
            <a:r>
              <a:rPr lang="en-US" dirty="0"/>
              <a:t>Epilepsy = convulsive seizures</a:t>
            </a:r>
          </a:p>
          <a:p>
            <a:r>
              <a:rPr lang="en-US" dirty="0"/>
              <a:t>Non-convulsive status epilepticus = seizures that last longer than 5 min or having multiple seizures within 5 minutes but not returning to a normal state in between. </a:t>
            </a:r>
          </a:p>
          <a:p>
            <a:endParaRPr lang="en-US" dirty="0"/>
          </a:p>
          <a:p>
            <a:r>
              <a:rPr lang="en-US" dirty="0"/>
              <a:t>Tardive dyskinesia = </a:t>
            </a:r>
            <a:r>
              <a:rPr lang="en-US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Tardive dyskinesia causes repetitive, involuntary movements, such as grimacing and eye blinking.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6317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GABA is the endogenous ligand</a:t>
            </a:r>
          </a:p>
          <a:p>
            <a:r>
              <a:rPr lang="en-US" dirty="0"/>
              <a:t>Decrease of neuron firing = inhibitory!!!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38565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Anxiolytic means that it reduces anxiety </a:t>
            </a:r>
          </a:p>
          <a:p>
            <a:endParaRPr lang="en-US" dirty="0"/>
          </a:p>
          <a:p>
            <a:r>
              <a:rPr lang="en-US" dirty="0"/>
              <a:t>Functional groups: </a:t>
            </a:r>
          </a:p>
          <a:p>
            <a:r>
              <a:rPr lang="en-US" dirty="0"/>
              <a:t>Arene: ring with Cl - dipole/dipole or ion/dipole</a:t>
            </a:r>
          </a:p>
          <a:p>
            <a:r>
              <a:rPr lang="en-US" dirty="0"/>
              <a:t>Nitro: NO</a:t>
            </a:r>
            <a:r>
              <a:rPr lang="en-US" baseline="-25000" dirty="0"/>
              <a:t>2 </a:t>
            </a:r>
            <a:r>
              <a:rPr lang="en-US" baseline="0" dirty="0"/>
              <a:t>- ionic</a:t>
            </a:r>
            <a:endParaRPr lang="en-US" baseline="-25000" dirty="0"/>
          </a:p>
          <a:p>
            <a:r>
              <a:rPr lang="en-US" baseline="0" dirty="0"/>
              <a:t>NH = hydrogen bonding</a:t>
            </a:r>
          </a:p>
          <a:p>
            <a:r>
              <a:rPr lang="en-US" baseline="0" dirty="0"/>
              <a:t>Ketone – H bond, dipole-dipole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5072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Since clonazepam has anticonvulsant and anxiolytic properties, it is not selective to a certain BZ receptor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601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Shouldn’t breastfeed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7477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Anterograde amnesia = can’t form new memories</a:t>
            </a:r>
          </a:p>
          <a:p>
            <a:endParaRPr lang="en-US" dirty="0"/>
          </a:p>
          <a:p>
            <a:r>
              <a:rPr lang="en-US" dirty="0"/>
              <a:t>SEVERE SIDE EFFECTS: suicide, incontinence, and psychosis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9811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Some celebs with clonazepam abuse = </a:t>
            </a:r>
            <a:r>
              <a:rPr lang="en-US" dirty="0" err="1"/>
              <a:t>lena</a:t>
            </a:r>
            <a:r>
              <a:rPr lang="en-US" dirty="0"/>
              <a:t> </a:t>
            </a:r>
            <a:r>
              <a:rPr lang="en-US" dirty="0" err="1"/>
              <a:t>dunham</a:t>
            </a:r>
            <a:r>
              <a:rPr lang="en-US" dirty="0"/>
              <a:t> &amp; </a:t>
            </a:r>
            <a:r>
              <a:rPr lang="en-US" dirty="0" err="1"/>
              <a:t>stevie</a:t>
            </a:r>
            <a:r>
              <a:rPr lang="en-US" dirty="0"/>
              <a:t> nicks</a:t>
            </a:r>
          </a:p>
          <a:p>
            <a:r>
              <a:rPr lang="en-US" dirty="0"/>
              <a:t>The more severe withdrawal symptoms typically occur when patient takes high dosage for an extended period of time.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396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Somnolence = extreme urge to sleep</a:t>
            </a:r>
          </a:p>
          <a:p>
            <a:r>
              <a:rPr lang="en-US" dirty="0"/>
              <a:t>Diplopia = double vision</a:t>
            </a:r>
          </a:p>
          <a:p>
            <a:r>
              <a:rPr lang="en-US" dirty="0"/>
              <a:t>Hypoxemia = low O2 conc in blood </a:t>
            </a:r>
          </a:p>
          <a:p>
            <a:r>
              <a:rPr lang="en-US" dirty="0"/>
              <a:t>Apnea = temporarily stop breathing</a:t>
            </a:r>
          </a:p>
          <a:p>
            <a:r>
              <a:rPr lang="en-US" dirty="0"/>
              <a:t>Hypotension = low blood pressure</a:t>
            </a:r>
          </a:p>
          <a:p>
            <a:r>
              <a:rPr lang="en-US" dirty="0"/>
              <a:t>Bradycardia = low heart rate </a:t>
            </a:r>
          </a:p>
          <a:p>
            <a:r>
              <a:rPr lang="en-US" dirty="0"/>
              <a:t>Pulmonary aspiration = bile/food secretions in the lungs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78426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Affinity – a measure of how strongly that binds to the receptor</a:t>
            </a:r>
          </a:p>
          <a:p>
            <a:r>
              <a:rPr lang="en-US" dirty="0"/>
              <a:t>	couldn’t find dissociation binding constant (</a:t>
            </a:r>
            <a:r>
              <a:rPr lang="en-US" dirty="0" err="1"/>
              <a:t>K</a:t>
            </a:r>
            <a:r>
              <a:rPr lang="en-US" baseline="-25000" dirty="0" err="1"/>
              <a:t>d</a:t>
            </a:r>
            <a:r>
              <a:rPr lang="en-US" baseline="0" dirty="0"/>
              <a:t>)</a:t>
            </a:r>
            <a:endParaRPr lang="en-US" dirty="0"/>
          </a:p>
          <a:p>
            <a:r>
              <a:rPr lang="en-US" dirty="0"/>
              <a:t>Efficacy – a measure of the max biological effect that a drug produces as a result of receptor binding</a:t>
            </a:r>
          </a:p>
          <a:p>
            <a:r>
              <a:rPr lang="en-US" dirty="0"/>
              <a:t>Potency – the amt of drug required to achieve a defined biological effect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24319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16040" y="4434840"/>
            <a:ext cx="4941771" cy="1122202"/>
          </a:xfrm>
        </p:spPr>
        <p:txBody>
          <a:bodyPr anchor="b">
            <a:noAutofit/>
          </a:bodyPr>
          <a:lstStyle>
            <a:lvl1pPr algn="l">
              <a:defRPr sz="3600" spc="150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16041" y="5586890"/>
            <a:ext cx="4941770" cy="396660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A04F1E16-9A84-4D0E-9706-79C396AF6AE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9358" t="23650" b="-1"/>
          <a:stretch/>
        </p:blipFill>
        <p:spPr>
          <a:xfrm>
            <a:off x="0" y="0"/>
            <a:ext cx="9488312" cy="505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826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 Ar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E786F69D-D4FA-4075-A7EC-8D31A184F6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2590800" cy="1027906"/>
            <a:chOff x="0" y="0"/>
            <a:chExt cx="2590800" cy="1027906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6988B2D-0240-4256-8268-4B9FF1E72363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0" y="0"/>
              <a:ext cx="2590800" cy="76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8EEAAE1-3D04-41C3-B2D2-B3BEF34C3B27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0"/>
              <a:ext cx="704850" cy="10279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martArt Placeholder 6">
            <a:extLst>
              <a:ext uri="{FF2B5EF4-FFF2-40B4-BE49-F238E27FC236}">
                <a16:creationId xmlns:a16="http://schemas.microsoft.com/office/drawing/2014/main" id="{156CA116-0F6E-4EE9-B34F-03BA07161A7A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838200" y="2111375"/>
            <a:ext cx="10515600" cy="3744913"/>
          </a:xfrm>
        </p:spPr>
        <p:txBody>
          <a:bodyPr/>
          <a:lstStyle/>
          <a:p>
            <a:r>
              <a:rPr lang="en-US"/>
              <a:t>Click icon to add SmartArt graphic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115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raphic 10">
            <a:extLst>
              <a:ext uri="{FF2B5EF4-FFF2-40B4-BE49-F238E27FC236}">
                <a16:creationId xmlns:a16="http://schemas.microsoft.com/office/drawing/2014/main" id="{9D2AF524-D4B4-4A3A-9CE4-EDAFE1D5A3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113884" y="0"/>
            <a:ext cx="10078116" cy="6858000"/>
          </a:xfrm>
          <a:custGeom>
            <a:avLst/>
            <a:gdLst>
              <a:gd name="connsiteX0" fmla="*/ 3793236 w 10078116"/>
              <a:gd name="connsiteY0" fmla="*/ 6858000 h 6858000"/>
              <a:gd name="connsiteX1" fmla="*/ 0 w 10078116"/>
              <a:gd name="connsiteY1" fmla="*/ 0 h 6858000"/>
              <a:gd name="connsiteX2" fmla="*/ 10078116 w 10078116"/>
              <a:gd name="connsiteY2" fmla="*/ 0 h 6858000"/>
              <a:gd name="connsiteX3" fmla="*/ 10078116 w 1007811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78116" h="6858000">
                <a:moveTo>
                  <a:pt x="3793236" y="6858000"/>
                </a:moveTo>
                <a:lnTo>
                  <a:pt x="0" y="0"/>
                </a:lnTo>
                <a:lnTo>
                  <a:pt x="10078116" y="0"/>
                </a:lnTo>
                <a:lnTo>
                  <a:pt x="10078116" y="685800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3987A5-99A6-4B33-BAAF-5315963538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509419"/>
            <a:ext cx="4082142" cy="585788"/>
          </a:xfrm>
        </p:spPr>
        <p:txBody>
          <a:bodyPr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BABF6CA-407C-4BF0-8234-1321A676E7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66074" y="1507772"/>
            <a:ext cx="2141764" cy="514350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76D8129B-5B68-421C-968C-3663C86EFC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2131" y="2584097"/>
            <a:ext cx="2141764" cy="514350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6C741DCA-8EBD-44F5-9D38-E938A628ADC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338556" y="3660422"/>
            <a:ext cx="2141764" cy="514350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5C43C6B1-A1BD-4A90-8B4B-F361C1BEDD2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922756" y="4736748"/>
            <a:ext cx="2141764" cy="514350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15">
            <a:extLst>
              <a:ext uri="{FF2B5EF4-FFF2-40B4-BE49-F238E27FC236}">
                <a16:creationId xmlns:a16="http://schemas.microsoft.com/office/drawing/2014/main" id="{0C66E1BD-33F0-4B94-BF94-CD4698F85C3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01536" y="1613528"/>
            <a:ext cx="5102680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35" name="Text Placeholder 15">
            <a:extLst>
              <a:ext uri="{FF2B5EF4-FFF2-40B4-BE49-F238E27FC236}">
                <a16:creationId xmlns:a16="http://schemas.microsoft.com/office/drawing/2014/main" id="{2D4661B1-6559-407A-9AEC-A46A0570AE8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986029" y="2682564"/>
            <a:ext cx="5102680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/>
              <a:t>Click to edit master text style</a:t>
            </a:r>
          </a:p>
        </p:txBody>
      </p:sp>
      <p:sp>
        <p:nvSpPr>
          <p:cNvPr id="36" name="Text Placeholder 15">
            <a:extLst>
              <a:ext uri="{FF2B5EF4-FFF2-40B4-BE49-F238E27FC236}">
                <a16:creationId xmlns:a16="http://schemas.microsoft.com/office/drawing/2014/main" id="{DCC983F7-6A25-42C0-811C-EA32138C5B8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76938" y="3755394"/>
            <a:ext cx="5102680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/>
              <a:t>Click to edit master text style</a:t>
            </a:r>
          </a:p>
        </p:txBody>
      </p:sp>
      <p:sp>
        <p:nvSpPr>
          <p:cNvPr id="37" name="Text Placeholder 15">
            <a:extLst>
              <a:ext uri="{FF2B5EF4-FFF2-40B4-BE49-F238E27FC236}">
                <a16:creationId xmlns:a16="http://schemas.microsoft.com/office/drawing/2014/main" id="{E83DA0EB-27DD-416A-8DA5-4AFDC8587E5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75280" y="4824430"/>
            <a:ext cx="5102680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/>
              <a:t>Click to edit master text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4DC36F-5D3E-439D-80B5-32633FC34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710A8A-CEC9-4787-A745-C28DD965F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49143" y="6356350"/>
            <a:ext cx="3775981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62BD04-8F01-472A-9456-4702A2218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10874" y="6356350"/>
            <a:ext cx="542925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3795F91-C721-4363-956D-756673AE7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53515" y="5023933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AC14461-E27D-413D-B31A-47B74646AF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3759917" y="3948451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D6AEA4C-7710-4829-BA87-8DD77F1593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3173453" y="2872686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9BD473E-6203-491C-87AC-54AC0AB233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2586263" y="1796083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52594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wo Cont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33700" y="892177"/>
            <a:ext cx="8421688" cy="1325563"/>
          </a:xfrm>
        </p:spPr>
        <p:txBody>
          <a:bodyPr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933700" y="2776936"/>
            <a:ext cx="3924300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933700" y="3834606"/>
            <a:ext cx="3924300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7410173" y="2776936"/>
            <a:ext cx="3943627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CLICK TO EDIT MASTER TEXT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410173" y="3834606"/>
            <a:ext cx="3943627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EE24E1DB-1F20-4C28-8069-D9219D1F8BB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9434" t="20278" b="22673"/>
          <a:stretch/>
        </p:blipFill>
        <p:spPr>
          <a:xfrm>
            <a:off x="25785" y="0"/>
            <a:ext cx="4368030" cy="3912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4519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43104" y="2776936"/>
            <a:ext cx="2882475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43104" y="3834606"/>
            <a:ext cx="2882475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647665" y="2776936"/>
            <a:ext cx="2896671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CLICK TO EDIT MASTER TEXT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47665" y="3834606"/>
            <a:ext cx="2896671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1F60A771-8BBC-4565-AB09-402DA7CB278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8066421" y="2776936"/>
            <a:ext cx="2882475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464A9BD-B815-4632-8F54-6EB70E48BAFF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8066421" y="3834606"/>
            <a:ext cx="2882475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2368EF4-1233-48C7-8DB5-75844BFCD5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2238376" cy="3105150"/>
            <a:chOff x="0" y="0"/>
            <a:chExt cx="2238376" cy="3105150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63D7850-C2A6-43CE-BBE4-8E81A0A593BF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0"/>
              <a:ext cx="1238250" cy="310515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BAD3E03-2E3B-440C-9105-6F9D33006D66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0"/>
              <a:ext cx="2238376" cy="24765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188967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76875" y="1671639"/>
            <a:ext cx="5111750" cy="1204912"/>
          </a:xfrm>
        </p:spPr>
        <p:txBody>
          <a:bodyPr anchor="b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FD4279-EA62-4397-878A-73F4948DB1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76875" y="3660774"/>
            <a:ext cx="5111750" cy="152558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74AA03A-263D-4B5F-B05B-7D6923A9A4D3}"/>
              </a:ext>
            </a:extLst>
          </p:cNvPr>
          <p:cNvGrpSpPr/>
          <p:nvPr userDrawn="1"/>
        </p:nvGrpSpPr>
        <p:grpSpPr>
          <a:xfrm>
            <a:off x="0" y="0"/>
            <a:ext cx="4762501" cy="5186363"/>
            <a:chOff x="0" y="0"/>
            <a:chExt cx="4762501" cy="5186363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87F08D6-2CA7-4A5A-BE34-07113DCA535D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0" y="876300"/>
              <a:ext cx="4762500" cy="16287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768C87F-B9C3-4DFF-8454-F3F52CE4346B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2638425" y="0"/>
              <a:ext cx="2124076" cy="518636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71F34533-9677-48AF-9374-976825F4BB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22" name="Footer Placeholder 7">
            <a:extLst>
              <a:ext uri="{FF2B5EF4-FFF2-40B4-BE49-F238E27FC236}">
                <a16:creationId xmlns:a16="http://schemas.microsoft.com/office/drawing/2014/main" id="{4FAB8A26-B99E-4F96-8327-A932A14F2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4" name="Slide Number Placeholder 8">
            <a:extLst>
              <a:ext uri="{FF2B5EF4-FFF2-40B4-BE49-F238E27FC236}">
                <a16:creationId xmlns:a16="http://schemas.microsoft.com/office/drawing/2014/main" id="{EB0962D2-BCC3-48AB-A769-2A7327D29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7805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0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losing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67200" y="1615736"/>
            <a:ext cx="4179570" cy="1524735"/>
          </a:xfrm>
        </p:spPr>
        <p:txBody>
          <a:bodyPr anchor="b">
            <a:noAutofit/>
          </a:bodyPr>
          <a:lstStyle>
            <a:lvl1pPr algn="l">
              <a:defRPr sz="3600" spc="1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67200" y="3238103"/>
            <a:ext cx="4179570" cy="1371997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0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ED3361C9-310A-4255-A94E-B77588962D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3176938" cy="6858000"/>
          </a:xfrm>
          <a:prstGeom prst="rect">
            <a:avLst/>
          </a:prstGeom>
        </p:spPr>
      </p:pic>
      <p:sp>
        <p:nvSpPr>
          <p:cNvPr id="9" name="Date Placeholder 6">
            <a:extLst>
              <a:ext uri="{FF2B5EF4-FFF2-40B4-BE49-F238E27FC236}">
                <a16:creationId xmlns:a16="http://schemas.microsoft.com/office/drawing/2014/main" id="{BF358517-D7B7-40D0-A9D0-B650C80898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67200" y="6356350"/>
            <a:ext cx="1774371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6026D44C-0B39-4DE1-A0FC-5615DDAAE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79721" y="6356350"/>
            <a:ext cx="2661557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1" name="Slide Number Placeholder 8">
            <a:extLst>
              <a:ext uri="{FF2B5EF4-FFF2-40B4-BE49-F238E27FC236}">
                <a16:creationId xmlns:a16="http://schemas.microsoft.com/office/drawing/2014/main" id="{0F8222B4-B618-42C4-8BDB-D2E4DF2F2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79428" y="6356350"/>
            <a:ext cx="1774371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140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D514C6BF-376E-43E8-881D-2E7674269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8301" r="28341" b="23071"/>
          <a:stretch/>
        </p:blipFill>
        <p:spPr>
          <a:xfrm>
            <a:off x="5488815" y="0"/>
            <a:ext cx="6703185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0A9B92-C2D0-466A-A680-A35832C452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33500" y="1020445"/>
            <a:ext cx="2895600" cy="1325563"/>
          </a:xfrm>
        </p:spPr>
        <p:txBody>
          <a:bodyPr anchor="b">
            <a:normAutofit/>
          </a:bodyPr>
          <a:lstStyle>
            <a:lvl1pPr>
              <a:defRPr sz="2800" spc="1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A41CE6-5A88-4C5C-B2A4-6A5D2153B1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3500" y="2924175"/>
            <a:ext cx="2895600" cy="2519363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9F5093-3C53-4152-B8FE-0522E07952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33500" y="6356350"/>
            <a:ext cx="985157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27F11D-8AF8-44D6-A48B-D8C7779B8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69886" y="6356349"/>
            <a:ext cx="2482842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8C0879-6B0F-4AF6-A997-EC61DA896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36305" y="6356350"/>
            <a:ext cx="987552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124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62075" y="1671639"/>
            <a:ext cx="5111750" cy="1204912"/>
          </a:xfrm>
        </p:spPr>
        <p:txBody>
          <a:bodyPr anchor="b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FD4279-EA62-4397-878A-73F4948DB1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62075" y="3660774"/>
            <a:ext cx="5111750" cy="152558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11EBF9-6826-475B-8079-C11128991B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2192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B726A3-DF54-47D2-8C3A-34FD43A19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63800" y="6356350"/>
            <a:ext cx="34798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CD125A-4493-4967-9146-841D0EF3B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7A1CF8B-3479-49A3-A30E-2F2ECE962075}"/>
              </a:ext>
            </a:extLst>
          </p:cNvPr>
          <p:cNvGrpSpPr/>
          <p:nvPr userDrawn="1"/>
        </p:nvGrpSpPr>
        <p:grpSpPr>
          <a:xfrm>
            <a:off x="6953250" y="-25401"/>
            <a:ext cx="5238750" cy="6902451"/>
            <a:chOff x="6953250" y="-25401"/>
            <a:chExt cx="5238750" cy="6902451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9FBD260-5143-4B12-B9F8-33E48D548909}"/>
                </a:ext>
              </a:extLst>
            </p:cNvPr>
            <p:cNvCxnSpPr/>
            <p:nvPr userDrawn="1"/>
          </p:nvCxnSpPr>
          <p:spPr>
            <a:xfrm>
              <a:off x="9096375" y="1497012"/>
              <a:ext cx="309562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87F08D6-2CA7-4A5A-BE34-07113DCA535D}"/>
                </a:ext>
              </a:extLst>
            </p:cNvPr>
            <p:cNvCxnSpPr/>
            <p:nvPr userDrawn="1"/>
          </p:nvCxnSpPr>
          <p:spPr>
            <a:xfrm flipH="1">
              <a:off x="6953250" y="-25401"/>
              <a:ext cx="3790950" cy="69024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49735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Brea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91350" y="2148840"/>
            <a:ext cx="4179570" cy="1715531"/>
          </a:xfrm>
        </p:spPr>
        <p:txBody>
          <a:bodyPr anchor="b">
            <a:noAutofit/>
          </a:bodyPr>
          <a:lstStyle>
            <a:lvl1pPr algn="l">
              <a:defRPr sz="3600" spc="1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91350" y="3962003"/>
            <a:ext cx="4179570" cy="365125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F05D2CCB-CCFC-4A8A-ADA9-C1E4D13B96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828675"/>
            <a:ext cx="5876925" cy="520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512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art Placeholder 6">
            <a:extLst>
              <a:ext uri="{FF2B5EF4-FFF2-40B4-BE49-F238E27FC236}">
                <a16:creationId xmlns:a16="http://schemas.microsoft.com/office/drawing/2014/main" id="{08AF2DB4-A973-4307-B59C-6058A138835C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838200" y="2111608"/>
            <a:ext cx="10515600" cy="3744912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277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able Placeholder 7">
            <a:extLst>
              <a:ext uri="{FF2B5EF4-FFF2-40B4-BE49-F238E27FC236}">
                <a16:creationId xmlns:a16="http://schemas.microsoft.com/office/drawing/2014/main" id="{C3975522-461E-4D79-B5B9-BF9471B54688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838200" y="2111381"/>
            <a:ext cx="10515600" cy="3744913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6800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AEE644D4-F9A4-4237-BD5C-4B97ABA933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558165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2FF67A8-55FA-435D-A18C-96D63D22B5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57724" y="2809875"/>
            <a:ext cx="6696075" cy="1909763"/>
          </a:xfrm>
        </p:spPr>
        <p:txBody>
          <a:bodyPr anchor="b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104828DA-5EC5-4A00-9A7B-CD9668EF24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57725" y="5028803"/>
            <a:ext cx="6696074" cy="365125"/>
          </a:xfrm>
        </p:spPr>
        <p:txBody>
          <a:bodyPr anchor="b">
            <a:normAutofit/>
          </a:bodyPr>
          <a:lstStyle>
            <a:lvl1pPr marL="0" indent="0" algn="l">
              <a:buNone/>
              <a:defRPr sz="16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303E9A-96BC-4283-A6E1-5948AEB119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676774" y="6356350"/>
            <a:ext cx="169545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A19C49-052B-4D3E-B227-1D787463C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43699" y="6356350"/>
            <a:ext cx="2543175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5E724A-95F0-41B6-A77E-EDD067272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8350" y="6356350"/>
            <a:ext cx="1695450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DAC7E4E-FE06-4E90-8107-6B543E551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 flipV="1">
            <a:off x="2209800" y="0"/>
            <a:ext cx="2438400" cy="685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3065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Slide 4 Peop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0BDE76A-30A6-4268-9656-28A484C3DCC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87181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28568" y="5084524"/>
            <a:ext cx="2317707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A02C0876-23F7-41FA-9AC9-721097D1A3CD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487181" y="5464114"/>
            <a:ext cx="1845511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C4CA5C9C-91D5-44B1-A82A-A49732B469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836914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572D0301-10F1-41B4-BEF8-C53FA4D66214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578300" y="5084524"/>
            <a:ext cx="2330816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7ADEB263-F204-4A78-A5E0-7361EFE0B92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3836913" y="5478796"/>
            <a:ext cx="1855949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4EBC7D6F-397D-4C5A-AA62-F683F88531A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327578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lvl="1"/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E767B9DE-7410-43CC-90CF-52D67EF03D4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068964" y="5084524"/>
            <a:ext cx="2317707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103678F5-B025-46E2-BD45-E77861487165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327577" y="5478796"/>
            <a:ext cx="1845511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92E6B581-A522-4758-A9A4-8B9C7B860CF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747458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E13DFE1F-4534-4828-990E-B052F51FC65C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488845" y="5084524"/>
            <a:ext cx="2317706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7E3F385B-4DD9-4F3C-A02B-179B9FA6129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747458" y="5464114"/>
            <a:ext cx="184551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3C911F2-9041-416A-B83C-F23B354E06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7334250" y="0"/>
            <a:ext cx="4857750" cy="1724025"/>
            <a:chOff x="7334250" y="0"/>
            <a:chExt cx="4857750" cy="1724025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E4B72DA-52CB-4D39-A342-8857B4D959B2}"/>
                </a:ext>
              </a:extLst>
            </p:cNvPr>
            <p:cNvCxnSpPr/>
            <p:nvPr userDrawn="1"/>
          </p:nvCxnSpPr>
          <p:spPr>
            <a:xfrm flipH="1" flipV="1">
              <a:off x="7334250" y="0"/>
              <a:ext cx="4857750" cy="76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1D9BCDA-DFB7-41A4-A7C7-CEE86CEDCBE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1487150" y="0"/>
              <a:ext cx="704850" cy="17240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512278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Slide 8 Peop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87AAB93-862D-455E-9E73-3D0DAEFDED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473953"/>
            <a:ext cx="12192000" cy="5621336"/>
            <a:chOff x="0" y="473953"/>
            <a:chExt cx="12192000" cy="5621336"/>
          </a:xfrm>
        </p:grpSpPr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B0DFD584-E5CF-41EF-B51E-679CE22DDF9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0" y="473953"/>
              <a:ext cx="2057400" cy="1647825"/>
            </a:xfrm>
            <a:prstGeom prst="rect">
              <a:avLst/>
            </a:prstGeom>
          </p:spPr>
        </p:pic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E5C02DDF-25A6-42C7-9525-F279CE2095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1049000" y="5180889"/>
              <a:ext cx="1143000" cy="914400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0BDE76A-30A6-4268-9656-28A484C3DCC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877176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500168" y="3654378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A02C0876-23F7-41FA-9AC9-721097D1A3CD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500168" y="3809747"/>
            <a:ext cx="18288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C4CA5C9C-91D5-44B1-A82A-A49732B469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26270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572D0301-10F1-41B4-BEF8-C53FA4D66214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849262" y="3654378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7ADEB263-F204-4A78-A5E0-7361EFE0B92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3849262" y="3809747"/>
            <a:ext cx="18288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32" name="Picture Placeholder 10">
            <a:extLst>
              <a:ext uri="{FF2B5EF4-FFF2-40B4-BE49-F238E27FC236}">
                <a16:creationId xmlns:a16="http://schemas.microsoft.com/office/drawing/2014/main" id="{1938DB4D-239F-4E8E-8802-0470B0131189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6655584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E767B9DE-7410-43CC-90CF-52D67EF03D4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198355" y="3654378"/>
            <a:ext cx="2105135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103678F5-B025-46E2-BD45-E77861487165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095999" y="3809747"/>
            <a:ext cx="2299855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92E6B581-A522-4758-A9A4-8B9C7B860CF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136814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E13DFE1F-4534-4828-990E-B052F51FC65C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759806" y="3654378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7E3F385B-4DD9-4F3C-A02B-179B9FA6129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744480" y="3809747"/>
            <a:ext cx="1844126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55" name="Picture Placeholder 10">
            <a:extLst>
              <a:ext uri="{FF2B5EF4-FFF2-40B4-BE49-F238E27FC236}">
                <a16:creationId xmlns:a16="http://schemas.microsoft.com/office/drawing/2014/main" id="{1EBAEB1D-A7F9-4F90-B642-4277D3802BAB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1877176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4" name="Text Placeholder 2">
            <a:extLst>
              <a:ext uri="{FF2B5EF4-FFF2-40B4-BE49-F238E27FC236}">
                <a16:creationId xmlns:a16="http://schemas.microsoft.com/office/drawing/2014/main" id="{22930C5B-603C-494E-A467-8B394D01D406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1500168" y="5513214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2" name="Text Placeholder 2">
            <a:extLst>
              <a:ext uri="{FF2B5EF4-FFF2-40B4-BE49-F238E27FC236}">
                <a16:creationId xmlns:a16="http://schemas.microsoft.com/office/drawing/2014/main" id="{540C455F-A23B-493F-B95E-AB485D91DA6A}"/>
              </a:ext>
            </a:extLst>
          </p:cNvPr>
          <p:cNvSpPr>
            <a:spLocks noGrp="1"/>
          </p:cNvSpPr>
          <p:nvPr>
            <p:ph type="body" idx="33" hasCustomPrompt="1"/>
          </p:nvPr>
        </p:nvSpPr>
        <p:spPr>
          <a:xfrm>
            <a:off x="1500168" y="5668583"/>
            <a:ext cx="18288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56" name="Picture Placeholder 10">
            <a:extLst>
              <a:ext uri="{FF2B5EF4-FFF2-40B4-BE49-F238E27FC236}">
                <a16:creationId xmlns:a16="http://schemas.microsoft.com/office/drawing/2014/main" id="{9461A69E-14C8-4325-89AF-D4257C1C05BA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226270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9" name="Text Placeholder 2">
            <a:extLst>
              <a:ext uri="{FF2B5EF4-FFF2-40B4-BE49-F238E27FC236}">
                <a16:creationId xmlns:a16="http://schemas.microsoft.com/office/drawing/2014/main" id="{6D1C374C-DAF7-40EF-B279-4EC7A2AFE6A2}"/>
              </a:ext>
            </a:extLst>
          </p:cNvPr>
          <p:cNvSpPr>
            <a:spLocks noGrp="1"/>
          </p:cNvSpPr>
          <p:nvPr>
            <p:ph type="body" idx="30" hasCustomPrompt="1"/>
          </p:nvPr>
        </p:nvSpPr>
        <p:spPr>
          <a:xfrm>
            <a:off x="3849262" y="5513214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3" name="Text Placeholder 2">
            <a:extLst>
              <a:ext uri="{FF2B5EF4-FFF2-40B4-BE49-F238E27FC236}">
                <a16:creationId xmlns:a16="http://schemas.microsoft.com/office/drawing/2014/main" id="{421FF438-E4E8-4643-BCB3-4A1C12429042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3849262" y="5668583"/>
            <a:ext cx="18288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33" name="Picture Placeholder 10">
            <a:extLst>
              <a:ext uri="{FF2B5EF4-FFF2-40B4-BE49-F238E27FC236}">
                <a16:creationId xmlns:a16="http://schemas.microsoft.com/office/drawing/2014/main" id="{E029C5CA-EDDA-4BF9-9051-8B09E98EE1E2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6655584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0" name="Text Placeholder 2">
            <a:extLst>
              <a:ext uri="{FF2B5EF4-FFF2-40B4-BE49-F238E27FC236}">
                <a16:creationId xmlns:a16="http://schemas.microsoft.com/office/drawing/2014/main" id="{D4FEDD19-A7BA-45BB-93A0-F1E896C9F26D}"/>
              </a:ext>
            </a:extLst>
          </p:cNvPr>
          <p:cNvSpPr>
            <a:spLocks noGrp="1"/>
          </p:cNvSpPr>
          <p:nvPr>
            <p:ph type="body" idx="31" hasCustomPrompt="1"/>
          </p:nvPr>
        </p:nvSpPr>
        <p:spPr>
          <a:xfrm>
            <a:off x="6339926" y="5513214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4" name="Text Placeholder 2">
            <a:extLst>
              <a:ext uri="{FF2B5EF4-FFF2-40B4-BE49-F238E27FC236}">
                <a16:creationId xmlns:a16="http://schemas.microsoft.com/office/drawing/2014/main" id="{A12F0175-7AEE-46B1-9590-D4A427680DC7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6339926" y="5668583"/>
            <a:ext cx="1813474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58" name="Picture Placeholder 10">
            <a:extLst>
              <a:ext uri="{FF2B5EF4-FFF2-40B4-BE49-F238E27FC236}">
                <a16:creationId xmlns:a16="http://schemas.microsoft.com/office/drawing/2014/main" id="{622ED9F4-EB9B-4588-8501-BFECB846EE73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136814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1" name="Text Placeholder 2">
            <a:extLst>
              <a:ext uri="{FF2B5EF4-FFF2-40B4-BE49-F238E27FC236}">
                <a16:creationId xmlns:a16="http://schemas.microsoft.com/office/drawing/2014/main" id="{5026D39F-46AB-4680-9A52-F367344A3531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8759806" y="5513214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5" name="Text Placeholder 2">
            <a:extLst>
              <a:ext uri="{FF2B5EF4-FFF2-40B4-BE49-F238E27FC236}">
                <a16:creationId xmlns:a16="http://schemas.microsoft.com/office/drawing/2014/main" id="{04E11FE2-6320-4E8C-A5B3-8104AF329ADA}"/>
              </a:ext>
            </a:extLst>
          </p:cNvPr>
          <p:cNvSpPr>
            <a:spLocks noGrp="1"/>
          </p:cNvSpPr>
          <p:nvPr>
            <p:ph type="body" idx="36" hasCustomPrompt="1"/>
          </p:nvPr>
        </p:nvSpPr>
        <p:spPr>
          <a:xfrm>
            <a:off x="8744480" y="5668583"/>
            <a:ext cx="1844126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1206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4C17E5-24ED-44BC-BA50-02EF90355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33D101-3AF0-4F06-90ED-B83615C36C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AE9FDE-AF95-49F8-A927-35A23C9E65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2E900D-8FF9-4E80-860D-89C2D3B4E4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66A0C-1415-46A3-A1FF-BE18C70873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DFD55-3C28-40EF-9E31-A92D2E4017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061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1" r:id="rId4"/>
    <p:sldLayoutId id="2147483666" r:id="rId5"/>
    <p:sldLayoutId id="2147483667" r:id="rId6"/>
    <p:sldLayoutId id="2147483654" r:id="rId7"/>
    <p:sldLayoutId id="2147483663" r:id="rId8"/>
    <p:sldLayoutId id="2147483662" r:id="rId9"/>
    <p:sldLayoutId id="2147483668" r:id="rId10"/>
    <p:sldLayoutId id="2147483652" r:id="rId11"/>
    <p:sldLayoutId id="2147483653" r:id="rId12"/>
    <p:sldLayoutId id="2147483660" r:id="rId13"/>
    <p:sldLayoutId id="2147483664" r:id="rId14"/>
    <p:sldLayoutId id="2147483665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link.springer.com/article/10.2165/00003495-197612050-00001#:~:text=Clonazepam%20is%20effective%20in%20psychomotor,of%20these%20becoming%20seizure%2Dfree" TargetMode="External"/><Relationship Id="rId3" Type="http://schemas.openxmlformats.org/officeDocument/2006/relationships/hyperlink" Target="https://www.ncbi.nlm.nih.gov/books/NBK556010/#:~:text=Clonazepam%20is%20highly%20potent%20and,modulator%20on%20GABA%2DA%20receptors" TargetMode="External"/><Relationship Id="rId7" Type="http://schemas.openxmlformats.org/officeDocument/2006/relationships/hyperlink" Target="https://pubmed.ncbi.nlm.nih.gov/2822672/#:~:text=Clonazepam%20has%20a%20relatively%20high,drug's%20concentration%20in%20brain%20tissue" TargetMode="External"/><Relationship Id="rId2" Type="http://schemas.openxmlformats.org/officeDocument/2006/relationships/hyperlink" Target="https://www.ncbi.nlm.nih.gov/pmc/articles/PMC6826832/#:~:text=The%20neurotransmitter%20gamma%2Daminobutyric%20acid,chloride%20ions%20into%20the%20cells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www.accessdata.fda.gov/drugsatfda_docs/label/2013/017533s053,020813s009lbl.pdf" TargetMode="External"/><Relationship Id="rId5" Type="http://schemas.openxmlformats.org/officeDocument/2006/relationships/hyperlink" Target="https://pubmed.ncbi.nlm.nih.gov/3117459/" TargetMode="External"/><Relationship Id="rId4" Type="http://schemas.openxmlformats.org/officeDocument/2006/relationships/hyperlink" Target="https://pubmed.ncbi.nlm.nih.gov/12646763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E75451-6A4B-484B-9ED1-353CCE25B0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16040" y="4434840"/>
            <a:ext cx="4941771" cy="1122202"/>
          </a:xfrm>
        </p:spPr>
        <p:txBody>
          <a:bodyPr/>
          <a:lstStyle/>
          <a:p>
            <a:r>
              <a:rPr lang="en-US" sz="6000" dirty="0"/>
              <a:t>Clonazepam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36A1B4-B8D1-4A72-8E20-0703F54BF1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16041" y="5586890"/>
            <a:ext cx="4941770" cy="396660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Allosteric Modulator</a:t>
            </a:r>
          </a:p>
        </p:txBody>
      </p:sp>
    </p:spTree>
    <p:extLst>
      <p:ext uri="{BB962C8B-B14F-4D97-AF65-F5344CB8AC3E}">
        <p14:creationId xmlns:p14="http://schemas.microsoft.com/office/powerpoint/2010/main" val="25860588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EF5859-10C9-4588-9727-B9362E26C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760" y="1143000"/>
            <a:ext cx="6379847" cy="666962"/>
          </a:xfrm>
        </p:spPr>
        <p:txBody>
          <a:bodyPr>
            <a:noAutofit/>
          </a:bodyPr>
          <a:lstStyle/>
          <a:p>
            <a:r>
              <a:rPr lang="en-US" sz="4000" b="1" dirty="0"/>
              <a:t>Toxicity and overdose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71D7E5-EF66-4BCD-8DAA-E9061157F0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760" y="1809962"/>
            <a:ext cx="3186590" cy="4633012"/>
          </a:xfrm>
        </p:spPr>
        <p:txBody>
          <a:bodyPr>
            <a:noAutofit/>
          </a:bodyPr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Therapeutic range: 0.02 to 0.08 mcg/mL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Initial symptoms of toxicity: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enorite"/>
                <a:ea typeface="+mn-ea"/>
                <a:cs typeface="+mn-cs"/>
              </a:rPr>
              <a:t>Somnolence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enorite"/>
                <a:ea typeface="+mn-ea"/>
                <a:cs typeface="+mn-cs"/>
              </a:rPr>
              <a:t>Diplopia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enorite"/>
                <a:ea typeface="+mn-ea"/>
                <a:cs typeface="+mn-cs"/>
              </a:rPr>
              <a:t>Slurred speech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enorite"/>
                <a:ea typeface="+mn-ea"/>
                <a:cs typeface="+mn-cs"/>
              </a:rPr>
              <a:t>Motor impairment</a:t>
            </a:r>
            <a:endParaRPr lang="en-US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Severe symptoms of overdose: </a:t>
            </a:r>
          </a:p>
          <a:p>
            <a:pPr marL="7429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Somnolence</a:t>
            </a:r>
          </a:p>
          <a:p>
            <a:pPr marL="7429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Coma</a:t>
            </a:r>
          </a:p>
          <a:p>
            <a:pPr marL="7429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Hypoxemia</a:t>
            </a:r>
          </a:p>
          <a:p>
            <a:pPr marL="7429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Apnea </a:t>
            </a:r>
          </a:p>
          <a:p>
            <a:pPr marL="7429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Hypotension</a:t>
            </a:r>
          </a:p>
          <a:p>
            <a:pPr marL="7429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Bradycardia</a:t>
            </a:r>
          </a:p>
          <a:p>
            <a:pPr marL="7429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Cardiac arrest</a:t>
            </a:r>
          </a:p>
          <a:p>
            <a:pPr marL="7429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Pulmonary aspiration </a:t>
            </a:r>
          </a:p>
          <a:p>
            <a:pPr marL="7429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1600" dirty="0"/>
          </a:p>
          <a:p>
            <a:pPr lvl="1">
              <a:lnSpc>
                <a:spcPct val="100000"/>
              </a:lnSpc>
            </a:pPr>
            <a:endParaRPr lang="en-US" sz="1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38DE18D-4947-6655-0C38-4E3A51EECF97}"/>
              </a:ext>
            </a:extLst>
          </p:cNvPr>
          <p:cNvSpPr txBox="1"/>
          <p:nvPr/>
        </p:nvSpPr>
        <p:spPr>
          <a:xfrm>
            <a:off x="3864768" y="3924512"/>
            <a:ext cx="2500313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Treatment: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Monitor respiration, pulse and blood pressure, gastric lavage.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Intravenous fluids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Maintain airway</a:t>
            </a:r>
          </a:p>
          <a:p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468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2731C-311B-46F7-A865-6C3AF6B09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2074" y="838199"/>
            <a:ext cx="7781925" cy="833439"/>
          </a:xfrm>
        </p:spPr>
        <p:txBody>
          <a:bodyPr>
            <a:noAutofit/>
          </a:bodyPr>
          <a:lstStyle/>
          <a:p>
            <a:r>
              <a:rPr lang="en-US" sz="4000" b="1" dirty="0"/>
              <a:t>Affinity, efficacy, potency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5232F9-FD00-464A-9F17-619C91AEF8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62074" y="1903411"/>
            <a:ext cx="6067425" cy="4554539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/>
                </a:solidFill>
              </a:rPr>
              <a:t>Affinity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High affinity for GABA</a:t>
            </a:r>
            <a:r>
              <a:rPr lang="en-US" sz="1600" baseline="-25000" dirty="0">
                <a:solidFill>
                  <a:schemeClr val="tx1"/>
                </a:solidFill>
              </a:rPr>
              <a:t>A </a:t>
            </a:r>
            <a:r>
              <a:rPr lang="en-US" sz="1600" dirty="0">
                <a:solidFill>
                  <a:schemeClr val="tx1"/>
                </a:solidFill>
              </a:rPr>
              <a:t>receptor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/>
                </a:solidFill>
              </a:rPr>
              <a:t>Efficacy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Reduces seizures by over 50% in over half of patients.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27% of these become seizure free.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Similar to other benzodiazepines.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Potency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High potency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Requires low dosages</a:t>
            </a:r>
          </a:p>
        </p:txBody>
      </p:sp>
    </p:spTree>
    <p:extLst>
      <p:ext uri="{BB962C8B-B14F-4D97-AF65-F5344CB8AC3E}">
        <p14:creationId xmlns:p14="http://schemas.microsoft.com/office/powerpoint/2010/main" val="17912083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6D044-C704-4974-935B-AE3D7EFC9B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/>
              <a:t>SOURCES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B9FE345-DA25-374D-08F6-151EC85AD37B}"/>
              </a:ext>
            </a:extLst>
          </p:cNvPr>
          <p:cNvSpPr txBox="1"/>
          <p:nvPr/>
        </p:nvSpPr>
        <p:spPr>
          <a:xfrm>
            <a:off x="1513879" y="1585913"/>
            <a:ext cx="9164241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2"/>
              </a:rPr>
              <a:t>https://www.ncbi.nlm.nih.gov/pmc/articles/PMC6826832/#:~:text=The%20neurotransmitter%20gamma%2Daminobutyric%20acid,chloride%20ions%20into%20the%20cells</a:t>
            </a:r>
            <a:r>
              <a:rPr lang="en-US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3"/>
              </a:rPr>
              <a:t>https://www.ncbi.nlm.nih.gov/books/NBK556010/#:~:text=Clonazepam%20is%20highly%20potent%20and,modulator%20on%20GABA%2DA%20receptors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4"/>
              </a:rPr>
              <a:t>https://pubmed.ncbi.nlm.nih.gov/12646763/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5"/>
              </a:rPr>
              <a:t>https://pubmed.ncbi.nlm.nih.gov/3117459/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6"/>
              </a:rPr>
              <a:t>https://www.accessdata.fda.gov/drugsatfda_docs/label/2013/017533s053,020813s009lbl.pdf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7"/>
              </a:rPr>
              <a:t>https://pubmed.ncbi.nlm.nih.gov/2822672/#:~:text=Clonazepam%20has%20a%20relatively%20high,drug's%20concentration%20in%20brain%20tissue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8"/>
              </a:rPr>
              <a:t>https://link.springer.com/article/10.2165/00003495-197612050-00001#:~:text=Clonazepam%20is%20effective%20in%20psychomotor,of%20these%20becoming%20seizure%2Dfree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579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EF5859-10C9-4588-9727-B9362E26C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6779" y="1145223"/>
            <a:ext cx="3879534" cy="693314"/>
          </a:xfrm>
        </p:spPr>
        <p:txBody>
          <a:bodyPr>
            <a:normAutofit/>
          </a:bodyPr>
          <a:lstStyle/>
          <a:p>
            <a:r>
              <a:rPr lang="en-US" sz="4000" b="1" dirty="0"/>
              <a:t>What is it?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71D7E5-EF66-4BCD-8DAA-E9061157F0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6779" y="2103545"/>
            <a:ext cx="4762501" cy="4018650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u="sng" dirty="0"/>
              <a:t>Generic Name:</a:t>
            </a:r>
            <a:r>
              <a:rPr lang="en-US" sz="1600" b="1" dirty="0"/>
              <a:t> </a:t>
            </a:r>
            <a:r>
              <a:rPr lang="en-US" sz="1600" dirty="0" err="1"/>
              <a:t>Klonopin</a:t>
            </a:r>
            <a:r>
              <a:rPr lang="en-US" sz="1600" dirty="0"/>
              <a:t>®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u="sng" dirty="0"/>
              <a:t>IUPAC Name:</a:t>
            </a:r>
            <a:r>
              <a:rPr lang="en-US" sz="1600" b="1" dirty="0"/>
              <a:t> </a:t>
            </a:r>
            <a:r>
              <a:rPr lang="en-US" sz="1600" dirty="0"/>
              <a:t>5-(2-Chlorophenyl)-7-nitro-1,3-dihydro-1,4-benzodiazepin-2-one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 positive allosteric modulator that binds to GABA</a:t>
            </a:r>
            <a:r>
              <a:rPr lang="en-US" sz="1600" baseline="-25000" dirty="0"/>
              <a:t>A </a:t>
            </a:r>
            <a:r>
              <a:rPr lang="en-US" sz="1600" dirty="0"/>
              <a:t>receptors.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Used to treat panic disorder, epilepsy, and non-convulsive status epilepticus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Off-label uses include restless leg syndrome, acute mania, insomnia, and tardive dyskinesia.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713219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FE5F11-B7B9-4B80-8C6A-A8A7A7190B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91350" y="700088"/>
            <a:ext cx="4179570" cy="756045"/>
          </a:xfrm>
        </p:spPr>
        <p:txBody>
          <a:bodyPr/>
          <a:lstStyle/>
          <a:p>
            <a:r>
              <a:rPr lang="en-US" sz="4000" b="1" dirty="0"/>
              <a:t>Mechanism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8AFAA9-633A-475C-B8ED-840A34F729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91350" y="1699022"/>
            <a:ext cx="4179570" cy="4530328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GABA</a:t>
            </a:r>
            <a:r>
              <a:rPr lang="en-US" baseline="-25000" dirty="0"/>
              <a:t>A</a:t>
            </a:r>
            <a:r>
              <a:rPr lang="en-US" dirty="0"/>
              <a:t> receptor is a channel protein on neurons that are specific to chloride 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When GABA neurotransmitter attaches to GABA</a:t>
            </a:r>
            <a:r>
              <a:rPr lang="en-US" baseline="-25000" dirty="0"/>
              <a:t>A </a:t>
            </a:r>
            <a:r>
              <a:rPr lang="en-US" dirty="0"/>
              <a:t>receptor, the channel opens and allows chloride ions to flow in. 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enorite"/>
                <a:ea typeface="+mn-ea"/>
                <a:cs typeface="+mn-cs"/>
              </a:rPr>
              <a:t>This causes the neurons to hyperpolarize, which decreases the neuron’s excitability, so it doesn’t fire as frequently.  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Benzodiazepines have a different binding site than GABA neurotransmitters and it’s located between the alpha and gamma subunits.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enorite"/>
                <a:ea typeface="+mn-ea"/>
                <a:cs typeface="+mn-cs"/>
              </a:rPr>
              <a:t>When clonazepam binds to the receptor, it causes a conformational change where the receptor opens the channel protein allowing Cl</a:t>
            </a:r>
            <a:r>
              <a:rPr kumimoji="0" lang="en-US" sz="1600" b="0" i="0" u="none" strike="noStrike" kern="1200" cap="none" spc="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enorite"/>
                <a:ea typeface="+mn-ea"/>
                <a:cs typeface="+mn-cs"/>
              </a:rPr>
              <a:t>-</a:t>
            </a:r>
            <a:r>
              <a:rPr kumimoji="0" lang="en-US" sz="1600" b="0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enorite"/>
                <a:ea typeface="+mn-ea"/>
                <a:cs typeface="+mn-cs"/>
              </a:rPr>
              <a:t> to flow in.</a:t>
            </a:r>
            <a:endParaRPr lang="en-US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63520B8-176F-3872-AB4A-81B56BB083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3131" y="2106214"/>
            <a:ext cx="2828926" cy="2497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280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18FC28-E0BD-4387-B8BE-9965D1A57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76875" y="1314449"/>
            <a:ext cx="5111750" cy="769145"/>
          </a:xfrm>
        </p:spPr>
        <p:txBody>
          <a:bodyPr>
            <a:normAutofit/>
          </a:bodyPr>
          <a:lstStyle/>
          <a:p>
            <a:r>
              <a:rPr lang="en-US" sz="4000" b="1" dirty="0"/>
              <a:t>classification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D19BCA-B61F-4EA6-A1FB-CCA3BD8506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76875" y="2253455"/>
            <a:ext cx="5111750" cy="3290096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Pharmacological Effect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Anticonvulsant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Anxiolytic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Chemical Structure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1600" dirty="0"/>
              <a:t>Benzodiazepines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Target System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1600" dirty="0"/>
              <a:t>Central Nervous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Target Molecule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1600" dirty="0"/>
              <a:t>GABA</a:t>
            </a:r>
            <a:r>
              <a:rPr lang="en-US" sz="1600" baseline="-25000" dirty="0"/>
              <a:t>A</a:t>
            </a:r>
            <a:r>
              <a:rPr lang="en-US" sz="1600" dirty="0"/>
              <a:t> receptor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09ACD3B-0E28-FE5E-62ED-9CAFABB0E5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206" y="2668151"/>
            <a:ext cx="3215731" cy="287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596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EF5859-10C9-4588-9727-B9362E26C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6778" y="1145223"/>
            <a:ext cx="5679759" cy="693314"/>
          </a:xfrm>
        </p:spPr>
        <p:txBody>
          <a:bodyPr>
            <a:noAutofit/>
          </a:bodyPr>
          <a:lstStyle/>
          <a:p>
            <a:r>
              <a:rPr lang="en-US" sz="4000" b="1" dirty="0"/>
              <a:t>Mechanism cont’d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71D7E5-EF66-4BCD-8DAA-E9061157F0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6779" y="2103544"/>
            <a:ext cx="4762501" cy="4054369"/>
          </a:xfrm>
        </p:spPr>
        <p:txBody>
          <a:bodyPr>
            <a:noAutofit/>
          </a:bodyPr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There are types of benzodiazepine receptors based on isoforms of the alpha subunit </a:t>
            </a:r>
          </a:p>
          <a:p>
            <a:pPr marL="7429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BZ1 (alpha-1 subunit)</a:t>
            </a:r>
          </a:p>
          <a:p>
            <a:pPr marL="1200150" lvl="2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Found in cortex, thalamus, and cerebellum. </a:t>
            </a:r>
          </a:p>
          <a:p>
            <a:pPr marL="1200150" lvl="2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Anticonvulsant and sedative</a:t>
            </a:r>
          </a:p>
          <a:p>
            <a:pPr marL="7429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BZ2 (alpha-2 subunit)</a:t>
            </a:r>
          </a:p>
          <a:p>
            <a:pPr marL="1200150" lvl="2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Found in limbic system, motor neurons, and dorsal horn of spinal cord</a:t>
            </a:r>
          </a:p>
          <a:p>
            <a:pPr marL="1200150" lvl="2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Anxiolytic </a:t>
            </a:r>
          </a:p>
        </p:txBody>
      </p:sp>
    </p:spTree>
    <p:extLst>
      <p:ext uri="{BB962C8B-B14F-4D97-AF65-F5344CB8AC3E}">
        <p14:creationId xmlns:p14="http://schemas.microsoft.com/office/powerpoint/2010/main" val="267924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2731C-311B-46F7-A865-6C3AF6B09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2075" y="838199"/>
            <a:ext cx="5667375" cy="833439"/>
          </a:xfrm>
        </p:spPr>
        <p:txBody>
          <a:bodyPr>
            <a:normAutofit/>
          </a:bodyPr>
          <a:lstStyle/>
          <a:p>
            <a:r>
              <a:rPr lang="en-US" sz="4000" b="1" dirty="0"/>
              <a:t>Pharmacokinetics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5232F9-FD00-464A-9F17-619C91AEF8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62074" y="1903411"/>
            <a:ext cx="6067425" cy="4554539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Absorbed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Take once a day at bedtime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enorite"/>
                <a:ea typeface="+mn-ea"/>
                <a:cs typeface="+mn-cs"/>
              </a:rPr>
              <a:t>Can be taken as: </a:t>
            </a:r>
          </a:p>
          <a:p>
            <a:pPr marL="1200150" marR="0" lvl="2" indent="-28575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enorite"/>
                <a:ea typeface="+mn-ea"/>
                <a:cs typeface="+mn-cs"/>
              </a:rPr>
              <a:t>Immediate release tablets: 0.5 mg, 1 mg, 2 mg</a:t>
            </a:r>
          </a:p>
          <a:p>
            <a:pPr marL="1200150" marR="0" lvl="2" indent="-28575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enorite"/>
                <a:ea typeface="+mn-ea"/>
                <a:cs typeface="+mn-cs"/>
              </a:rPr>
              <a:t>Orally disintegrated tablets (with water): 0.125 mg, 0.25 mg, 0.5 mg, 1 mg, and 2 mg </a:t>
            </a:r>
            <a:endParaRPr lang="en-US" sz="1600" dirty="0">
              <a:solidFill>
                <a:schemeClr val="tx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Rapid absorption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Max plasma concentration reached in 1-4 hours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Half-life = 30-40 hours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Oral bioavailability = 90%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Distributed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~85% bound to plasma proteins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All benzodiazepines cross the blood-brain barrier through passive diffusion, so they must be relatively lipophilic. </a:t>
            </a:r>
          </a:p>
        </p:txBody>
      </p:sp>
    </p:spTree>
    <p:extLst>
      <p:ext uri="{BB962C8B-B14F-4D97-AF65-F5344CB8AC3E}">
        <p14:creationId xmlns:p14="http://schemas.microsoft.com/office/powerpoint/2010/main" val="3571516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2731C-311B-46F7-A865-6C3AF6B09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2074" y="838199"/>
            <a:ext cx="7781925" cy="833439"/>
          </a:xfrm>
        </p:spPr>
        <p:txBody>
          <a:bodyPr>
            <a:noAutofit/>
          </a:bodyPr>
          <a:lstStyle/>
          <a:p>
            <a:r>
              <a:rPr lang="en-US" sz="4000" b="1" dirty="0"/>
              <a:t>Pharmacokinetics cont’d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5232F9-FD00-464A-9F17-619C91AEF8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62074" y="1903411"/>
            <a:ext cx="6067425" cy="4554539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Metabolized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Metabolized in liver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Cytochrome P-450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Isozyme CYP3A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Excreted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Renal Excretion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&lt;2% unchanged clonazepam in urine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Lactation</a:t>
            </a:r>
          </a:p>
        </p:txBody>
      </p:sp>
    </p:spTree>
    <p:extLst>
      <p:ext uri="{BB962C8B-B14F-4D97-AF65-F5344CB8AC3E}">
        <p14:creationId xmlns:p14="http://schemas.microsoft.com/office/powerpoint/2010/main" val="307749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FE5F11-B7B9-4B80-8C6A-A8A7A7190B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91250" y="342900"/>
            <a:ext cx="4179570" cy="756045"/>
          </a:xfrm>
        </p:spPr>
        <p:txBody>
          <a:bodyPr/>
          <a:lstStyle/>
          <a:p>
            <a:r>
              <a:rPr lang="en-US" sz="4000" b="1" dirty="0"/>
              <a:t>Side effects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8AFAA9-633A-475C-B8ED-840A34F729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91250" y="1370407"/>
            <a:ext cx="3059906" cy="5244705"/>
          </a:xfrm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Common side effects: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enorite"/>
                <a:ea typeface="+mn-ea"/>
                <a:cs typeface="+mn-cs"/>
              </a:rPr>
              <a:t>Lethargy 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enorite"/>
                <a:ea typeface="+mn-ea"/>
                <a:cs typeface="+mn-cs"/>
              </a:rPr>
              <a:t>Fatigue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enorite"/>
                <a:ea typeface="+mn-ea"/>
                <a:cs typeface="+mn-cs"/>
              </a:rPr>
              <a:t>Sedation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enorite"/>
                <a:ea typeface="+mn-ea"/>
                <a:cs typeface="+mn-cs"/>
              </a:rPr>
              <a:t>Drowsiness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enorite"/>
                <a:ea typeface="+mn-ea"/>
                <a:cs typeface="+mn-cs"/>
              </a:rPr>
              <a:t>Motor impairment (coordination, balance, dizziness)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Less common side effects:</a:t>
            </a:r>
            <a:endParaRPr lang="en-US" sz="1600" dirty="0"/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Blurred vision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Confusion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Irritability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Loss of libido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Lack of motivation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Psychomotor agitation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Hallucination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Worsening of depression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Short-term memory loss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Anterograde amnesia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85E2368-189D-F645-BB9B-867256905BD7}"/>
              </a:ext>
            </a:extLst>
          </p:cNvPr>
          <p:cNvSpPr txBox="1"/>
          <p:nvPr/>
        </p:nvSpPr>
        <p:spPr>
          <a:xfrm>
            <a:off x="9436894" y="1370407"/>
            <a:ext cx="2286000" cy="243656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enorite"/>
                <a:ea typeface="+mn-ea"/>
                <a:cs typeface="+mn-cs"/>
              </a:rPr>
              <a:t>Should not take if you have a history of liver disease, breastfeeding, pregnant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enorite"/>
                <a:ea typeface="+mn-ea"/>
                <a:cs typeface="+mn-cs"/>
              </a:rPr>
              <a:t>Interacts with a lot of drugs so consult a doctor if you are taking any other medication. </a:t>
            </a:r>
          </a:p>
        </p:txBody>
      </p:sp>
    </p:spTree>
    <p:extLst>
      <p:ext uri="{BB962C8B-B14F-4D97-AF65-F5344CB8AC3E}">
        <p14:creationId xmlns:p14="http://schemas.microsoft.com/office/powerpoint/2010/main" val="34168364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18FC28-E0BD-4387-B8BE-9965D1A57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76875" y="619123"/>
            <a:ext cx="5111750" cy="1390651"/>
          </a:xfrm>
        </p:spPr>
        <p:txBody>
          <a:bodyPr>
            <a:normAutofit/>
          </a:bodyPr>
          <a:lstStyle/>
          <a:p>
            <a:r>
              <a:rPr lang="en-US" sz="4000" b="1" dirty="0"/>
              <a:t>Tolerance and dependence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D19BCA-B61F-4EA6-A1FB-CCA3BD8506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76875" y="2253455"/>
            <a:ext cx="5111750" cy="3985422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Tolerance can build up quickly – best used as a short-term drug.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Can cause physical dependence but addiction can occur with drug abuse.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Patients should gradually be taken off clonazepam.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Abrupt discontinuance of drug can lead to withdrawal symptoms similar to alcohol or barbiturates</a:t>
            </a:r>
          </a:p>
          <a:p>
            <a:pPr marL="1200150" marR="0" lvl="2" indent="-28575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enorite"/>
                <a:ea typeface="+mn-ea"/>
                <a:cs typeface="+mn-cs"/>
              </a:rPr>
              <a:t>Convulsions, psychosis, hallucinations, behavioral disorder, tremor, and abdominal and muscle cramps</a:t>
            </a:r>
            <a:endParaRPr lang="en-US" sz="1600" dirty="0">
              <a:solidFill>
                <a:schemeClr val="tx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Mild symptoms include insomnia and dysphoria.</a:t>
            </a:r>
          </a:p>
        </p:txBody>
      </p:sp>
    </p:spTree>
    <p:extLst>
      <p:ext uri="{BB962C8B-B14F-4D97-AF65-F5344CB8AC3E}">
        <p14:creationId xmlns:p14="http://schemas.microsoft.com/office/powerpoint/2010/main" val="17428616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4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9E6DF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56">
      <a:majorFont>
        <a:latin typeface="Tenorite"/>
        <a:ea typeface=""/>
        <a:cs typeface=""/>
      </a:majorFont>
      <a:minorFont>
        <a:latin typeface="Tenorit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inimalist Presentation_tm67328976_Win32_LW_SL_v3" id="{B5A5B451-F186-4F05-917D-430247B33515}" vid="{C0610F80-F57F-4E6B-A096-3AEBDD5FC54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/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0" ma:contentTypeDescription="Create a new document." ma:contentTypeScope="" ma:versionID="1267097ee5f5874adfcc408041ae252e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395891a93df65b14727750f2c06c306c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4:TaxCatchAll" minOccurs="0"/>
                <xsd:element ref="ns2:ImageTagsTaxHTFiel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9C43685-694E-4579-B109-3C418D49DA65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2.xml><?xml version="1.0" encoding="utf-8"?>
<ds:datastoreItem xmlns:ds="http://schemas.openxmlformats.org/officeDocument/2006/customXml" ds:itemID="{0FD6FE22-81A0-4500-AFD0-342D21BB9A2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C96B61E-1B64-430F-934F-7D1B9002802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{5EB4EDB1-99F7-4972-8AEC-02466670BED6}tf67328976_win32</Template>
  <TotalTime>246</TotalTime>
  <Words>1067</Words>
  <Application>Microsoft Office PowerPoint</Application>
  <PresentationFormat>Widescreen</PresentationFormat>
  <Paragraphs>165</Paragraphs>
  <Slides>12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Courier New</vt:lpstr>
      <vt:lpstr>Roboto</vt:lpstr>
      <vt:lpstr>Tenorite</vt:lpstr>
      <vt:lpstr>Office Theme</vt:lpstr>
      <vt:lpstr>Clonazepam</vt:lpstr>
      <vt:lpstr>What is it? </vt:lpstr>
      <vt:lpstr>Mechanism</vt:lpstr>
      <vt:lpstr>classification</vt:lpstr>
      <vt:lpstr>Mechanism cont’d</vt:lpstr>
      <vt:lpstr>Pharmacokinetics </vt:lpstr>
      <vt:lpstr>Pharmacokinetics cont’d </vt:lpstr>
      <vt:lpstr>Side effects</vt:lpstr>
      <vt:lpstr>Tolerance and dependence</vt:lpstr>
      <vt:lpstr>Toxicity and overdose</vt:lpstr>
      <vt:lpstr>Affinity, efficacy, potency</vt:lpstr>
      <vt:lpstr>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Clonazepam</dc:title>
  <dc:creator>Abigail Dunford</dc:creator>
  <cp:lastModifiedBy>Abigail Dunford</cp:lastModifiedBy>
  <cp:revision>1</cp:revision>
  <dcterms:created xsi:type="dcterms:W3CDTF">2023-02-22T01:42:49Z</dcterms:created>
  <dcterms:modified xsi:type="dcterms:W3CDTF">2023-02-22T05:49:22Z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