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2B51C0-045B-334E-A039-E50A1B1749AB}" v="19" dt="2023-03-06T13:48:54.0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4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oggins, Seth" userId="40e6b67f-b7ad-4bc9-b9dc-9f9d203ed12f" providerId="ADAL" clId="{092B51C0-045B-334E-A039-E50A1B1749AB}"/>
    <pc:docChg chg="undo custSel addSld modSld addMainMaster delMainMaster">
      <pc:chgData name="Scoggins, Seth" userId="40e6b67f-b7ad-4bc9-b9dc-9f9d203ed12f" providerId="ADAL" clId="{092B51C0-045B-334E-A039-E50A1B1749AB}" dt="2023-03-06T13:49:42.292" v="2338" actId="20577"/>
      <pc:docMkLst>
        <pc:docMk/>
      </pc:docMkLst>
      <pc:sldChg chg="addSp modSp mod setBg modClrScheme chgLayout">
        <pc:chgData name="Scoggins, Seth" userId="40e6b67f-b7ad-4bc9-b9dc-9f9d203ed12f" providerId="ADAL" clId="{092B51C0-045B-334E-A039-E50A1B1749AB}" dt="2023-03-06T03:05:00.115" v="31" actId="20577"/>
        <pc:sldMkLst>
          <pc:docMk/>
          <pc:sldMk cId="109857222" sldId="256"/>
        </pc:sldMkLst>
        <pc:spChg chg="mod">
          <ac:chgData name="Scoggins, Seth" userId="40e6b67f-b7ad-4bc9-b9dc-9f9d203ed12f" providerId="ADAL" clId="{092B51C0-045B-334E-A039-E50A1B1749AB}" dt="2023-03-06T03:04:47.795" v="12" actId="26606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Scoggins, Seth" userId="40e6b67f-b7ad-4bc9-b9dc-9f9d203ed12f" providerId="ADAL" clId="{092B51C0-045B-334E-A039-E50A1B1749AB}" dt="2023-03-06T03:05:00.115" v="31" actId="20577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Scoggins, Seth" userId="40e6b67f-b7ad-4bc9-b9dc-9f9d203ed12f" providerId="ADAL" clId="{092B51C0-045B-334E-A039-E50A1B1749AB}" dt="2023-03-06T03:04:47.795" v="12" actId="26606"/>
          <ac:spMkLst>
            <pc:docMk/>
            <pc:sldMk cId="109857222" sldId="256"/>
            <ac:spMk id="9" creationId="{68CA250C-CF5A-4736-9249-D6111F7C5545}"/>
          </ac:spMkLst>
        </pc:spChg>
        <pc:spChg chg="add">
          <ac:chgData name="Scoggins, Seth" userId="40e6b67f-b7ad-4bc9-b9dc-9f9d203ed12f" providerId="ADAL" clId="{092B51C0-045B-334E-A039-E50A1B1749AB}" dt="2023-03-06T03:04:47.795" v="12" actId="26606"/>
          <ac:spMkLst>
            <pc:docMk/>
            <pc:sldMk cId="109857222" sldId="256"/>
            <ac:spMk id="11" creationId="{3BBB887A-DB02-4431-8FDF-F517505C9E46}"/>
          </ac:spMkLst>
        </pc:spChg>
        <pc:picChg chg="add">
          <ac:chgData name="Scoggins, Seth" userId="40e6b67f-b7ad-4bc9-b9dc-9f9d203ed12f" providerId="ADAL" clId="{092B51C0-045B-334E-A039-E50A1B1749AB}" dt="2023-03-06T03:04:47.795" v="12" actId="26606"/>
          <ac:picMkLst>
            <pc:docMk/>
            <pc:sldMk cId="109857222" sldId="256"/>
            <ac:picMk id="4" creationId="{32F72CDF-B028-4149-2D98-C59FD77AF251}"/>
          </ac:picMkLst>
        </pc:picChg>
      </pc:sldChg>
      <pc:sldChg chg="addSp delSp modSp new mod setBg">
        <pc:chgData name="Scoggins, Seth" userId="40e6b67f-b7ad-4bc9-b9dc-9f9d203ed12f" providerId="ADAL" clId="{092B51C0-045B-334E-A039-E50A1B1749AB}" dt="2023-03-06T03:12:24.194" v="254" actId="26606"/>
        <pc:sldMkLst>
          <pc:docMk/>
          <pc:sldMk cId="3739710930" sldId="257"/>
        </pc:sldMkLst>
        <pc:spChg chg="del mod">
          <ac:chgData name="Scoggins, Seth" userId="40e6b67f-b7ad-4bc9-b9dc-9f9d203ed12f" providerId="ADAL" clId="{092B51C0-045B-334E-A039-E50A1B1749AB}" dt="2023-03-06T03:07:44.594" v="144" actId="478"/>
          <ac:spMkLst>
            <pc:docMk/>
            <pc:sldMk cId="3739710930" sldId="257"/>
            <ac:spMk id="2" creationId="{326359D8-76F6-A1F2-06F7-4DD6AC1BB851}"/>
          </ac:spMkLst>
        </pc:spChg>
        <pc:spChg chg="del">
          <ac:chgData name="Scoggins, Seth" userId="40e6b67f-b7ad-4bc9-b9dc-9f9d203ed12f" providerId="ADAL" clId="{092B51C0-045B-334E-A039-E50A1B1749AB}" dt="2023-03-06T03:05:12.628" v="33"/>
          <ac:spMkLst>
            <pc:docMk/>
            <pc:sldMk cId="3739710930" sldId="257"/>
            <ac:spMk id="3" creationId="{ACBE78E6-291A-2157-A671-E67F035708CD}"/>
          </ac:spMkLst>
        </pc:spChg>
        <pc:spChg chg="add del mod">
          <ac:chgData name="Scoggins, Seth" userId="40e6b67f-b7ad-4bc9-b9dc-9f9d203ed12f" providerId="ADAL" clId="{092B51C0-045B-334E-A039-E50A1B1749AB}" dt="2023-03-06T03:05:42.564" v="34"/>
          <ac:spMkLst>
            <pc:docMk/>
            <pc:sldMk cId="3739710930" sldId="257"/>
            <ac:spMk id="4" creationId="{EE5AEB56-046C-2D83-BE86-F6E58C69378B}"/>
          </ac:spMkLst>
        </pc:spChg>
        <pc:spChg chg="add del mod">
          <ac:chgData name="Scoggins, Seth" userId="40e6b67f-b7ad-4bc9-b9dc-9f9d203ed12f" providerId="ADAL" clId="{092B51C0-045B-334E-A039-E50A1B1749AB}" dt="2023-03-06T03:07:47.182" v="145" actId="478"/>
          <ac:spMkLst>
            <pc:docMk/>
            <pc:sldMk cId="3739710930" sldId="257"/>
            <ac:spMk id="6" creationId="{5DD45681-E11E-971F-6461-DBDD4EAFC69A}"/>
          </ac:spMkLst>
        </pc:spChg>
        <pc:spChg chg="add mod ord">
          <ac:chgData name="Scoggins, Seth" userId="40e6b67f-b7ad-4bc9-b9dc-9f9d203ed12f" providerId="ADAL" clId="{092B51C0-045B-334E-A039-E50A1B1749AB}" dt="2023-03-06T03:12:24.189" v="253" actId="26606"/>
          <ac:spMkLst>
            <pc:docMk/>
            <pc:sldMk cId="3739710930" sldId="257"/>
            <ac:spMk id="7" creationId="{3080ABDD-2CE1-5C47-2690-20B296E5A133}"/>
          </ac:spMkLst>
        </pc:spChg>
        <pc:spChg chg="add del mod">
          <ac:chgData name="Scoggins, Seth" userId="40e6b67f-b7ad-4bc9-b9dc-9f9d203ed12f" providerId="ADAL" clId="{092B51C0-045B-334E-A039-E50A1B1749AB}" dt="2023-03-06T03:11:47.818" v="245"/>
          <ac:spMkLst>
            <pc:docMk/>
            <pc:sldMk cId="3739710930" sldId="257"/>
            <ac:spMk id="8" creationId="{B1227388-FA9D-FD7E-F07F-D3908E22A660}"/>
          </ac:spMkLst>
        </pc:spChg>
        <pc:spChg chg="add del mod">
          <ac:chgData name="Scoggins, Seth" userId="40e6b67f-b7ad-4bc9-b9dc-9f9d203ed12f" providerId="ADAL" clId="{092B51C0-045B-334E-A039-E50A1B1749AB}" dt="2023-03-06T03:12:19.170" v="249"/>
          <ac:spMkLst>
            <pc:docMk/>
            <pc:sldMk cId="3739710930" sldId="257"/>
            <ac:spMk id="9" creationId="{D1A831B0-0994-41F4-97A6-727742CC5288}"/>
          </ac:spMkLst>
        </pc:spChg>
        <pc:spChg chg="add del">
          <ac:chgData name="Scoggins, Seth" userId="40e6b67f-b7ad-4bc9-b9dc-9f9d203ed12f" providerId="ADAL" clId="{092B51C0-045B-334E-A039-E50A1B1749AB}" dt="2023-03-06T03:11:52.417" v="246" actId="26606"/>
          <ac:spMkLst>
            <pc:docMk/>
            <pc:sldMk cId="3739710930" sldId="257"/>
            <ac:spMk id="1033" creationId="{042E603F-28B7-4831-BF23-65FBAB13D5FB}"/>
          </ac:spMkLst>
        </pc:spChg>
        <pc:spChg chg="add del">
          <ac:chgData name="Scoggins, Seth" userId="40e6b67f-b7ad-4bc9-b9dc-9f9d203ed12f" providerId="ADAL" clId="{092B51C0-045B-334E-A039-E50A1B1749AB}" dt="2023-03-06T03:11:52.417" v="246" actId="26606"/>
          <ac:spMkLst>
            <pc:docMk/>
            <pc:sldMk cId="3739710930" sldId="257"/>
            <ac:spMk id="1035" creationId="{4D39700F-2B10-4402-A7DD-06EE2245880D}"/>
          </ac:spMkLst>
        </pc:spChg>
        <pc:spChg chg="add del">
          <ac:chgData name="Scoggins, Seth" userId="40e6b67f-b7ad-4bc9-b9dc-9f9d203ed12f" providerId="ADAL" clId="{092B51C0-045B-334E-A039-E50A1B1749AB}" dt="2023-03-06T03:11:52.417" v="246" actId="26606"/>
          <ac:spMkLst>
            <pc:docMk/>
            <pc:sldMk cId="3739710930" sldId="257"/>
            <ac:spMk id="1037" creationId="{6DA65B90-7B06-4499-91BA-CDDD36132481}"/>
          </ac:spMkLst>
        </pc:spChg>
        <pc:spChg chg="add del">
          <ac:chgData name="Scoggins, Seth" userId="40e6b67f-b7ad-4bc9-b9dc-9f9d203ed12f" providerId="ADAL" clId="{092B51C0-045B-334E-A039-E50A1B1749AB}" dt="2023-03-06T03:11:52.417" v="246" actId="26606"/>
          <ac:spMkLst>
            <pc:docMk/>
            <pc:sldMk cId="3739710930" sldId="257"/>
            <ac:spMk id="1039" creationId="{603D3CC2-92C0-446B-91D6-D95EB33555E0}"/>
          </ac:spMkLst>
        </pc:spChg>
        <pc:spChg chg="add del">
          <ac:chgData name="Scoggins, Seth" userId="40e6b67f-b7ad-4bc9-b9dc-9f9d203ed12f" providerId="ADAL" clId="{092B51C0-045B-334E-A039-E50A1B1749AB}" dt="2023-03-06T03:11:52.417" v="246" actId="26606"/>
          <ac:spMkLst>
            <pc:docMk/>
            <pc:sldMk cId="3739710930" sldId="257"/>
            <ac:spMk id="1041" creationId="{2897C999-28FA-4C54-8B7D-F10AACDEFA5F}"/>
          </ac:spMkLst>
        </pc:spChg>
        <pc:spChg chg="add del">
          <ac:chgData name="Scoggins, Seth" userId="40e6b67f-b7ad-4bc9-b9dc-9f9d203ed12f" providerId="ADAL" clId="{092B51C0-045B-334E-A039-E50A1B1749AB}" dt="2023-03-06T03:12:24.194" v="254" actId="26606"/>
          <ac:spMkLst>
            <pc:docMk/>
            <pc:sldMk cId="3739710930" sldId="257"/>
            <ac:spMk id="1046" creationId="{B937640E-EF7A-4A6C-A950-D12B7D5C923E}"/>
          </ac:spMkLst>
        </pc:spChg>
        <pc:spChg chg="add del">
          <ac:chgData name="Scoggins, Seth" userId="40e6b67f-b7ad-4bc9-b9dc-9f9d203ed12f" providerId="ADAL" clId="{092B51C0-045B-334E-A039-E50A1B1749AB}" dt="2023-03-06T03:12:24.194" v="254" actId="26606"/>
          <ac:spMkLst>
            <pc:docMk/>
            <pc:sldMk cId="3739710930" sldId="257"/>
            <ac:spMk id="1048" creationId="{4E64E4A9-D8D0-4AE7-99BD-EFE51D6EB122}"/>
          </ac:spMkLst>
        </pc:spChg>
        <pc:spChg chg="add del">
          <ac:chgData name="Scoggins, Seth" userId="40e6b67f-b7ad-4bc9-b9dc-9f9d203ed12f" providerId="ADAL" clId="{092B51C0-045B-334E-A039-E50A1B1749AB}" dt="2023-03-06T03:12:24.194" v="254" actId="26606"/>
          <ac:spMkLst>
            <pc:docMk/>
            <pc:sldMk cId="3739710930" sldId="257"/>
            <ac:spMk id="1050" creationId="{AFD62F46-8DC3-4EDF-BDEF-27C439C6F7BD}"/>
          </ac:spMkLst>
        </pc:spChg>
        <pc:spChg chg="add del">
          <ac:chgData name="Scoggins, Seth" userId="40e6b67f-b7ad-4bc9-b9dc-9f9d203ed12f" providerId="ADAL" clId="{092B51C0-045B-334E-A039-E50A1B1749AB}" dt="2023-03-06T03:12:24.189" v="253" actId="26606"/>
          <ac:spMkLst>
            <pc:docMk/>
            <pc:sldMk cId="3739710930" sldId="257"/>
            <ac:spMk id="1055" creationId="{B937640E-EF7A-4A6C-A950-D12B7D5C923E}"/>
          </ac:spMkLst>
        </pc:spChg>
        <pc:spChg chg="add del">
          <ac:chgData name="Scoggins, Seth" userId="40e6b67f-b7ad-4bc9-b9dc-9f9d203ed12f" providerId="ADAL" clId="{092B51C0-045B-334E-A039-E50A1B1749AB}" dt="2023-03-06T03:12:24.189" v="253" actId="26606"/>
          <ac:spMkLst>
            <pc:docMk/>
            <pc:sldMk cId="3739710930" sldId="257"/>
            <ac:spMk id="1057" creationId="{76ADA084-C86B-4F3C-8077-6A8999CC4632}"/>
          </ac:spMkLst>
        </pc:spChg>
        <pc:spChg chg="add">
          <ac:chgData name="Scoggins, Seth" userId="40e6b67f-b7ad-4bc9-b9dc-9f9d203ed12f" providerId="ADAL" clId="{092B51C0-045B-334E-A039-E50A1B1749AB}" dt="2023-03-06T03:12:24.194" v="254" actId="26606"/>
          <ac:spMkLst>
            <pc:docMk/>
            <pc:sldMk cId="3739710930" sldId="257"/>
            <ac:spMk id="1059" creationId="{AFD62F46-8DC3-4EDF-BDEF-27C439C6F7BD}"/>
          </ac:spMkLst>
        </pc:spChg>
        <pc:spChg chg="add">
          <ac:chgData name="Scoggins, Seth" userId="40e6b67f-b7ad-4bc9-b9dc-9f9d203ed12f" providerId="ADAL" clId="{092B51C0-045B-334E-A039-E50A1B1749AB}" dt="2023-03-06T03:12:24.194" v="254" actId="26606"/>
          <ac:spMkLst>
            <pc:docMk/>
            <pc:sldMk cId="3739710930" sldId="257"/>
            <ac:spMk id="1060" creationId="{B937640E-EF7A-4A6C-A950-D12B7D5C923E}"/>
          </ac:spMkLst>
        </pc:spChg>
        <pc:spChg chg="add">
          <ac:chgData name="Scoggins, Seth" userId="40e6b67f-b7ad-4bc9-b9dc-9f9d203ed12f" providerId="ADAL" clId="{092B51C0-045B-334E-A039-E50A1B1749AB}" dt="2023-03-06T03:12:24.194" v="254" actId="26606"/>
          <ac:spMkLst>
            <pc:docMk/>
            <pc:sldMk cId="3739710930" sldId="257"/>
            <ac:spMk id="1061" creationId="{4E64E4A9-D8D0-4AE7-99BD-EFE51D6EB122}"/>
          </ac:spMkLst>
        </pc:spChg>
        <pc:picChg chg="add del mod">
          <ac:chgData name="Scoggins, Seth" userId="40e6b67f-b7ad-4bc9-b9dc-9f9d203ed12f" providerId="ADAL" clId="{092B51C0-045B-334E-A039-E50A1B1749AB}" dt="2023-03-06T03:11:21.372" v="244" actId="478"/>
          <ac:picMkLst>
            <pc:docMk/>
            <pc:sldMk cId="3739710930" sldId="257"/>
            <ac:picMk id="1028" creationId="{D4A941F8-7535-B7A0-247C-E4F372D82681}"/>
          </ac:picMkLst>
        </pc:picChg>
        <pc:picChg chg="add del mod">
          <ac:chgData name="Scoggins, Seth" userId="40e6b67f-b7ad-4bc9-b9dc-9f9d203ed12f" providerId="ADAL" clId="{092B51C0-045B-334E-A039-E50A1B1749AB}" dt="2023-03-06T03:12:16.047" v="248" actId="478"/>
          <ac:picMkLst>
            <pc:docMk/>
            <pc:sldMk cId="3739710930" sldId="257"/>
            <ac:picMk id="1030" creationId="{5F86F930-12AA-BE00-8B27-0E9008FA3242}"/>
          </ac:picMkLst>
        </pc:picChg>
        <pc:picChg chg="add mod">
          <ac:chgData name="Scoggins, Seth" userId="40e6b67f-b7ad-4bc9-b9dc-9f9d203ed12f" providerId="ADAL" clId="{092B51C0-045B-334E-A039-E50A1B1749AB}" dt="2023-03-06T03:12:24.194" v="254" actId="26606"/>
          <ac:picMkLst>
            <pc:docMk/>
            <pc:sldMk cId="3739710930" sldId="257"/>
            <ac:picMk id="1032" creationId="{AE89A067-EAC3-79F3-6A6D-9FFEBA5838AE}"/>
          </ac:picMkLst>
        </pc:picChg>
      </pc:sldChg>
      <pc:sldChg chg="addSp delSp modSp new mod setBg">
        <pc:chgData name="Scoggins, Seth" userId="40e6b67f-b7ad-4bc9-b9dc-9f9d203ed12f" providerId="ADAL" clId="{092B51C0-045B-334E-A039-E50A1B1749AB}" dt="2023-03-06T03:13:44.693" v="272" actId="1076"/>
        <pc:sldMkLst>
          <pc:docMk/>
          <pc:sldMk cId="1700265223" sldId="258"/>
        </pc:sldMkLst>
        <pc:spChg chg="mod">
          <ac:chgData name="Scoggins, Seth" userId="40e6b67f-b7ad-4bc9-b9dc-9f9d203ed12f" providerId="ADAL" clId="{092B51C0-045B-334E-A039-E50A1B1749AB}" dt="2023-03-06T03:13:09.605" v="270" actId="26606"/>
          <ac:spMkLst>
            <pc:docMk/>
            <pc:sldMk cId="1700265223" sldId="258"/>
            <ac:spMk id="2" creationId="{6DE9A3A7-DA59-DD5D-F4B3-D777D97CB531}"/>
          </ac:spMkLst>
        </pc:spChg>
        <pc:spChg chg="del">
          <ac:chgData name="Scoggins, Seth" userId="40e6b67f-b7ad-4bc9-b9dc-9f9d203ed12f" providerId="ADAL" clId="{092B51C0-045B-334E-A039-E50A1B1749AB}" dt="2023-03-06T03:12:48.713" v="265"/>
          <ac:spMkLst>
            <pc:docMk/>
            <pc:sldMk cId="1700265223" sldId="258"/>
            <ac:spMk id="3" creationId="{0D2F9A3D-25DC-F6FD-E090-FA4E34F5A6C3}"/>
          </ac:spMkLst>
        </pc:spChg>
        <pc:spChg chg="add del mod">
          <ac:chgData name="Scoggins, Seth" userId="40e6b67f-b7ad-4bc9-b9dc-9f9d203ed12f" providerId="ADAL" clId="{092B51C0-045B-334E-A039-E50A1B1749AB}" dt="2023-03-06T03:12:59.222" v="267"/>
          <ac:spMkLst>
            <pc:docMk/>
            <pc:sldMk cId="1700265223" sldId="258"/>
            <ac:spMk id="4" creationId="{894039D3-CA01-B122-009A-3ADE3120D087}"/>
          </ac:spMkLst>
        </pc:spChg>
        <pc:spChg chg="add del">
          <ac:chgData name="Scoggins, Seth" userId="40e6b67f-b7ad-4bc9-b9dc-9f9d203ed12f" providerId="ADAL" clId="{092B51C0-045B-334E-A039-E50A1B1749AB}" dt="2023-03-06T03:13:09.598" v="269" actId="26606"/>
          <ac:spMkLst>
            <pc:docMk/>
            <pc:sldMk cId="1700265223" sldId="258"/>
            <ac:spMk id="2056" creationId="{5597913B-C9DC-9481-C85C-CFEA184CBC43}"/>
          </ac:spMkLst>
        </pc:spChg>
        <pc:spChg chg="add">
          <ac:chgData name="Scoggins, Seth" userId="40e6b67f-b7ad-4bc9-b9dc-9f9d203ed12f" providerId="ADAL" clId="{092B51C0-045B-334E-A039-E50A1B1749AB}" dt="2023-03-06T03:13:09.605" v="270" actId="26606"/>
          <ac:spMkLst>
            <pc:docMk/>
            <pc:sldMk cId="1700265223" sldId="258"/>
            <ac:spMk id="2057" creationId="{042E603F-28B7-4831-BF23-65FBAB13D5FB}"/>
          </ac:spMkLst>
        </pc:spChg>
        <pc:spChg chg="add del">
          <ac:chgData name="Scoggins, Seth" userId="40e6b67f-b7ad-4bc9-b9dc-9f9d203ed12f" providerId="ADAL" clId="{092B51C0-045B-334E-A039-E50A1B1749AB}" dt="2023-03-06T03:13:09.598" v="269" actId="26606"/>
          <ac:spMkLst>
            <pc:docMk/>
            <pc:sldMk cId="1700265223" sldId="258"/>
            <ac:spMk id="2059" creationId="{B937640E-EF7A-4A6C-A950-D12B7D5C923E}"/>
          </ac:spMkLst>
        </pc:spChg>
        <pc:spChg chg="add del">
          <ac:chgData name="Scoggins, Seth" userId="40e6b67f-b7ad-4bc9-b9dc-9f9d203ed12f" providerId="ADAL" clId="{092B51C0-045B-334E-A039-E50A1B1749AB}" dt="2023-03-06T03:13:09.598" v="269" actId="26606"/>
          <ac:spMkLst>
            <pc:docMk/>
            <pc:sldMk cId="1700265223" sldId="258"/>
            <ac:spMk id="2061" creationId="{4E64E4A9-D8D0-4AE7-99BD-EFE51D6EB122}"/>
          </ac:spMkLst>
        </pc:spChg>
        <pc:spChg chg="add del">
          <ac:chgData name="Scoggins, Seth" userId="40e6b67f-b7ad-4bc9-b9dc-9f9d203ed12f" providerId="ADAL" clId="{092B51C0-045B-334E-A039-E50A1B1749AB}" dt="2023-03-06T03:13:09.598" v="269" actId="26606"/>
          <ac:spMkLst>
            <pc:docMk/>
            <pc:sldMk cId="1700265223" sldId="258"/>
            <ac:spMk id="2063" creationId="{AFD62F46-8DC3-4EDF-BDEF-27C439C6F7BD}"/>
          </ac:spMkLst>
        </pc:spChg>
        <pc:spChg chg="add">
          <ac:chgData name="Scoggins, Seth" userId="40e6b67f-b7ad-4bc9-b9dc-9f9d203ed12f" providerId="ADAL" clId="{092B51C0-045B-334E-A039-E50A1B1749AB}" dt="2023-03-06T03:13:09.605" v="270" actId="26606"/>
          <ac:spMkLst>
            <pc:docMk/>
            <pc:sldMk cId="1700265223" sldId="258"/>
            <ac:spMk id="2065" creationId="{396CFDFE-8E78-4E0B-8719-596F3ACB92F6}"/>
          </ac:spMkLst>
        </pc:spChg>
        <pc:spChg chg="add">
          <ac:chgData name="Scoggins, Seth" userId="40e6b67f-b7ad-4bc9-b9dc-9f9d203ed12f" providerId="ADAL" clId="{092B51C0-045B-334E-A039-E50A1B1749AB}" dt="2023-03-06T03:13:09.605" v="270" actId="26606"/>
          <ac:spMkLst>
            <pc:docMk/>
            <pc:sldMk cId="1700265223" sldId="258"/>
            <ac:spMk id="2066" creationId="{4D39700F-2B10-4402-A7DD-06EE2245880D}"/>
          </ac:spMkLst>
        </pc:spChg>
        <pc:spChg chg="add">
          <ac:chgData name="Scoggins, Seth" userId="40e6b67f-b7ad-4bc9-b9dc-9f9d203ed12f" providerId="ADAL" clId="{092B51C0-045B-334E-A039-E50A1B1749AB}" dt="2023-03-06T03:13:09.605" v="270" actId="26606"/>
          <ac:spMkLst>
            <pc:docMk/>
            <pc:sldMk cId="1700265223" sldId="258"/>
            <ac:spMk id="2067" creationId="{31BC8F63-97F8-423D-89DA-297A1A408EF8}"/>
          </ac:spMkLst>
        </pc:spChg>
        <pc:spChg chg="add">
          <ac:chgData name="Scoggins, Seth" userId="40e6b67f-b7ad-4bc9-b9dc-9f9d203ed12f" providerId="ADAL" clId="{092B51C0-045B-334E-A039-E50A1B1749AB}" dt="2023-03-06T03:13:09.605" v="270" actId="26606"/>
          <ac:spMkLst>
            <pc:docMk/>
            <pc:sldMk cId="1700265223" sldId="258"/>
            <ac:spMk id="2068" creationId="{3BBAB87D-2851-4F58-8AE4-FCF1D7413598}"/>
          </ac:spMkLst>
        </pc:spChg>
        <pc:picChg chg="add del mod">
          <ac:chgData name="Scoggins, Seth" userId="40e6b67f-b7ad-4bc9-b9dc-9f9d203ed12f" providerId="ADAL" clId="{092B51C0-045B-334E-A039-E50A1B1749AB}" dt="2023-03-06T03:12:52.090" v="266" actId="478"/>
          <ac:picMkLst>
            <pc:docMk/>
            <pc:sldMk cId="1700265223" sldId="258"/>
            <ac:picMk id="2050" creationId="{98640839-CDA2-9B4F-FD60-00B31AF6BF69}"/>
          </ac:picMkLst>
        </pc:picChg>
        <pc:picChg chg="add mod">
          <ac:chgData name="Scoggins, Seth" userId="40e6b67f-b7ad-4bc9-b9dc-9f9d203ed12f" providerId="ADAL" clId="{092B51C0-045B-334E-A039-E50A1B1749AB}" dt="2023-03-06T03:13:44.693" v="272" actId="1076"/>
          <ac:picMkLst>
            <pc:docMk/>
            <pc:sldMk cId="1700265223" sldId="258"/>
            <ac:picMk id="2052" creationId="{FC1E586D-B796-8913-33F0-AE4E60A82D7A}"/>
          </ac:picMkLst>
        </pc:picChg>
      </pc:sldChg>
      <pc:sldChg chg="addSp delSp modSp new mod setBg">
        <pc:chgData name="Scoggins, Seth" userId="40e6b67f-b7ad-4bc9-b9dc-9f9d203ed12f" providerId="ADAL" clId="{092B51C0-045B-334E-A039-E50A1B1749AB}" dt="2023-03-06T13:49:42.292" v="2338" actId="20577"/>
        <pc:sldMkLst>
          <pc:docMk/>
          <pc:sldMk cId="98633702" sldId="259"/>
        </pc:sldMkLst>
        <pc:spChg chg="mod">
          <ac:chgData name="Scoggins, Seth" userId="40e6b67f-b7ad-4bc9-b9dc-9f9d203ed12f" providerId="ADAL" clId="{092B51C0-045B-334E-A039-E50A1B1749AB}" dt="2023-03-06T13:22:28.891" v="1069" actId="26606"/>
          <ac:spMkLst>
            <pc:docMk/>
            <pc:sldMk cId="98633702" sldId="259"/>
            <ac:spMk id="2" creationId="{B0A7B9DA-1FCC-90EA-C068-D24DB747A9FE}"/>
          </ac:spMkLst>
        </pc:spChg>
        <pc:spChg chg="mod">
          <ac:chgData name="Scoggins, Seth" userId="40e6b67f-b7ad-4bc9-b9dc-9f9d203ed12f" providerId="ADAL" clId="{092B51C0-045B-334E-A039-E50A1B1749AB}" dt="2023-03-06T13:49:42.292" v="2338" actId="20577"/>
          <ac:spMkLst>
            <pc:docMk/>
            <pc:sldMk cId="98633702" sldId="259"/>
            <ac:spMk id="3" creationId="{59053370-749E-4350-CEDB-C8A5EC6402AA}"/>
          </ac:spMkLst>
        </pc:spChg>
        <pc:spChg chg="add del">
          <ac:chgData name="Scoggins, Seth" userId="40e6b67f-b7ad-4bc9-b9dc-9f9d203ed12f" providerId="ADAL" clId="{092B51C0-045B-334E-A039-E50A1B1749AB}" dt="2023-03-06T13:22:26.676" v="1066" actId="26606"/>
          <ac:spMkLst>
            <pc:docMk/>
            <pc:sldMk cId="98633702" sldId="259"/>
            <ac:spMk id="4103" creationId="{B937640E-EF7A-4A6C-A950-D12B7D5C923E}"/>
          </ac:spMkLst>
        </pc:spChg>
        <pc:spChg chg="add del">
          <ac:chgData name="Scoggins, Seth" userId="40e6b67f-b7ad-4bc9-b9dc-9f9d203ed12f" providerId="ADAL" clId="{092B51C0-045B-334E-A039-E50A1B1749AB}" dt="2023-03-06T13:22:26.676" v="1066" actId="26606"/>
          <ac:spMkLst>
            <pc:docMk/>
            <pc:sldMk cId="98633702" sldId="259"/>
            <ac:spMk id="4105" creationId="{876BDF4D-4826-490A-8307-7247A295E282}"/>
          </ac:spMkLst>
        </pc:spChg>
        <pc:spChg chg="add del">
          <ac:chgData name="Scoggins, Seth" userId="40e6b67f-b7ad-4bc9-b9dc-9f9d203ed12f" providerId="ADAL" clId="{092B51C0-045B-334E-A039-E50A1B1749AB}" dt="2023-03-06T13:22:26.676" v="1066" actId="26606"/>
          <ac:spMkLst>
            <pc:docMk/>
            <pc:sldMk cId="98633702" sldId="259"/>
            <ac:spMk id="4107" creationId="{2E0FF4CF-25CB-4537-9BBF-28B36C76BEED}"/>
          </ac:spMkLst>
        </pc:spChg>
        <pc:spChg chg="add del">
          <ac:chgData name="Scoggins, Seth" userId="40e6b67f-b7ad-4bc9-b9dc-9f9d203ed12f" providerId="ADAL" clId="{092B51C0-045B-334E-A039-E50A1B1749AB}" dt="2023-03-06T13:22:28.884" v="1068" actId="26606"/>
          <ac:spMkLst>
            <pc:docMk/>
            <pc:sldMk cId="98633702" sldId="259"/>
            <ac:spMk id="4109" creationId="{B937640E-EF7A-4A6C-A950-D12B7D5C923E}"/>
          </ac:spMkLst>
        </pc:spChg>
        <pc:spChg chg="add del">
          <ac:chgData name="Scoggins, Seth" userId="40e6b67f-b7ad-4bc9-b9dc-9f9d203ed12f" providerId="ADAL" clId="{092B51C0-045B-334E-A039-E50A1B1749AB}" dt="2023-03-06T13:22:28.884" v="1068" actId="26606"/>
          <ac:spMkLst>
            <pc:docMk/>
            <pc:sldMk cId="98633702" sldId="259"/>
            <ac:spMk id="4110" creationId="{4E64E4A9-D8D0-4AE7-99BD-EFE51D6EB122}"/>
          </ac:spMkLst>
        </pc:spChg>
        <pc:spChg chg="add del">
          <ac:chgData name="Scoggins, Seth" userId="40e6b67f-b7ad-4bc9-b9dc-9f9d203ed12f" providerId="ADAL" clId="{092B51C0-045B-334E-A039-E50A1B1749AB}" dt="2023-03-06T13:22:28.884" v="1068" actId="26606"/>
          <ac:spMkLst>
            <pc:docMk/>
            <pc:sldMk cId="98633702" sldId="259"/>
            <ac:spMk id="4111" creationId="{AFD62F46-8DC3-4EDF-BDEF-27C439C6F7BD}"/>
          </ac:spMkLst>
        </pc:spChg>
        <pc:spChg chg="add">
          <ac:chgData name="Scoggins, Seth" userId="40e6b67f-b7ad-4bc9-b9dc-9f9d203ed12f" providerId="ADAL" clId="{092B51C0-045B-334E-A039-E50A1B1749AB}" dt="2023-03-06T13:22:28.891" v="1069" actId="26606"/>
          <ac:spMkLst>
            <pc:docMk/>
            <pc:sldMk cId="98633702" sldId="259"/>
            <ac:spMk id="4113" creationId="{B937640E-EF7A-4A6C-A950-D12B7D5C923E}"/>
          </ac:spMkLst>
        </pc:spChg>
        <pc:spChg chg="add">
          <ac:chgData name="Scoggins, Seth" userId="40e6b67f-b7ad-4bc9-b9dc-9f9d203ed12f" providerId="ADAL" clId="{092B51C0-045B-334E-A039-E50A1B1749AB}" dt="2023-03-06T13:22:28.891" v="1069" actId="26606"/>
          <ac:spMkLst>
            <pc:docMk/>
            <pc:sldMk cId="98633702" sldId="259"/>
            <ac:spMk id="4114" creationId="{876BDF4D-4826-490A-8307-7247A295E282}"/>
          </ac:spMkLst>
        </pc:spChg>
        <pc:spChg chg="add">
          <ac:chgData name="Scoggins, Seth" userId="40e6b67f-b7ad-4bc9-b9dc-9f9d203ed12f" providerId="ADAL" clId="{092B51C0-045B-334E-A039-E50A1B1749AB}" dt="2023-03-06T13:22:28.891" v="1069" actId="26606"/>
          <ac:spMkLst>
            <pc:docMk/>
            <pc:sldMk cId="98633702" sldId="259"/>
            <ac:spMk id="4115" creationId="{2E0FF4CF-25CB-4537-9BBF-28B36C76BEED}"/>
          </ac:spMkLst>
        </pc:spChg>
        <pc:picChg chg="add mod">
          <ac:chgData name="Scoggins, Seth" userId="40e6b67f-b7ad-4bc9-b9dc-9f9d203ed12f" providerId="ADAL" clId="{092B51C0-045B-334E-A039-E50A1B1749AB}" dt="2023-03-06T13:22:28.891" v="1069" actId="26606"/>
          <ac:picMkLst>
            <pc:docMk/>
            <pc:sldMk cId="98633702" sldId="259"/>
            <ac:picMk id="4098" creationId="{1D003BF4-8EEE-C601-1011-9B62F39086AF}"/>
          </ac:picMkLst>
        </pc:picChg>
      </pc:sldChg>
      <pc:sldChg chg="addSp modSp new mod setBg">
        <pc:chgData name="Scoggins, Seth" userId="40e6b67f-b7ad-4bc9-b9dc-9f9d203ed12f" providerId="ADAL" clId="{092B51C0-045B-334E-A039-E50A1B1749AB}" dt="2023-03-06T13:21:54.110" v="1063" actId="26606"/>
        <pc:sldMkLst>
          <pc:docMk/>
          <pc:sldMk cId="1197887467" sldId="260"/>
        </pc:sldMkLst>
        <pc:spChg chg="mod">
          <ac:chgData name="Scoggins, Seth" userId="40e6b67f-b7ad-4bc9-b9dc-9f9d203ed12f" providerId="ADAL" clId="{092B51C0-045B-334E-A039-E50A1B1749AB}" dt="2023-03-06T13:21:54.110" v="1063" actId="26606"/>
          <ac:spMkLst>
            <pc:docMk/>
            <pc:sldMk cId="1197887467" sldId="260"/>
            <ac:spMk id="2" creationId="{18B93A46-2CAB-1052-B932-F1CF76DC3DC5}"/>
          </ac:spMkLst>
        </pc:spChg>
        <pc:spChg chg="mod">
          <ac:chgData name="Scoggins, Seth" userId="40e6b67f-b7ad-4bc9-b9dc-9f9d203ed12f" providerId="ADAL" clId="{092B51C0-045B-334E-A039-E50A1B1749AB}" dt="2023-03-06T13:21:54.110" v="1063" actId="26606"/>
          <ac:spMkLst>
            <pc:docMk/>
            <pc:sldMk cId="1197887467" sldId="260"/>
            <ac:spMk id="3" creationId="{EE267215-8B47-29BF-59B3-80C96A6759D6}"/>
          </ac:spMkLst>
        </pc:spChg>
        <pc:spChg chg="add">
          <ac:chgData name="Scoggins, Seth" userId="40e6b67f-b7ad-4bc9-b9dc-9f9d203ed12f" providerId="ADAL" clId="{092B51C0-045B-334E-A039-E50A1B1749AB}" dt="2023-03-06T13:21:54.110" v="1063" actId="26606"/>
          <ac:spMkLst>
            <pc:docMk/>
            <pc:sldMk cId="1197887467" sldId="260"/>
            <ac:spMk id="3079" creationId="{B937640E-EF7A-4A6C-A950-D12B7D5C923E}"/>
          </ac:spMkLst>
        </pc:spChg>
        <pc:spChg chg="add">
          <ac:chgData name="Scoggins, Seth" userId="40e6b67f-b7ad-4bc9-b9dc-9f9d203ed12f" providerId="ADAL" clId="{092B51C0-045B-334E-A039-E50A1B1749AB}" dt="2023-03-06T13:21:54.110" v="1063" actId="26606"/>
          <ac:spMkLst>
            <pc:docMk/>
            <pc:sldMk cId="1197887467" sldId="260"/>
            <ac:spMk id="3081" creationId="{BC9DD7E5-C854-492A-9A94-054A4118EFAE}"/>
          </ac:spMkLst>
        </pc:spChg>
        <pc:spChg chg="add">
          <ac:chgData name="Scoggins, Seth" userId="40e6b67f-b7ad-4bc9-b9dc-9f9d203ed12f" providerId="ADAL" clId="{092B51C0-045B-334E-A039-E50A1B1749AB}" dt="2023-03-06T13:21:54.110" v="1063" actId="26606"/>
          <ac:spMkLst>
            <pc:docMk/>
            <pc:sldMk cId="1197887467" sldId="260"/>
            <ac:spMk id="3083" creationId="{3110DF80-7755-48B5-8B8F-47C1B9CE5B55}"/>
          </ac:spMkLst>
        </pc:spChg>
        <pc:picChg chg="add mod">
          <ac:chgData name="Scoggins, Seth" userId="40e6b67f-b7ad-4bc9-b9dc-9f9d203ed12f" providerId="ADAL" clId="{092B51C0-045B-334E-A039-E50A1B1749AB}" dt="2023-03-06T13:21:54.110" v="1063" actId="26606"/>
          <ac:picMkLst>
            <pc:docMk/>
            <pc:sldMk cId="1197887467" sldId="260"/>
            <ac:picMk id="3074" creationId="{A71E7A26-00C4-CC82-59BD-EE619AB761A8}"/>
          </ac:picMkLst>
        </pc:picChg>
      </pc:sldChg>
      <pc:sldChg chg="modSp new mod">
        <pc:chgData name="Scoggins, Seth" userId="40e6b67f-b7ad-4bc9-b9dc-9f9d203ed12f" providerId="ADAL" clId="{092B51C0-045B-334E-A039-E50A1B1749AB}" dt="2023-03-06T13:43:55.224" v="1925" actId="20577"/>
        <pc:sldMkLst>
          <pc:docMk/>
          <pc:sldMk cId="3518050761" sldId="261"/>
        </pc:sldMkLst>
        <pc:spChg chg="mod">
          <ac:chgData name="Scoggins, Seth" userId="40e6b67f-b7ad-4bc9-b9dc-9f9d203ed12f" providerId="ADAL" clId="{092B51C0-045B-334E-A039-E50A1B1749AB}" dt="2023-03-06T03:14:19.403" v="319" actId="20577"/>
          <ac:spMkLst>
            <pc:docMk/>
            <pc:sldMk cId="3518050761" sldId="261"/>
            <ac:spMk id="2" creationId="{5180BCB6-4DF3-EF0C-593E-687780A98C36}"/>
          </ac:spMkLst>
        </pc:spChg>
        <pc:spChg chg="mod">
          <ac:chgData name="Scoggins, Seth" userId="40e6b67f-b7ad-4bc9-b9dc-9f9d203ed12f" providerId="ADAL" clId="{092B51C0-045B-334E-A039-E50A1B1749AB}" dt="2023-03-06T13:43:55.224" v="1925" actId="20577"/>
          <ac:spMkLst>
            <pc:docMk/>
            <pc:sldMk cId="3518050761" sldId="261"/>
            <ac:spMk id="3" creationId="{C2A26407-7C72-D900-94F3-B6C446ECB71A}"/>
          </ac:spMkLst>
        </pc:spChg>
      </pc:sldChg>
      <pc:sldChg chg="modSp new mod">
        <pc:chgData name="Scoggins, Seth" userId="40e6b67f-b7ad-4bc9-b9dc-9f9d203ed12f" providerId="ADAL" clId="{092B51C0-045B-334E-A039-E50A1B1749AB}" dt="2023-03-06T13:48:35.449" v="2257" actId="20577"/>
        <pc:sldMkLst>
          <pc:docMk/>
          <pc:sldMk cId="3650661133" sldId="262"/>
        </pc:sldMkLst>
        <pc:spChg chg="mod">
          <ac:chgData name="Scoggins, Seth" userId="40e6b67f-b7ad-4bc9-b9dc-9f9d203ed12f" providerId="ADAL" clId="{092B51C0-045B-334E-A039-E50A1B1749AB}" dt="2023-03-06T03:14:32.008" v="337" actId="20577"/>
          <ac:spMkLst>
            <pc:docMk/>
            <pc:sldMk cId="3650661133" sldId="262"/>
            <ac:spMk id="2" creationId="{FCF02110-07B9-E93E-BE18-0CF083527517}"/>
          </ac:spMkLst>
        </pc:spChg>
        <pc:spChg chg="mod">
          <ac:chgData name="Scoggins, Seth" userId="40e6b67f-b7ad-4bc9-b9dc-9f9d203ed12f" providerId="ADAL" clId="{092B51C0-045B-334E-A039-E50A1B1749AB}" dt="2023-03-06T13:48:35.449" v="2257" actId="20577"/>
          <ac:spMkLst>
            <pc:docMk/>
            <pc:sldMk cId="3650661133" sldId="262"/>
            <ac:spMk id="3" creationId="{9B765E58-6958-4CF0-CDF7-CBFBA6012B35}"/>
          </ac:spMkLst>
        </pc:spChg>
      </pc:sldChg>
      <pc:sldMasterChg chg="del delSldLayout">
        <pc:chgData name="Scoggins, Seth" userId="40e6b67f-b7ad-4bc9-b9dc-9f9d203ed12f" providerId="ADAL" clId="{092B51C0-045B-334E-A039-E50A1B1749AB}" dt="2023-03-06T03:04:47.795" v="12" actId="26606"/>
        <pc:sldMasterMkLst>
          <pc:docMk/>
          <pc:sldMasterMk cId="2460954070" sldId="2147483660"/>
        </pc:sldMasterMkLst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replId addSldLayout">
        <pc:chgData name="Scoggins, Seth" userId="40e6b67f-b7ad-4bc9-b9dc-9f9d203ed12f" providerId="ADAL" clId="{092B51C0-045B-334E-A039-E50A1B1749AB}" dt="2023-03-06T03:04:47.795" v="12" actId="26606"/>
        <pc:sldMasterMkLst>
          <pc:docMk/>
          <pc:sldMasterMk cId="4181730705" sldId="2147483672"/>
        </pc:sldMasterMkLst>
        <pc:sldLayoutChg chg="ad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1108705680" sldId="2147483673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2906849716" sldId="2147483674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932457713" sldId="2147483675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2384265708" sldId="2147483676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736707784" sldId="2147483677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303848225" sldId="2147483678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3751813448" sldId="2147483679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1395934122" sldId="2147483680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613038437" sldId="2147483681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2478061661" sldId="2147483682"/>
          </pc:sldLayoutMkLst>
        </pc:sldLayoutChg>
        <pc:sldLayoutChg chg="add replId">
          <pc:chgData name="Scoggins, Seth" userId="40e6b67f-b7ad-4bc9-b9dc-9f9d203ed12f" providerId="ADAL" clId="{092B51C0-045B-334E-A039-E50A1B1749AB}" dt="2023-03-06T03:04:47.795" v="12" actId="26606"/>
          <pc:sldLayoutMkLst>
            <pc:docMk/>
            <pc:sldMasterMk cId="4181730705" sldId="2147483672"/>
            <pc:sldLayoutMk cId="3216443136" sldId="214748368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10969752" cy="313080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902206"/>
            <a:ext cx="10969752" cy="2240529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860-F335-4252-AA00-24FB67ED2982}" type="datetime1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B1048-0047-48CA-88BA-D69B470942CF}" type="datetime1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849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57784"/>
            <a:ext cx="2854452" cy="56434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2648" y="557784"/>
            <a:ext cx="7734300" cy="56434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3879-648C-49A9-81A2-0EF5946532D0}" type="datetime1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70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C802-30E3-4658-9CCA-F873646FEC67}" type="datetime1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6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57784"/>
            <a:ext cx="10969752" cy="3146400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3902207"/>
            <a:ext cx="10969752" cy="21874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27A3-19CE-4153-81CE-64EB7AB094B3}" type="datetime1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38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A100-10F6-477E-8847-29D479EF1C92}" type="datetime1">
              <a:rPr lang="en-US" smtClean="0"/>
              <a:t>3/5/23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93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578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895096"/>
            <a:ext cx="5387975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842211"/>
            <a:ext cx="5387975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7890" y="1895096"/>
            <a:ext cx="5414510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7890" y="2842211"/>
            <a:ext cx="5414510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128AB-198A-495F-8475-FDB360C9873F}" type="datetime1">
              <a:rPr lang="en-US" smtClean="0"/>
              <a:t>3/5/23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1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235E-F8FD-479F-9FC7-18BE84110877}" type="datetime1">
              <a:rPr lang="en-US" smtClean="0"/>
              <a:t>3/5/23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8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F09B-68DA-462E-9DB4-4C9ADAB8CBCC}" type="datetime1">
              <a:rPr lang="en-US" smtClean="0"/>
              <a:t>3/5/23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0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02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57200"/>
            <a:ext cx="5483352" cy="57440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9989"/>
            <a:ext cx="4970822" cy="287121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36-FABE-47EB-AA7F-C19A93824617}" type="datetime1">
              <a:rPr lang="en-US" smtClean="0"/>
              <a:t>3/5/23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65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748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457199"/>
            <a:ext cx="5483352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2708"/>
            <a:ext cx="4970822" cy="2546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CE6B-5DE6-4A2D-B72E-5E8969F9F56F}" type="datetime1">
              <a:rPr lang="en-US" smtClean="0"/>
              <a:t>3/5/23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57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2E603F-28B7-4831-BF23-65FBAB13D5FB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784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106204"/>
            <a:ext cx="10972800" cy="4036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F481A142-DA77-4A5F-AD1F-14E6C18F0F5F}" type="datetime1">
              <a:rPr lang="en-US" smtClean="0"/>
              <a:t>3/5/23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800" kern="1200" cap="all" spc="200" dirty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346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3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Background Fill">
            <a:extLst>
              <a:ext uri="{FF2B5EF4-FFF2-40B4-BE49-F238E27FC236}">
                <a16:creationId xmlns:a16="http://schemas.microsoft.com/office/drawing/2014/main" id="{68CA250C-CF5A-4736-9249-D6111F7C5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BB887A-DB02-4431-8FDF-F517505C9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02406" y="557783"/>
            <a:ext cx="5852698" cy="3130807"/>
          </a:xfrm>
        </p:spPr>
        <p:txBody>
          <a:bodyPr>
            <a:normAutofit/>
          </a:bodyPr>
          <a:lstStyle/>
          <a:p>
            <a:r>
              <a:rPr lang="en-US" dirty="0"/>
              <a:t>Erythromycin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02406" y="3902206"/>
            <a:ext cx="5852698" cy="2240529"/>
          </a:xfrm>
        </p:spPr>
        <p:txBody>
          <a:bodyPr>
            <a:normAutofit/>
          </a:bodyPr>
          <a:lstStyle/>
          <a:p>
            <a:r>
              <a:rPr lang="en-US" dirty="0"/>
              <a:t>By: Seth Scoggins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F72CDF-B028-4149-2D98-C59FD77AF2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48" r="34253" b="-2"/>
          <a:stretch/>
        </p:blipFill>
        <p:spPr>
          <a:xfrm>
            <a:off x="20" y="10"/>
            <a:ext cx="5710632" cy="6857990"/>
          </a:xfrm>
          <a:custGeom>
            <a:avLst/>
            <a:gdLst/>
            <a:ahLst/>
            <a:cxnLst/>
            <a:rect l="l" t="t" r="r" b="b"/>
            <a:pathLst>
              <a:path w="5710652" h="6858000">
                <a:moveTo>
                  <a:pt x="4831301" y="0"/>
                </a:moveTo>
                <a:lnTo>
                  <a:pt x="5696109" y="0"/>
                </a:lnTo>
                <a:lnTo>
                  <a:pt x="5706418" y="42969"/>
                </a:lnTo>
                <a:cubicBezTo>
                  <a:pt x="5714414" y="100391"/>
                  <a:pt x="5711283" y="160329"/>
                  <a:pt x="5695333" y="219852"/>
                </a:cubicBezTo>
                <a:cubicBezTo>
                  <a:pt x="5631536" y="457945"/>
                  <a:pt x="5386806" y="599240"/>
                  <a:pt x="5148712" y="535443"/>
                </a:cubicBezTo>
                <a:cubicBezTo>
                  <a:pt x="4940381" y="479621"/>
                  <a:pt x="4806160" y="285271"/>
                  <a:pt x="4818599" y="78052"/>
                </a:cubicBezTo>
                <a:close/>
                <a:moveTo>
                  <a:pt x="0" y="0"/>
                </a:moveTo>
                <a:lnTo>
                  <a:pt x="545808" y="0"/>
                </a:lnTo>
                <a:lnTo>
                  <a:pt x="4212872" y="0"/>
                </a:lnTo>
                <a:lnTo>
                  <a:pt x="4204748" y="184996"/>
                </a:lnTo>
                <a:cubicBezTo>
                  <a:pt x="4203390" y="263520"/>
                  <a:pt x="4204263" y="341910"/>
                  <a:pt x="4207775" y="419995"/>
                </a:cubicBezTo>
                <a:cubicBezTo>
                  <a:pt x="4220964" y="709488"/>
                  <a:pt x="4449625" y="891535"/>
                  <a:pt x="4655737" y="1068099"/>
                </a:cubicBezTo>
                <a:cubicBezTo>
                  <a:pt x="5169527" y="1508061"/>
                  <a:pt x="5344373" y="2032158"/>
                  <a:pt x="5103604" y="2589405"/>
                </a:cubicBezTo>
                <a:cubicBezTo>
                  <a:pt x="5010230" y="2805523"/>
                  <a:pt x="4828675" y="2993264"/>
                  <a:pt x="4657611" y="3164269"/>
                </a:cubicBezTo>
                <a:cubicBezTo>
                  <a:pt x="4198817" y="3622744"/>
                  <a:pt x="4217616" y="4154456"/>
                  <a:pt x="4499219" y="4641255"/>
                </a:cubicBezTo>
                <a:cubicBezTo>
                  <a:pt x="4699839" y="4986832"/>
                  <a:pt x="4940395" y="5311556"/>
                  <a:pt x="5110950" y="5670858"/>
                </a:cubicBezTo>
                <a:cubicBezTo>
                  <a:pt x="5277001" y="6019042"/>
                  <a:pt x="5375520" y="6366409"/>
                  <a:pt x="5396522" y="6707670"/>
                </a:cubicBezTo>
                <a:lnTo>
                  <a:pt x="539889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60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Rectangle 1056">
            <a:extLst>
              <a:ext uri="{FF2B5EF4-FFF2-40B4-BE49-F238E27FC236}">
                <a16:creationId xmlns:a16="http://schemas.microsoft.com/office/drawing/2014/main" id="{4E64E4A9-D8D0-4AE7-99BD-EFE51D6EB1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9" name="Freeform: Shape 1058">
            <a:extLst>
              <a:ext uri="{FF2B5EF4-FFF2-40B4-BE49-F238E27FC236}">
                <a16:creationId xmlns:a16="http://schemas.microsoft.com/office/drawing/2014/main" id="{AFD62F46-8DC3-4EDF-BDEF-27C439C6F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336253" cy="6858001"/>
          </a:xfrm>
          <a:custGeom>
            <a:avLst/>
            <a:gdLst>
              <a:gd name="connsiteX0" fmla="*/ 5721063 w 6336253"/>
              <a:gd name="connsiteY0" fmla="*/ 3536635 h 6858001"/>
              <a:gd name="connsiteX1" fmla="*/ 6230651 w 6336253"/>
              <a:gd name="connsiteY1" fmla="*/ 4046223 h 6858001"/>
              <a:gd name="connsiteX2" fmla="*/ 5721063 w 6336253"/>
              <a:gd name="connsiteY2" fmla="*/ 4555811 h 6858001"/>
              <a:gd name="connsiteX3" fmla="*/ 5211475 w 6336253"/>
              <a:gd name="connsiteY3" fmla="*/ 4046223 h 6858001"/>
              <a:gd name="connsiteX4" fmla="*/ 5721063 w 6336253"/>
              <a:gd name="connsiteY4" fmla="*/ 3536635 h 6858001"/>
              <a:gd name="connsiteX5" fmla="*/ 5456902 w 6336253"/>
              <a:gd name="connsiteY5" fmla="*/ 0 h 6858001"/>
              <a:gd name="connsiteX6" fmla="*/ 6321710 w 6336253"/>
              <a:gd name="connsiteY6" fmla="*/ 0 h 6858001"/>
              <a:gd name="connsiteX7" fmla="*/ 6332019 w 6336253"/>
              <a:gd name="connsiteY7" fmla="*/ 42969 h 6858001"/>
              <a:gd name="connsiteX8" fmla="*/ 6320934 w 6336253"/>
              <a:gd name="connsiteY8" fmla="*/ 219852 h 6858001"/>
              <a:gd name="connsiteX9" fmla="*/ 5774313 w 6336253"/>
              <a:gd name="connsiteY9" fmla="*/ 535443 h 6858001"/>
              <a:gd name="connsiteX10" fmla="*/ 5444200 w 6336253"/>
              <a:gd name="connsiteY10" fmla="*/ 78052 h 6858001"/>
              <a:gd name="connsiteX11" fmla="*/ 609600 w 6336253"/>
              <a:gd name="connsiteY11" fmla="*/ 0 h 6858001"/>
              <a:gd name="connsiteX12" fmla="*/ 1171409 w 6336253"/>
              <a:gd name="connsiteY12" fmla="*/ 0 h 6858001"/>
              <a:gd name="connsiteX13" fmla="*/ 4838473 w 6336253"/>
              <a:gd name="connsiteY13" fmla="*/ 0 h 6858001"/>
              <a:gd name="connsiteX14" fmla="*/ 4830349 w 6336253"/>
              <a:gd name="connsiteY14" fmla="*/ 184996 h 6858001"/>
              <a:gd name="connsiteX15" fmla="*/ 4833376 w 6336253"/>
              <a:gd name="connsiteY15" fmla="*/ 419995 h 6858001"/>
              <a:gd name="connsiteX16" fmla="*/ 5281338 w 6336253"/>
              <a:gd name="connsiteY16" fmla="*/ 1068099 h 6858001"/>
              <a:gd name="connsiteX17" fmla="*/ 5729205 w 6336253"/>
              <a:gd name="connsiteY17" fmla="*/ 2589405 h 6858001"/>
              <a:gd name="connsiteX18" fmla="*/ 5283212 w 6336253"/>
              <a:gd name="connsiteY18" fmla="*/ 3164269 h 6858001"/>
              <a:gd name="connsiteX19" fmla="*/ 5124820 w 6336253"/>
              <a:gd name="connsiteY19" fmla="*/ 4641255 h 6858001"/>
              <a:gd name="connsiteX20" fmla="*/ 5736551 w 6336253"/>
              <a:gd name="connsiteY20" fmla="*/ 5670858 h 6858001"/>
              <a:gd name="connsiteX21" fmla="*/ 6022123 w 6336253"/>
              <a:gd name="connsiteY21" fmla="*/ 6707670 h 6858001"/>
              <a:gd name="connsiteX22" fmla="*/ 6024496 w 6336253"/>
              <a:gd name="connsiteY22" fmla="*/ 6858000 h 6858001"/>
              <a:gd name="connsiteX23" fmla="*/ 2242268 w 6336253"/>
              <a:gd name="connsiteY23" fmla="*/ 6858000 h 6858001"/>
              <a:gd name="connsiteX24" fmla="*/ 2242268 w 6336253"/>
              <a:gd name="connsiteY24" fmla="*/ 6858001 h 6858001"/>
              <a:gd name="connsiteX25" fmla="*/ 0 w 6336253"/>
              <a:gd name="connsiteY25" fmla="*/ 6858001 h 6858001"/>
              <a:gd name="connsiteX26" fmla="*/ 0 w 6336253"/>
              <a:gd name="connsiteY26" fmla="*/ 1 h 6858001"/>
              <a:gd name="connsiteX27" fmla="*/ 609600 w 6336253"/>
              <a:gd name="connsiteY27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336253" h="6858001">
                <a:moveTo>
                  <a:pt x="5721063" y="3536635"/>
                </a:moveTo>
                <a:cubicBezTo>
                  <a:pt x="6002501" y="3536635"/>
                  <a:pt x="6230651" y="3764785"/>
                  <a:pt x="6230651" y="4046223"/>
                </a:cubicBezTo>
                <a:cubicBezTo>
                  <a:pt x="6230651" y="4327661"/>
                  <a:pt x="6002501" y="4555811"/>
                  <a:pt x="5721063" y="4555811"/>
                </a:cubicBezTo>
                <a:cubicBezTo>
                  <a:pt x="5439625" y="4555811"/>
                  <a:pt x="5211475" y="4327661"/>
                  <a:pt x="5211475" y="4046223"/>
                </a:cubicBezTo>
                <a:cubicBezTo>
                  <a:pt x="5211475" y="3764785"/>
                  <a:pt x="5439625" y="3536635"/>
                  <a:pt x="5721063" y="3536635"/>
                </a:cubicBezTo>
                <a:close/>
                <a:moveTo>
                  <a:pt x="5456902" y="0"/>
                </a:moveTo>
                <a:lnTo>
                  <a:pt x="6321710" y="0"/>
                </a:lnTo>
                <a:lnTo>
                  <a:pt x="6332019" y="42969"/>
                </a:lnTo>
                <a:cubicBezTo>
                  <a:pt x="6340015" y="100391"/>
                  <a:pt x="6336884" y="160329"/>
                  <a:pt x="6320934" y="219852"/>
                </a:cubicBezTo>
                <a:cubicBezTo>
                  <a:pt x="6257137" y="457945"/>
                  <a:pt x="6012407" y="599240"/>
                  <a:pt x="5774313" y="535443"/>
                </a:cubicBezTo>
                <a:cubicBezTo>
                  <a:pt x="5565982" y="479621"/>
                  <a:pt x="5431761" y="285271"/>
                  <a:pt x="5444200" y="78052"/>
                </a:cubicBezTo>
                <a:close/>
                <a:moveTo>
                  <a:pt x="609600" y="0"/>
                </a:moveTo>
                <a:lnTo>
                  <a:pt x="1171409" y="0"/>
                </a:lnTo>
                <a:lnTo>
                  <a:pt x="4838473" y="0"/>
                </a:lnTo>
                <a:lnTo>
                  <a:pt x="4830349" y="184996"/>
                </a:lnTo>
                <a:cubicBezTo>
                  <a:pt x="4828991" y="263520"/>
                  <a:pt x="4829864" y="341910"/>
                  <a:pt x="4833376" y="419995"/>
                </a:cubicBezTo>
                <a:cubicBezTo>
                  <a:pt x="4846565" y="709488"/>
                  <a:pt x="5075226" y="891535"/>
                  <a:pt x="5281338" y="1068099"/>
                </a:cubicBezTo>
                <a:cubicBezTo>
                  <a:pt x="5795128" y="1508061"/>
                  <a:pt x="5969974" y="2032158"/>
                  <a:pt x="5729205" y="2589405"/>
                </a:cubicBezTo>
                <a:cubicBezTo>
                  <a:pt x="5635831" y="2805523"/>
                  <a:pt x="5454276" y="2993264"/>
                  <a:pt x="5283212" y="3164269"/>
                </a:cubicBezTo>
                <a:cubicBezTo>
                  <a:pt x="4824418" y="3622744"/>
                  <a:pt x="4843217" y="4154456"/>
                  <a:pt x="5124820" y="4641255"/>
                </a:cubicBezTo>
                <a:cubicBezTo>
                  <a:pt x="5325440" y="4986832"/>
                  <a:pt x="5565996" y="5311556"/>
                  <a:pt x="5736551" y="5670858"/>
                </a:cubicBezTo>
                <a:cubicBezTo>
                  <a:pt x="5902602" y="6019042"/>
                  <a:pt x="6001121" y="6366409"/>
                  <a:pt x="6022123" y="6707670"/>
                </a:cubicBezTo>
                <a:lnTo>
                  <a:pt x="6024496" y="6858000"/>
                </a:lnTo>
                <a:lnTo>
                  <a:pt x="2242268" y="6858000"/>
                </a:lnTo>
                <a:lnTo>
                  <a:pt x="2242268" y="6858001"/>
                </a:lnTo>
                <a:lnTo>
                  <a:pt x="0" y="6858001"/>
                </a:lnTo>
                <a:lnTo>
                  <a:pt x="0" y="1"/>
                </a:lnTo>
                <a:lnTo>
                  <a:pt x="609600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80ABDD-2CE1-5C47-2690-20B296E5A133}"/>
              </a:ext>
            </a:extLst>
          </p:cNvPr>
          <p:cNvSpPr txBox="1"/>
          <p:nvPr/>
        </p:nvSpPr>
        <p:spPr>
          <a:xfrm>
            <a:off x="6456458" y="2735229"/>
            <a:ext cx="5125941" cy="3484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>
              <a:lnSpc>
                <a:spcPct val="110000"/>
              </a:lnSpc>
              <a:spcAft>
                <a:spcPts val="600"/>
              </a:spcAft>
              <a:buClr>
                <a:schemeClr val="accent5"/>
              </a:buClr>
            </a:pPr>
            <a:r>
              <a:rPr lang="en-US" dirty="0"/>
              <a:t>Erythromycin </a:t>
            </a:r>
            <a:endParaRPr lang="en-US"/>
          </a:p>
          <a:p>
            <a:pPr marL="285750">
              <a:lnSpc>
                <a:spcPct val="110000"/>
              </a:lnSpc>
              <a:spcAft>
                <a:spcPts val="600"/>
              </a:spcAft>
              <a:buClr>
                <a:schemeClr val="accent5"/>
              </a:buClr>
            </a:pPr>
            <a:r>
              <a:rPr lang="en-US" dirty="0"/>
              <a:t>Part of the antibiotic family: Macrolides </a:t>
            </a:r>
            <a:endParaRPr lang="en-US"/>
          </a:p>
          <a:p>
            <a:pPr marL="285750">
              <a:lnSpc>
                <a:spcPct val="110000"/>
              </a:lnSpc>
              <a:spcAft>
                <a:spcPts val="600"/>
              </a:spcAft>
              <a:buClr>
                <a:schemeClr val="accent5"/>
              </a:buClr>
            </a:pPr>
            <a:r>
              <a:rPr lang="en-US" dirty="0"/>
              <a:t>IUPAC: </a:t>
            </a:r>
            <a:r>
              <a:rPr lang="en-US" b="0" i="0">
                <a:effectLst/>
              </a:rPr>
              <a:t>(3R,4S,5S,6R,7R,9R,11R,12R,13S,14R)-6- {[(2S,3R,4S,6R)-4-(dimethylamino)-3-hydroxy-6-methyloxan-2-yl]oxy}- 14-ethyl-7,12,13-trihydroxy-4-{[(2R,4R,5S,6S)- 5-hydroxy-4-methoxy-4,6-dimethyloxan-2-yl]oxy}- 3,5,7,9,11,13-hexamethyl-1-oxacyclotetradecane-2,10-dione</a:t>
            </a:r>
            <a:endParaRPr lang="en-US"/>
          </a:p>
        </p:txBody>
      </p:sp>
      <p:pic>
        <p:nvPicPr>
          <p:cNvPr id="1032" name="Picture 8" descr="Erythromycin Ointment 0.5%, 3.5gm - Bausch &amp; Lomb - Ophthalmic Antibiotics">
            <a:extLst>
              <a:ext uri="{FF2B5EF4-FFF2-40B4-BE49-F238E27FC236}">
                <a16:creationId xmlns:a16="http://schemas.microsoft.com/office/drawing/2014/main" id="{AE89A067-EAC3-79F3-6A6D-9FFEBA5838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085847"/>
            <a:ext cx="4600913" cy="460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710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056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6" name="Freeform: Shape 2058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2067" name="Background Fill">
            <a:extLst>
              <a:ext uri="{FF2B5EF4-FFF2-40B4-BE49-F238E27FC236}">
                <a16:creationId xmlns:a16="http://schemas.microsoft.com/office/drawing/2014/main" id="{31BC8F63-97F8-423D-89DA-297A1A408E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8" name="Rectangle 2062">
            <a:extLst>
              <a:ext uri="{FF2B5EF4-FFF2-40B4-BE49-F238E27FC236}">
                <a16:creationId xmlns:a16="http://schemas.microsoft.com/office/drawing/2014/main" id="{3BBAB87D-2851-4F58-8AE4-FCF1D7413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396CFDFE-8E78-4E0B-8719-596F3ACB9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56630" y="4160168"/>
            <a:ext cx="2832322" cy="2697833"/>
          </a:xfrm>
          <a:custGeom>
            <a:avLst/>
            <a:gdLst>
              <a:gd name="connsiteX0" fmla="*/ 638993 w 2832322"/>
              <a:gd name="connsiteY0" fmla="*/ 1429605 h 2697833"/>
              <a:gd name="connsiteX1" fmla="*/ 798503 w 2832322"/>
              <a:gd name="connsiteY1" fmla="*/ 1509001 h 2697833"/>
              <a:gd name="connsiteX2" fmla="*/ 739507 w 2832322"/>
              <a:gd name="connsiteY2" fmla="*/ 1729178 h 2697833"/>
              <a:gd name="connsiteX3" fmla="*/ 519329 w 2832322"/>
              <a:gd name="connsiteY3" fmla="*/ 1670181 h 2697833"/>
              <a:gd name="connsiteX4" fmla="*/ 578327 w 2832322"/>
              <a:gd name="connsiteY4" fmla="*/ 1450005 h 2697833"/>
              <a:gd name="connsiteX5" fmla="*/ 638993 w 2832322"/>
              <a:gd name="connsiteY5" fmla="*/ 1429605 h 2697833"/>
              <a:gd name="connsiteX6" fmla="*/ 1252193 w 2832322"/>
              <a:gd name="connsiteY6" fmla="*/ 835524 h 2697833"/>
              <a:gd name="connsiteX7" fmla="*/ 1511699 w 2832322"/>
              <a:gd name="connsiteY7" fmla="*/ 997686 h 2697833"/>
              <a:gd name="connsiteX8" fmla="*/ 1392436 w 2832322"/>
              <a:gd name="connsiteY8" fmla="*/ 1442788 h 2697833"/>
              <a:gd name="connsiteX9" fmla="*/ 947333 w 2832322"/>
              <a:gd name="connsiteY9" fmla="*/ 1323523 h 2697833"/>
              <a:gd name="connsiteX10" fmla="*/ 1066598 w 2832322"/>
              <a:gd name="connsiteY10" fmla="*/ 878421 h 2697833"/>
              <a:gd name="connsiteX11" fmla="*/ 1252193 w 2832322"/>
              <a:gd name="connsiteY11" fmla="*/ 835524 h 2697833"/>
              <a:gd name="connsiteX12" fmla="*/ 2832322 w 2832322"/>
              <a:gd name="connsiteY12" fmla="*/ 0 h 2697833"/>
              <a:gd name="connsiteX13" fmla="*/ 2832322 w 2832322"/>
              <a:gd name="connsiteY13" fmla="*/ 2697833 h 2697833"/>
              <a:gd name="connsiteX14" fmla="*/ 0 w 2832322"/>
              <a:gd name="connsiteY14" fmla="*/ 2697833 h 2697833"/>
              <a:gd name="connsiteX15" fmla="*/ 12966 w 2832322"/>
              <a:gd name="connsiteY15" fmla="*/ 2631781 h 2697833"/>
              <a:gd name="connsiteX16" fmla="*/ 1052443 w 2832322"/>
              <a:gd name="connsiteY16" fmla="*/ 1806313 h 2697833"/>
              <a:gd name="connsiteX17" fmla="*/ 1721430 w 2832322"/>
              <a:gd name="connsiteY17" fmla="*/ 1489397 h 2697833"/>
              <a:gd name="connsiteX18" fmla="*/ 2115839 w 2832322"/>
              <a:gd name="connsiteY18" fmla="*/ 696540 h 2697833"/>
              <a:gd name="connsiteX19" fmla="*/ 2590689 w 2832322"/>
              <a:gd name="connsiteY19" fmla="*/ 99461 h 2697833"/>
              <a:gd name="connsiteX20" fmla="*/ 2730434 w 2832322"/>
              <a:gd name="connsiteY20" fmla="*/ 32840 h 269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32322" h="2697833">
                <a:moveTo>
                  <a:pt x="638993" y="1429605"/>
                </a:moveTo>
                <a:cubicBezTo>
                  <a:pt x="701328" y="1421871"/>
                  <a:pt x="765121" y="1451183"/>
                  <a:pt x="798503" y="1509001"/>
                </a:cubicBezTo>
                <a:cubicBezTo>
                  <a:pt x="843012" y="1586093"/>
                  <a:pt x="816599" y="1684670"/>
                  <a:pt x="739507" y="1729178"/>
                </a:cubicBezTo>
                <a:cubicBezTo>
                  <a:pt x="662415" y="1773688"/>
                  <a:pt x="563838" y="1747275"/>
                  <a:pt x="519329" y="1670181"/>
                </a:cubicBezTo>
                <a:cubicBezTo>
                  <a:pt x="474820" y="1593091"/>
                  <a:pt x="501234" y="1494514"/>
                  <a:pt x="578327" y="1450005"/>
                </a:cubicBezTo>
                <a:cubicBezTo>
                  <a:pt x="597599" y="1438878"/>
                  <a:pt x="618215" y="1432183"/>
                  <a:pt x="638993" y="1429605"/>
                </a:cubicBezTo>
                <a:close/>
                <a:moveTo>
                  <a:pt x="1252193" y="835524"/>
                </a:moveTo>
                <a:cubicBezTo>
                  <a:pt x="1356532" y="842898"/>
                  <a:pt x="1455464" y="900282"/>
                  <a:pt x="1511699" y="997686"/>
                </a:cubicBezTo>
                <a:cubicBezTo>
                  <a:pt x="1601677" y="1153532"/>
                  <a:pt x="1548280" y="1352810"/>
                  <a:pt x="1392436" y="1442788"/>
                </a:cubicBezTo>
                <a:cubicBezTo>
                  <a:pt x="1236589" y="1532766"/>
                  <a:pt x="1037311" y="1479369"/>
                  <a:pt x="947333" y="1323523"/>
                </a:cubicBezTo>
                <a:cubicBezTo>
                  <a:pt x="857356" y="1167678"/>
                  <a:pt x="910753" y="968399"/>
                  <a:pt x="1066598" y="878421"/>
                </a:cubicBezTo>
                <a:cubicBezTo>
                  <a:pt x="1125040" y="844680"/>
                  <a:pt x="1189590" y="831101"/>
                  <a:pt x="1252193" y="835524"/>
                </a:cubicBezTo>
                <a:close/>
                <a:moveTo>
                  <a:pt x="2832322" y="0"/>
                </a:moveTo>
                <a:lnTo>
                  <a:pt x="2832322" y="2697833"/>
                </a:lnTo>
                <a:lnTo>
                  <a:pt x="0" y="2697833"/>
                </a:lnTo>
                <a:lnTo>
                  <a:pt x="12966" y="2631781"/>
                </a:lnTo>
                <a:cubicBezTo>
                  <a:pt x="140000" y="2184738"/>
                  <a:pt x="505773" y="1908362"/>
                  <a:pt x="1052443" y="1806313"/>
                </a:cubicBezTo>
                <a:cubicBezTo>
                  <a:pt x="1303109" y="1759472"/>
                  <a:pt x="1574698" y="1718763"/>
                  <a:pt x="1721430" y="1489397"/>
                </a:cubicBezTo>
                <a:cubicBezTo>
                  <a:pt x="1879597" y="1241842"/>
                  <a:pt x="2005704" y="970478"/>
                  <a:pt x="2115839" y="696540"/>
                </a:cubicBezTo>
                <a:cubicBezTo>
                  <a:pt x="2216937" y="444582"/>
                  <a:pt x="2354076" y="231931"/>
                  <a:pt x="2590689" y="99461"/>
                </a:cubicBezTo>
                <a:cubicBezTo>
                  <a:pt x="2637069" y="73498"/>
                  <a:pt x="2683655" y="51402"/>
                  <a:pt x="2730434" y="328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E9A3A7-DA59-DD5D-F4B3-D777D97CB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63960"/>
            <a:ext cx="4534894" cy="33101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Structure </a:t>
            </a:r>
          </a:p>
        </p:txBody>
      </p:sp>
      <p:pic>
        <p:nvPicPr>
          <p:cNvPr id="2052" name="Picture 4" descr="Erythromycin - Wikipedia">
            <a:extLst>
              <a:ext uri="{FF2B5EF4-FFF2-40B4-BE49-F238E27FC236}">
                <a16:creationId xmlns:a16="http://schemas.microsoft.com/office/drawing/2014/main" id="{FC1E586D-B796-8913-33F0-AE4E60A82D7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20688" y="1021210"/>
            <a:ext cx="4947576" cy="504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265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3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4" name="Rectangle 4104">
            <a:extLst>
              <a:ext uri="{FF2B5EF4-FFF2-40B4-BE49-F238E27FC236}">
                <a16:creationId xmlns:a16="http://schemas.microsoft.com/office/drawing/2014/main" id="{876BDF4D-4826-490A-8307-7247A295E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15" name="Freeform: Shape 4106">
            <a:extLst>
              <a:ext uri="{FF2B5EF4-FFF2-40B4-BE49-F238E27FC236}">
                <a16:creationId xmlns:a16="http://schemas.microsoft.com/office/drawing/2014/main" id="{2E0FF4CF-25CB-4537-9BBF-28B36C76B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65328" y="1352190"/>
            <a:ext cx="7823624" cy="5505810"/>
          </a:xfrm>
          <a:custGeom>
            <a:avLst/>
            <a:gdLst>
              <a:gd name="connsiteX0" fmla="*/ 7676365 w 7823624"/>
              <a:gd name="connsiteY0" fmla="*/ 583688 h 5505810"/>
              <a:gd name="connsiteX1" fmla="*/ 7807957 w 7823624"/>
              <a:gd name="connsiteY1" fmla="*/ 609260 h 5505810"/>
              <a:gd name="connsiteX2" fmla="*/ 7823624 w 7823624"/>
              <a:gd name="connsiteY2" fmla="*/ 618028 h 5505810"/>
              <a:gd name="connsiteX3" fmla="*/ 7823624 w 7823624"/>
              <a:gd name="connsiteY3" fmla="*/ 1356037 h 5505810"/>
              <a:gd name="connsiteX4" fmla="*/ 7783921 w 7823624"/>
              <a:gd name="connsiteY4" fmla="*/ 1367061 h 5505810"/>
              <a:gd name="connsiteX5" fmla="*/ 7685829 w 7823624"/>
              <a:gd name="connsiteY5" fmla="*/ 1364631 h 5505810"/>
              <a:gd name="connsiteX6" fmla="*/ 7556041 w 7823624"/>
              <a:gd name="connsiteY6" fmla="*/ 1308528 h 5505810"/>
              <a:gd name="connsiteX7" fmla="*/ 7412440 w 7823624"/>
              <a:gd name="connsiteY7" fmla="*/ 765688 h 5505810"/>
              <a:gd name="connsiteX8" fmla="*/ 7676365 w 7823624"/>
              <a:gd name="connsiteY8" fmla="*/ 583688 h 5505810"/>
              <a:gd name="connsiteX9" fmla="*/ 7062857 w 7823624"/>
              <a:gd name="connsiteY9" fmla="*/ 396783 h 5505810"/>
              <a:gd name="connsiteX10" fmla="*/ 7127059 w 7823624"/>
              <a:gd name="connsiteY10" fmla="*/ 424535 h 5505810"/>
              <a:gd name="connsiteX11" fmla="*/ 7198094 w 7823624"/>
              <a:gd name="connsiteY11" fmla="*/ 693059 h 5505810"/>
              <a:gd name="connsiteX12" fmla="*/ 7099157 w 7823624"/>
              <a:gd name="connsiteY12" fmla="*/ 778505 h 5505810"/>
              <a:gd name="connsiteX13" fmla="*/ 7034998 w 7823624"/>
              <a:gd name="connsiteY13" fmla="*/ 780480 h 5505810"/>
              <a:gd name="connsiteX14" fmla="*/ 6970795 w 7823624"/>
              <a:gd name="connsiteY14" fmla="*/ 752727 h 5505810"/>
              <a:gd name="connsiteX15" fmla="*/ 6899760 w 7823624"/>
              <a:gd name="connsiteY15" fmla="*/ 484203 h 5505810"/>
              <a:gd name="connsiteX16" fmla="*/ 7062857 w 7823624"/>
              <a:gd name="connsiteY16" fmla="*/ 396783 h 5505810"/>
              <a:gd name="connsiteX17" fmla="*/ 1780739 w 7823624"/>
              <a:gd name="connsiteY17" fmla="*/ 1190 h 5505810"/>
              <a:gd name="connsiteX18" fmla="*/ 2850847 w 7823624"/>
              <a:gd name="connsiteY18" fmla="*/ 384530 h 5505810"/>
              <a:gd name="connsiteX19" fmla="*/ 3809413 w 7823624"/>
              <a:gd name="connsiteY19" fmla="*/ 1153764 h 5505810"/>
              <a:gd name="connsiteX20" fmla="*/ 5160376 w 7823624"/>
              <a:gd name="connsiteY20" fmla="*/ 1003825 h 5505810"/>
              <a:gd name="connsiteX21" fmla="*/ 5677238 w 7823624"/>
              <a:gd name="connsiteY21" fmla="*/ 480424 h 5505810"/>
              <a:gd name="connsiteX22" fmla="*/ 7082965 w 7823624"/>
              <a:gd name="connsiteY22" fmla="*/ 1065272 h 5505810"/>
              <a:gd name="connsiteX23" fmla="*/ 7687818 w 7823624"/>
              <a:gd name="connsiteY23" fmla="*/ 1625585 h 5505810"/>
              <a:gd name="connsiteX24" fmla="*/ 7823624 w 7823624"/>
              <a:gd name="connsiteY24" fmla="*/ 1633445 h 5505810"/>
              <a:gd name="connsiteX25" fmla="*/ 7823624 w 7823624"/>
              <a:gd name="connsiteY25" fmla="*/ 5505810 h 5505810"/>
              <a:gd name="connsiteX26" fmla="*/ 1419133 w 7823624"/>
              <a:gd name="connsiteY26" fmla="*/ 5505810 h 5505810"/>
              <a:gd name="connsiteX27" fmla="*/ 1422753 w 7823624"/>
              <a:gd name="connsiteY27" fmla="*/ 5488656 h 5505810"/>
              <a:gd name="connsiteX28" fmla="*/ 1543078 w 7823624"/>
              <a:gd name="connsiteY28" fmla="*/ 4961644 h 5505810"/>
              <a:gd name="connsiteX29" fmla="*/ 1334564 w 7823624"/>
              <a:gd name="connsiteY29" fmla="*/ 4133160 h 5505810"/>
              <a:gd name="connsiteX30" fmla="*/ 670875 w 7823624"/>
              <a:gd name="connsiteY30" fmla="*/ 3489628 h 5505810"/>
              <a:gd name="connsiteX31" fmla="*/ 499515 w 7823624"/>
              <a:gd name="connsiteY31" fmla="*/ 578153 h 5505810"/>
              <a:gd name="connsiteX32" fmla="*/ 1780739 w 7823624"/>
              <a:gd name="connsiteY32" fmla="*/ 1190 h 550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823624" h="5505810">
                <a:moveTo>
                  <a:pt x="7676365" y="583688"/>
                </a:moveTo>
                <a:cubicBezTo>
                  <a:pt x="7719804" y="582304"/>
                  <a:pt x="7764489" y="590613"/>
                  <a:pt x="7807957" y="609260"/>
                </a:cubicBezTo>
                <a:lnTo>
                  <a:pt x="7823624" y="618028"/>
                </a:lnTo>
                <a:lnTo>
                  <a:pt x="7823624" y="1356037"/>
                </a:lnTo>
                <a:lnTo>
                  <a:pt x="7783921" y="1367061"/>
                </a:lnTo>
                <a:cubicBezTo>
                  <a:pt x="7751926" y="1371702"/>
                  <a:pt x="7718882" y="1370985"/>
                  <a:pt x="7685829" y="1364631"/>
                </a:cubicBezTo>
                <a:cubicBezTo>
                  <a:pt x="7641760" y="1356162"/>
                  <a:pt x="7597675" y="1337676"/>
                  <a:pt x="7556041" y="1308528"/>
                </a:cubicBezTo>
                <a:cubicBezTo>
                  <a:pt x="7389499" y="1191936"/>
                  <a:pt x="7325207" y="948898"/>
                  <a:pt x="7412440" y="765688"/>
                </a:cubicBezTo>
                <a:cubicBezTo>
                  <a:pt x="7466961" y="651183"/>
                  <a:pt x="7567768" y="587147"/>
                  <a:pt x="7676365" y="583688"/>
                </a:cubicBezTo>
                <a:close/>
                <a:moveTo>
                  <a:pt x="7062857" y="396783"/>
                </a:moveTo>
                <a:cubicBezTo>
                  <a:pt x="7084657" y="400973"/>
                  <a:pt x="7106463" y="410117"/>
                  <a:pt x="7127059" y="424535"/>
                </a:cubicBezTo>
                <a:cubicBezTo>
                  <a:pt x="7209442" y="482209"/>
                  <a:pt x="7241245" y="602433"/>
                  <a:pt x="7198094" y="693059"/>
                </a:cubicBezTo>
                <a:cubicBezTo>
                  <a:pt x="7176519" y="738373"/>
                  <a:pt x="7140289" y="767709"/>
                  <a:pt x="7099157" y="778505"/>
                </a:cubicBezTo>
                <a:cubicBezTo>
                  <a:pt x="7078590" y="783905"/>
                  <a:pt x="7056797" y="784670"/>
                  <a:pt x="7034998" y="780480"/>
                </a:cubicBezTo>
                <a:cubicBezTo>
                  <a:pt x="7013198" y="776289"/>
                  <a:pt x="6991391" y="767146"/>
                  <a:pt x="6970795" y="752727"/>
                </a:cubicBezTo>
                <a:cubicBezTo>
                  <a:pt x="6888412" y="695052"/>
                  <a:pt x="6856608" y="574829"/>
                  <a:pt x="6899760" y="484203"/>
                </a:cubicBezTo>
                <a:cubicBezTo>
                  <a:pt x="6932124" y="416232"/>
                  <a:pt x="6997458" y="384213"/>
                  <a:pt x="7062857" y="396783"/>
                </a:cubicBezTo>
                <a:close/>
                <a:moveTo>
                  <a:pt x="1780739" y="1190"/>
                </a:moveTo>
                <a:cubicBezTo>
                  <a:pt x="2129768" y="14988"/>
                  <a:pt x="2488852" y="148495"/>
                  <a:pt x="2850847" y="384530"/>
                </a:cubicBezTo>
                <a:cubicBezTo>
                  <a:pt x="3184362" y="601036"/>
                  <a:pt x="3487788" y="901267"/>
                  <a:pt x="3809413" y="1153764"/>
                </a:cubicBezTo>
                <a:cubicBezTo>
                  <a:pt x="4262448" y="1508236"/>
                  <a:pt x="4750558" y="1545992"/>
                  <a:pt x="5160376" y="1003825"/>
                </a:cubicBezTo>
                <a:cubicBezTo>
                  <a:pt x="5313232" y="801671"/>
                  <a:pt x="5481196" y="587300"/>
                  <a:pt x="5677238" y="480424"/>
                </a:cubicBezTo>
                <a:cubicBezTo>
                  <a:pt x="6182723" y="204840"/>
                  <a:pt x="6667481" y="431193"/>
                  <a:pt x="7082965" y="1065272"/>
                </a:cubicBezTo>
                <a:cubicBezTo>
                  <a:pt x="7249706" y="1319645"/>
                  <a:pt x="7421998" y="1601453"/>
                  <a:pt x="7687818" y="1625585"/>
                </a:cubicBezTo>
                <a:lnTo>
                  <a:pt x="7823624" y="1633445"/>
                </a:lnTo>
                <a:lnTo>
                  <a:pt x="7823624" y="5505810"/>
                </a:lnTo>
                <a:lnTo>
                  <a:pt x="1419133" y="5505810"/>
                </a:lnTo>
                <a:lnTo>
                  <a:pt x="1422753" y="5488656"/>
                </a:lnTo>
                <a:cubicBezTo>
                  <a:pt x="1462649" y="5312984"/>
                  <a:pt x="1506176" y="5138278"/>
                  <a:pt x="1543078" y="4961644"/>
                </a:cubicBezTo>
                <a:cubicBezTo>
                  <a:pt x="1609806" y="4640258"/>
                  <a:pt x="1539760" y="4343419"/>
                  <a:pt x="1334564" y="4133160"/>
                </a:cubicBezTo>
                <a:cubicBezTo>
                  <a:pt x="1117562" y="3910930"/>
                  <a:pt x="900716" y="3685928"/>
                  <a:pt x="670875" y="3489628"/>
                </a:cubicBezTo>
                <a:cubicBezTo>
                  <a:pt x="-321639" y="2642174"/>
                  <a:pt x="-67393" y="1165752"/>
                  <a:pt x="499515" y="578153"/>
                </a:cubicBezTo>
                <a:cubicBezTo>
                  <a:pt x="899852" y="163598"/>
                  <a:pt x="1331986" y="-16550"/>
                  <a:pt x="1780739" y="11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7B9DA-1FCC-90EA-C068-D24DB747A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2783"/>
            <a:ext cx="10972800" cy="1570804"/>
          </a:xfrm>
        </p:spPr>
        <p:txBody>
          <a:bodyPr>
            <a:normAutofit/>
          </a:bodyPr>
          <a:lstStyle/>
          <a:p>
            <a:r>
              <a:rPr lang="en-US" dirty="0"/>
              <a:t>Uses and Side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53370-749E-4350-CEDB-C8A5EC640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2397689"/>
            <a:ext cx="3750023" cy="344589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300" dirty="0"/>
              <a:t>An antibiotic used to treat both gram positive and negative bacteria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300" dirty="0"/>
              <a:t>Used to treat respiratory  tract infections and can be used in </a:t>
            </a:r>
            <a:r>
              <a:rPr lang="en-US" sz="1300" dirty="0" err="1"/>
              <a:t>conjuction</a:t>
            </a:r>
            <a:r>
              <a:rPr lang="en-US" sz="1300" dirty="0"/>
              <a:t> with sulfamides to treat sicknesses such as pneumonia and influenza </a:t>
            </a:r>
          </a:p>
          <a:p>
            <a:pPr marL="5715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300" dirty="0"/>
              <a:t>Can be used with sulfamides </a:t>
            </a:r>
          </a:p>
          <a:p>
            <a:pPr lvl="1">
              <a:lnSpc>
                <a:spcPct val="100000"/>
              </a:lnSpc>
            </a:pPr>
            <a:endParaRPr lang="en-US" sz="1300" dirty="0"/>
          </a:p>
          <a:p>
            <a:pPr marL="5143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300" dirty="0"/>
              <a:t>Also used to treat skin, gastrointestinal, and pelvic infections</a:t>
            </a:r>
          </a:p>
          <a:p>
            <a:pPr marL="5143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300" dirty="0"/>
              <a:t>A primary alternative to penicillin </a:t>
            </a:r>
          </a:p>
          <a:p>
            <a:pPr lvl="1">
              <a:lnSpc>
                <a:spcPct val="100000"/>
              </a:lnSpc>
            </a:pPr>
            <a:r>
              <a:rPr lang="en-US" sz="1300" dirty="0"/>
              <a:t>Side effects</a:t>
            </a:r>
          </a:p>
          <a:p>
            <a:pPr marL="5143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300" dirty="0"/>
              <a:t>Bloating, indigestion, cramps, </a:t>
            </a:r>
            <a:r>
              <a:rPr lang="en-US" sz="1300" dirty="0" err="1"/>
              <a:t>diaherria</a:t>
            </a:r>
            <a:r>
              <a:rPr lang="en-US" sz="1300" dirty="0"/>
              <a:t>, loss </a:t>
            </a:r>
            <a:r>
              <a:rPr lang="en-US" sz="1300"/>
              <a:t>of appetite</a:t>
            </a:r>
            <a:endParaRPr lang="en-US" sz="1300" dirty="0"/>
          </a:p>
          <a:p>
            <a:pPr lvl="1">
              <a:lnSpc>
                <a:spcPct val="100000"/>
              </a:lnSpc>
            </a:pPr>
            <a:endParaRPr lang="en-US" sz="1300" dirty="0"/>
          </a:p>
        </p:txBody>
      </p:sp>
      <p:pic>
        <p:nvPicPr>
          <p:cNvPr id="4098" name="Picture 2" descr="Mechanisms of Action and Clinical Application of Macrolides as  Immunomodulatory Medications | Clinical Microbiology Reviews">
            <a:extLst>
              <a:ext uri="{FF2B5EF4-FFF2-40B4-BE49-F238E27FC236}">
                <a16:creationId xmlns:a16="http://schemas.microsoft.com/office/drawing/2014/main" id="{1D003BF4-8EEE-C601-1011-9B62F3908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5540" y="2636356"/>
            <a:ext cx="5260903" cy="344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33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BC9DD7E5-C854-492A-9A94-054A4118E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3" name="Freeform: Shape 3082">
            <a:extLst>
              <a:ext uri="{FF2B5EF4-FFF2-40B4-BE49-F238E27FC236}">
                <a16:creationId xmlns:a16="http://schemas.microsoft.com/office/drawing/2014/main" id="{3110DF80-7755-48B5-8B8F-47C1B9CE5B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2140699"/>
            <a:ext cx="12192000" cy="4717301"/>
          </a:xfrm>
          <a:custGeom>
            <a:avLst/>
            <a:gdLst>
              <a:gd name="connsiteX0" fmla="*/ 8930642 w 12192000"/>
              <a:gd name="connsiteY0" fmla="*/ 4273734 h 4717301"/>
              <a:gd name="connsiteX1" fmla="*/ 9143134 w 12192000"/>
              <a:gd name="connsiteY1" fmla="*/ 4396362 h 4717301"/>
              <a:gd name="connsiteX2" fmla="*/ 9043549 w 12192000"/>
              <a:gd name="connsiteY2" fmla="*/ 4693978 h 4717301"/>
              <a:gd name="connsiteX3" fmla="*/ 8745984 w 12192000"/>
              <a:gd name="connsiteY3" fmla="*/ 4594249 h 4717301"/>
              <a:gd name="connsiteX4" fmla="*/ 8845568 w 12192000"/>
              <a:gd name="connsiteY4" fmla="*/ 4296634 h 4717301"/>
              <a:gd name="connsiteX5" fmla="*/ 8930642 w 12192000"/>
              <a:gd name="connsiteY5" fmla="*/ 4273734 h 4717301"/>
              <a:gd name="connsiteX6" fmla="*/ 9842642 w 12192000"/>
              <a:gd name="connsiteY6" fmla="*/ 3718743 h 4717301"/>
              <a:gd name="connsiteX7" fmla="*/ 10272210 w 12192000"/>
              <a:gd name="connsiteY7" fmla="*/ 3966645 h 4717301"/>
              <a:gd name="connsiteX8" fmla="*/ 10070896 w 12192000"/>
              <a:gd name="connsiteY8" fmla="*/ 4568292 h 4717301"/>
              <a:gd name="connsiteX9" fmla="*/ 9469346 w 12192000"/>
              <a:gd name="connsiteY9" fmla="*/ 4366686 h 4717301"/>
              <a:gd name="connsiteX10" fmla="*/ 9670660 w 12192000"/>
              <a:gd name="connsiteY10" fmla="*/ 3765038 h 4717301"/>
              <a:gd name="connsiteX11" fmla="*/ 9842642 w 12192000"/>
              <a:gd name="connsiteY11" fmla="*/ 3718743 h 4717301"/>
              <a:gd name="connsiteX12" fmla="*/ 0 w 12192000"/>
              <a:gd name="connsiteY12" fmla="*/ 0 h 4717301"/>
              <a:gd name="connsiteX13" fmla="*/ 12192000 w 12192000"/>
              <a:gd name="connsiteY13" fmla="*/ 0 h 4717301"/>
              <a:gd name="connsiteX14" fmla="*/ 12192000 w 12192000"/>
              <a:gd name="connsiteY14" fmla="*/ 3369891 h 4717301"/>
              <a:gd name="connsiteX15" fmla="*/ 12124015 w 12192000"/>
              <a:gd name="connsiteY15" fmla="*/ 3410713 h 4717301"/>
              <a:gd name="connsiteX16" fmla="*/ 11077457 w 12192000"/>
              <a:gd name="connsiteY16" fmla="*/ 3501725 h 4717301"/>
              <a:gd name="connsiteX17" fmla="*/ 9867246 w 12192000"/>
              <a:gd name="connsiteY17" fmla="*/ 3351592 h 4717301"/>
              <a:gd name="connsiteX18" fmla="*/ 8994802 w 12192000"/>
              <a:gd name="connsiteY18" fmla="*/ 3878378 h 4717301"/>
              <a:gd name="connsiteX19" fmla="*/ 6994655 w 12192000"/>
              <a:gd name="connsiteY19" fmla="*/ 4335637 h 4717301"/>
              <a:gd name="connsiteX20" fmla="*/ 6287534 w 12192000"/>
              <a:gd name="connsiteY20" fmla="*/ 3714199 h 4717301"/>
              <a:gd name="connsiteX21" fmla="*/ 4392596 w 12192000"/>
              <a:gd name="connsiteY21" fmla="*/ 3392344 h 4717301"/>
              <a:gd name="connsiteX22" fmla="*/ 3014500 w 12192000"/>
              <a:gd name="connsiteY22" fmla="*/ 4100222 h 4717301"/>
              <a:gd name="connsiteX23" fmla="*/ 86414 w 12192000"/>
              <a:gd name="connsiteY23" fmla="*/ 3903305 h 4717301"/>
              <a:gd name="connsiteX24" fmla="*/ 0 w 12192000"/>
              <a:gd name="connsiteY24" fmla="*/ 3840566 h 471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92000" h="4717301">
                <a:moveTo>
                  <a:pt x="8930642" y="4273734"/>
                </a:moveTo>
                <a:cubicBezTo>
                  <a:pt x="9016941" y="4268381"/>
                  <a:pt x="9102130" y="4314070"/>
                  <a:pt x="9143134" y="4396362"/>
                </a:cubicBezTo>
                <a:cubicBezTo>
                  <a:pt x="9197806" y="4506087"/>
                  <a:pt x="9153221" y="4639333"/>
                  <a:pt x="9043549" y="4693978"/>
                </a:cubicBezTo>
                <a:cubicBezTo>
                  <a:pt x="8933879" y="4748622"/>
                  <a:pt x="8800655" y="4703973"/>
                  <a:pt x="8745984" y="4594249"/>
                </a:cubicBezTo>
                <a:cubicBezTo>
                  <a:pt x="8691311" y="4484525"/>
                  <a:pt x="8735897" y="4351279"/>
                  <a:pt x="8845568" y="4296634"/>
                </a:cubicBezTo>
                <a:cubicBezTo>
                  <a:pt x="8872986" y="4282973"/>
                  <a:pt x="8901875" y="4275517"/>
                  <a:pt x="8930642" y="4273734"/>
                </a:cubicBezTo>
                <a:close/>
                <a:moveTo>
                  <a:pt x="9842642" y="3718743"/>
                </a:moveTo>
                <a:cubicBezTo>
                  <a:pt x="10017101" y="3707923"/>
                  <a:pt x="10189318" y="3800286"/>
                  <a:pt x="10272210" y="3966645"/>
                </a:cubicBezTo>
                <a:cubicBezTo>
                  <a:pt x="10382732" y="4188458"/>
                  <a:pt x="10292600" y="4457825"/>
                  <a:pt x="10070896" y="4568292"/>
                </a:cubicBezTo>
                <a:cubicBezTo>
                  <a:pt x="9849191" y="4678760"/>
                  <a:pt x="9579867" y="4588498"/>
                  <a:pt x="9469346" y="4366686"/>
                </a:cubicBezTo>
                <a:cubicBezTo>
                  <a:pt x="9358824" y="4144873"/>
                  <a:pt x="9448956" y="3875506"/>
                  <a:pt x="9670660" y="3765038"/>
                </a:cubicBezTo>
                <a:cubicBezTo>
                  <a:pt x="9726087" y="3737421"/>
                  <a:pt x="9784490" y="3722349"/>
                  <a:pt x="9842642" y="3718743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69891"/>
                </a:lnTo>
                <a:lnTo>
                  <a:pt x="12124015" y="3410713"/>
                </a:lnTo>
                <a:cubicBezTo>
                  <a:pt x="11792041" y="3581538"/>
                  <a:pt x="11443617" y="3577252"/>
                  <a:pt x="11077457" y="3501725"/>
                </a:cubicBezTo>
                <a:cubicBezTo>
                  <a:pt x="10679189" y="3419860"/>
                  <a:pt x="10271734" y="3358281"/>
                  <a:pt x="9867246" y="3351592"/>
                </a:cubicBezTo>
                <a:cubicBezTo>
                  <a:pt x="9492336" y="3345611"/>
                  <a:pt x="9239136" y="3626329"/>
                  <a:pt x="8994802" y="3878378"/>
                </a:cubicBezTo>
                <a:cubicBezTo>
                  <a:pt x="8385954" y="4506678"/>
                  <a:pt x="7695268" y="4690742"/>
                  <a:pt x="6994655" y="4335637"/>
                </a:cubicBezTo>
                <a:cubicBezTo>
                  <a:pt x="6722938" y="4197922"/>
                  <a:pt x="6494843" y="3948626"/>
                  <a:pt x="6287534" y="3714199"/>
                </a:cubicBezTo>
                <a:cubicBezTo>
                  <a:pt x="5731733" y="3085491"/>
                  <a:pt x="5043559" y="3067499"/>
                  <a:pt x="4392596" y="3392344"/>
                </a:cubicBezTo>
                <a:cubicBezTo>
                  <a:pt x="3930423" y="3623867"/>
                  <a:pt x="3492022" y="3908604"/>
                  <a:pt x="3014500" y="4100222"/>
                </a:cubicBezTo>
                <a:cubicBezTo>
                  <a:pt x="1977820" y="4518409"/>
                  <a:pt x="973242" y="4499486"/>
                  <a:pt x="86414" y="3903305"/>
                </a:cubicBezTo>
                <a:lnTo>
                  <a:pt x="0" y="38405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B93A46-2CAB-1052-B932-F1CF76DC3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2782"/>
            <a:ext cx="5910470" cy="1625875"/>
          </a:xfrm>
        </p:spPr>
        <p:txBody>
          <a:bodyPr anchor="ctr">
            <a:normAutofit/>
          </a:bodyPr>
          <a:lstStyle/>
          <a:p>
            <a:r>
              <a:rPr lang="en-US" dirty="0"/>
              <a:t>Mechanism of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67215-8B47-29BF-59B3-80C96A675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4998" y="552782"/>
            <a:ext cx="4887402" cy="1625876"/>
          </a:xfrm>
        </p:spPr>
        <p:txBody>
          <a:bodyPr anchor="ctr"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/>
              <a:t>It inhibits ribosome 23S of the ribosomal molecule in the 50S subunit and stops bacterial protein synthesis by inhibiting transpeptidation/translocation, and inhibiting the assembly of the 50S subunit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700"/>
          </a:p>
        </p:txBody>
      </p:sp>
      <p:pic>
        <p:nvPicPr>
          <p:cNvPr id="3074" name="Picture 2" descr="Mechanism of action, resistance, synergism, and clinical implications of  azithromycin - Heidary - 2022 - Journal of Clinical Laboratory Analysis -  Wiley Online Library">
            <a:extLst>
              <a:ext uri="{FF2B5EF4-FFF2-40B4-BE49-F238E27FC236}">
                <a16:creationId xmlns:a16="http://schemas.microsoft.com/office/drawing/2014/main" id="{A71E7A26-00C4-CC82-59BD-EE619AB76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0848" y="3208031"/>
            <a:ext cx="5567255" cy="301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887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0BCB6-4DF3-EF0C-593E-687780A98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26407-7C72-D900-94F3-B6C446ECB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Absorbed- typically orally, can also be administered </a:t>
            </a:r>
            <a:r>
              <a:rPr lang="en-US" dirty="0" err="1"/>
              <a:t>intraveniously</a:t>
            </a:r>
            <a:r>
              <a:rPr lang="en-US" dirty="0"/>
              <a:t> or with a rubbing cream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Distributed – It travels through body fluid mostly accumulating in </a:t>
            </a:r>
            <a:r>
              <a:rPr lang="en-US" dirty="0" err="1"/>
              <a:t>leucytes</a:t>
            </a:r>
            <a:r>
              <a:rPr lang="en-US" dirty="0"/>
              <a:t>. Interesting enough the more inflammation that is in an area the easier it passes through cell membranes.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Metabolism- is reduced in acidic conditions in the liver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Excreted- about 45% is excreted through bile and urine, due to its ability to be reduced it is not readily known how the rest of it is excreted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050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02110-07B9-E93E-BE18-0CF083527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Pharmacodynamics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65E58-6958-4CF0-CDF7-CBFBA6012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2.1-3.0 hour half life, it increases if the dose is higher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Bioavailability- 48%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Has a 93% protein binding rate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Nonaddictive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1.3 microgram/mL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9372 mg/kg to overdose 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dirty="0"/>
              <a:t>Possible but unlikely 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dirty="0"/>
              <a:t>Symptoms: </a:t>
            </a:r>
            <a:r>
              <a:rPr lang="en-US" dirty="0" err="1"/>
              <a:t>diaherria</a:t>
            </a:r>
            <a:r>
              <a:rPr lang="en-US" dirty="0"/>
              <a:t>, stomach cramps, vomiting </a:t>
            </a:r>
          </a:p>
          <a:p>
            <a:pPr lvl="1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661133"/>
      </p:ext>
    </p:extLst>
  </p:cSld>
  <p:clrMapOvr>
    <a:masterClrMapping/>
  </p:clrMapOvr>
</p:sld>
</file>

<file path=ppt/theme/theme1.xml><?xml version="1.0" encoding="utf-8"?>
<a:theme xmlns:a="http://schemas.openxmlformats.org/drawingml/2006/main" name="SplashVTI">
  <a:themeElements>
    <a:clrScheme name="AnalogousFromLightSeedRightStep">
      <a:dk1>
        <a:srgbClr val="000000"/>
      </a:dk1>
      <a:lt1>
        <a:srgbClr val="FFFFFF"/>
      </a:lt1>
      <a:dk2>
        <a:srgbClr val="213A21"/>
      </a:dk2>
      <a:lt2>
        <a:srgbClr val="E2E6E8"/>
      </a:lt2>
      <a:accent1>
        <a:srgbClr val="BE9A86"/>
      </a:accent1>
      <a:accent2>
        <a:srgbClr val="ADA176"/>
      </a:accent2>
      <a:accent3>
        <a:srgbClr val="A0A77F"/>
      </a:accent3>
      <a:accent4>
        <a:srgbClr val="8AAB75"/>
      </a:accent4>
      <a:accent5>
        <a:srgbClr val="81AD82"/>
      </a:accent5>
      <a:accent6>
        <a:srgbClr val="77AE8F"/>
      </a:accent6>
      <a:hlink>
        <a:srgbClr val="5A879F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lashVTI" id="{CD38C481-21EC-466B-953B-A1440B42712A}" vid="{D3E4813C-1D98-48C2-AF59-2D0D78E255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740</TotalTime>
  <Words>304</Words>
  <Application>Microsoft Macintosh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Avenir Next LT Pro</vt:lpstr>
      <vt:lpstr>Posterama</vt:lpstr>
      <vt:lpstr>SplashVTI</vt:lpstr>
      <vt:lpstr>Erythromycin</vt:lpstr>
      <vt:lpstr>PowerPoint Presentation</vt:lpstr>
      <vt:lpstr>Structure </vt:lpstr>
      <vt:lpstr>Uses and Side effects</vt:lpstr>
      <vt:lpstr>Mechanism of Action</vt:lpstr>
      <vt:lpstr>ADME</vt:lpstr>
      <vt:lpstr>Pharmacodynamics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Scoggins, Seth</cp:lastModifiedBy>
  <cp:revision>1</cp:revision>
  <dcterms:created xsi:type="dcterms:W3CDTF">2023-03-05T22:02:02Z</dcterms:created>
  <dcterms:modified xsi:type="dcterms:W3CDTF">2023-03-06T13:49:42Z</dcterms:modified>
</cp:coreProperties>
</file>