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71" r:id="rId12"/>
    <p:sldId id="273" r:id="rId13"/>
    <p:sldId id="275" r:id="rId14"/>
    <p:sldId id="276" r:id="rId15"/>
    <p:sldId id="277" r:id="rId16"/>
    <p:sldId id="280" r:id="rId17"/>
    <p:sldId id="281" r:id="rId18"/>
    <p:sldId id="282" r:id="rId19"/>
    <p:sldId id="283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4" r:id="rId28"/>
    <p:sldId id="295" r:id="rId29"/>
    <p:sldId id="297" r:id="rId30"/>
    <p:sldId id="298" r:id="rId31"/>
    <p:sldId id="299" r:id="rId32"/>
    <p:sldId id="300" r:id="rId33"/>
    <p:sldId id="301" r:id="rId34"/>
    <p:sldId id="304" r:id="rId35"/>
    <p:sldId id="305" r:id="rId36"/>
    <p:sldId id="307" r:id="rId37"/>
    <p:sldId id="308" r:id="rId38"/>
    <p:sldId id="309" r:id="rId39"/>
    <p:sldId id="310" r:id="rId40"/>
    <p:sldId id="312" r:id="rId41"/>
    <p:sldId id="313" r:id="rId42"/>
    <p:sldId id="315" r:id="rId43"/>
    <p:sldId id="316" r:id="rId44"/>
    <p:sldId id="317" r:id="rId45"/>
    <p:sldId id="319" r:id="rId46"/>
    <p:sldId id="330" r:id="rId47"/>
    <p:sldId id="320" r:id="rId48"/>
    <p:sldId id="321" r:id="rId49"/>
    <p:sldId id="322" r:id="rId50"/>
    <p:sldId id="325" r:id="rId51"/>
    <p:sldId id="326" r:id="rId52"/>
    <p:sldId id="327" r:id="rId53"/>
    <p:sldId id="328" r:id="rId54"/>
    <p:sldId id="32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D8B06-A2F9-49FD-9043-4736B1C418CE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BEF0B-F58C-43F0-B6BC-0B218C23D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68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BEF0B-F58C-43F0-B6BC-0B218C23D58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56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547AEC7-C182-4241-AF8E-28A8C76E6D6D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2539C92-9209-42D7-8BCB-2CC471C242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Thomas Hobbes: </a:t>
            </a:r>
            <a:r>
              <a:rPr lang="en-US" i="1" dirty="0" smtClean="0"/>
              <a:t>Leviathan</a:t>
            </a:r>
            <a:br>
              <a:rPr lang="en-US" i="1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361576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2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other words, he was trying to understand social life without relying on metaphysical concepts like “God” or the “Soul.”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386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/>
              <a:t>Birth of the Leviathan</a:t>
            </a:r>
            <a:endParaRPr lang="en-US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turns his attention to the major crisis of his time. </a:t>
            </a:r>
          </a:p>
          <a:p>
            <a:r>
              <a:rPr lang="en-US" sz="2800" dirty="0" smtClean="0"/>
              <a:t>The English Civil War (1642-1651)</a:t>
            </a:r>
            <a:endParaRPr lang="en-US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855" y="3429000"/>
            <a:ext cx="4572000" cy="237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56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of the 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English Civil War was a period of major unrest.</a:t>
            </a:r>
          </a:p>
          <a:p>
            <a:r>
              <a:rPr lang="en-US" sz="2800" dirty="0" smtClean="0"/>
              <a:t>Two opposed political factions (The Royalists and the Parliamentarians) vied for power in England. </a:t>
            </a:r>
          </a:p>
          <a:p>
            <a:r>
              <a:rPr lang="en-US" sz="2800" dirty="0"/>
              <a:t>It was a period of enormous transformation for Britain as a whole. </a:t>
            </a:r>
            <a:endParaRPr lang="en-US" sz="2800" dirty="0" smtClean="0"/>
          </a:p>
          <a:p>
            <a:r>
              <a:rPr lang="en-US" sz="2800" dirty="0"/>
              <a:t>The war concluded with the replacement of the British Monarchy with the First Commonwealth of England. 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8862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of the 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Civil War called into question everything about how Civil Society should be organized.</a:t>
            </a:r>
          </a:p>
          <a:p>
            <a:r>
              <a:rPr lang="en-US" sz="2800" dirty="0" smtClean="0"/>
              <a:t>1) How much power should Religion have? </a:t>
            </a:r>
          </a:p>
          <a:p>
            <a:r>
              <a:rPr lang="en-US" sz="2800" dirty="0" smtClean="0"/>
              <a:t>2) How democratic should governments be? </a:t>
            </a:r>
          </a:p>
          <a:p>
            <a:r>
              <a:rPr lang="en-US" sz="2800" dirty="0" smtClean="0"/>
              <a:t>3) What sorts of Rights do individuals have?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772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birth of the 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wanted to solve the political problems in England with theory. </a:t>
            </a:r>
          </a:p>
          <a:p>
            <a:r>
              <a:rPr lang="en-US" sz="2800" dirty="0" smtClean="0"/>
              <a:t>So he produced his greatest and most famous work, the </a:t>
            </a:r>
            <a:r>
              <a:rPr lang="en-US" sz="2800" i="1" dirty="0" smtClean="0"/>
              <a:t>Leviathan: Or the Matter, </a:t>
            </a:r>
            <a:r>
              <a:rPr lang="en-US" sz="2800" i="1" dirty="0" err="1" smtClean="0"/>
              <a:t>Forme</a:t>
            </a:r>
            <a:r>
              <a:rPr lang="en-US" sz="2800" i="1" dirty="0" smtClean="0"/>
              <a:t> and Power of a Commonwealth </a:t>
            </a:r>
            <a:r>
              <a:rPr lang="en-US" sz="2800" i="1" dirty="0" err="1" smtClean="0"/>
              <a:t>Ecclesiasticall</a:t>
            </a:r>
            <a:r>
              <a:rPr lang="en-US" sz="2800" i="1" dirty="0" smtClean="0"/>
              <a:t> and Civil.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81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With this book, Hobbes was able to sum up his entire political theory. </a:t>
            </a:r>
          </a:p>
          <a:p>
            <a:r>
              <a:rPr lang="en-US" sz="2800" dirty="0" smtClean="0"/>
              <a:t>The image of the Leviathan served as a powerful metaphor for his position about the Commonwealth.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22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was using the Biblical image of a Leviathan, or a monster to capture the essence of his political beliefs.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287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Q: What do you think Hobbes was doing with this image? </a:t>
            </a:r>
          </a:p>
          <a:p>
            <a:r>
              <a:rPr lang="en-US" sz="2800" dirty="0" smtClean="0"/>
              <a:t>What impression do you think he was trying to convey with respect to politics?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50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was trying to express his belief that society needed a strong, Absolutist, State Government to rule society. </a:t>
            </a:r>
          </a:p>
          <a:p>
            <a:r>
              <a:rPr lang="en-US" sz="2800" dirty="0" smtClean="0"/>
              <a:t>He invokes the image of the Leviathan to convey the feeling of fear that exists without the security of an organized society.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9295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Leviathan is an attempt to solve the problem of war and peace. </a:t>
            </a:r>
          </a:p>
          <a:p>
            <a:r>
              <a:rPr lang="en-US" sz="2800" dirty="0" smtClean="0"/>
              <a:t>The goal of Hobbes’ work is to figure out a solution to the problem of perpetual war, and to show how, with the mechanism of a large state, we can secure peace.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24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</a:rPr>
              <a:t>Lesson Objectives</a:t>
            </a:r>
            <a:endParaRPr lang="en-US" cap="none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1. Background about Hobbes</a:t>
            </a:r>
          </a:p>
          <a:p>
            <a:r>
              <a:rPr lang="en-US" sz="3200" dirty="0" smtClean="0"/>
              <a:t>2. Critique of Religion</a:t>
            </a:r>
          </a:p>
          <a:p>
            <a:r>
              <a:rPr lang="en-US" sz="3200" dirty="0" smtClean="0"/>
              <a:t>3. Man in the State of Nature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81400"/>
            <a:ext cx="20955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03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However, before Hobbes can solve the problem of war and show us how to get peace, he has to provide an account of the Causes of War. </a:t>
            </a:r>
            <a:endParaRPr lang="en-US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124200"/>
            <a:ext cx="21336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1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But in order to give an account of the Causes of war, he must give an account about the Nature of Mankind. </a:t>
            </a:r>
          </a:p>
        </p:txBody>
      </p:sp>
    </p:spTree>
    <p:extLst>
      <p:ext uri="{BB962C8B-B14F-4D97-AF65-F5344CB8AC3E}">
        <p14:creationId xmlns:p14="http://schemas.microsoft.com/office/powerpoint/2010/main" val="194800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Hobbes, one of the biggest causes of war is Religion.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13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Leviathan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Q: Who can tell me about Hobbes’ critique of Religion? What does he think is wrong with Religion?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38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Although it was very risky to do so at the time, Hobbes argued that the beliefs of Religion were irrational.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12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First of all, given Hobbes’ strictly “Materialist” view of Nature, he thought Theological accounts of the world were  unfounded. </a:t>
            </a:r>
          </a:p>
          <a:p>
            <a:r>
              <a:rPr lang="en-US" sz="2800" dirty="0" smtClean="0"/>
              <a:t>Concepts like “the Soul,” “Immortality,” “God,” did not fit in with his picture of the world as a set of material processes.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428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didn’t think you could understand the world with the ideas of religion. </a:t>
            </a:r>
          </a:p>
          <a:p>
            <a:r>
              <a:rPr lang="en-US" sz="2800" dirty="0" smtClean="0"/>
              <a:t>Religion always tried to explain natural processes with reference to God. </a:t>
            </a:r>
          </a:p>
          <a:p>
            <a:r>
              <a:rPr lang="en-US" sz="2800" dirty="0" smtClean="0"/>
              <a:t>See page 90-91…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74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Hobbes, these Theological accounts of the origins of nature are just superstitions. </a:t>
            </a:r>
          </a:p>
          <a:p>
            <a:r>
              <a:rPr lang="en-US" sz="2800" dirty="0" smtClean="0"/>
              <a:t>They are unable to “explain” anything about nature without reference to something supernatural.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248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thought that there were many reasons why people turned to Religion. </a:t>
            </a:r>
          </a:p>
          <a:p>
            <a:r>
              <a:rPr lang="en-US" sz="2800" dirty="0" smtClean="0"/>
              <a:t>But there was one MAJOR reason. </a:t>
            </a:r>
          </a:p>
          <a:p>
            <a:r>
              <a:rPr lang="en-US" sz="2800" dirty="0" smtClean="0"/>
              <a:t>Q: Why do people turn to Religion?</a:t>
            </a:r>
          </a:p>
          <a:p>
            <a:r>
              <a:rPr lang="en-US" sz="2800" dirty="0" smtClean="0"/>
              <a:t>A: Fear.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831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Fear of the natural world drives humans to look for answers.</a:t>
            </a:r>
          </a:p>
          <a:p>
            <a:r>
              <a:rPr lang="en-US" sz="2800" dirty="0" smtClean="0"/>
              <a:t>He thought that because we are generally fearful about life, we try to make up explanations for things to put our minds at ease. </a:t>
            </a:r>
          </a:p>
          <a:p>
            <a:r>
              <a:rPr lang="en-US" sz="2800" dirty="0" smtClean="0"/>
              <a:t>Religion is an antidote to the fear we experience in life.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046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Thomas Hobbes  lived from 1588-1679</a:t>
            </a:r>
          </a:p>
          <a:p>
            <a:r>
              <a:rPr lang="en-US" sz="2800" dirty="0" smtClean="0"/>
              <a:t>He is widely regarded as one of the founders of “Social Contract Theory,” and Political Conservatism </a:t>
            </a:r>
          </a:p>
          <a:p>
            <a:r>
              <a:rPr lang="en-US" sz="2800" dirty="0" smtClean="0"/>
              <a:t>His treatise, </a:t>
            </a:r>
            <a:r>
              <a:rPr lang="en-US" sz="2800" i="1" dirty="0" smtClean="0"/>
              <a:t>Leviathan </a:t>
            </a:r>
            <a:r>
              <a:rPr lang="en-US" sz="2800" dirty="0" smtClean="0"/>
              <a:t>is perhaps the most important work of political theory of the modern era. </a:t>
            </a:r>
          </a:p>
          <a:p>
            <a:endParaRPr lang="en-US" sz="28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903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Hobbes says on page 87:</a:t>
            </a:r>
          </a:p>
          <a:p>
            <a:r>
              <a:rPr lang="en-US" sz="2800" dirty="0" smtClean="0"/>
              <a:t>“The natural cause of religion…”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664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 Hobbes thought that people turned to religion out of fear. </a:t>
            </a:r>
          </a:p>
          <a:p>
            <a:r>
              <a:rPr lang="en-US" sz="2800" dirty="0" smtClean="0"/>
              <a:t>They wanted something powerful to guarantee their safety. So people invent God.</a:t>
            </a:r>
          </a:p>
          <a:p>
            <a:r>
              <a:rPr lang="en-US" sz="2800" dirty="0" smtClean="0"/>
              <a:t>Religion is a psychological phenomenon-it is the result of our emotions of fear and anxiety.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5335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Q: Who agrees with this view of Religion? Do you Think it is true or false?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567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identifies another political problem with Religion. </a:t>
            </a:r>
          </a:p>
          <a:p>
            <a:r>
              <a:rPr lang="en-US" sz="2800" dirty="0" smtClean="0"/>
              <a:t>Q: What is the problem? </a:t>
            </a:r>
          </a:p>
          <a:p>
            <a:r>
              <a:rPr lang="en-US" sz="2800" dirty="0" smtClean="0"/>
              <a:t>A: Religious leaders often fail us.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3924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thought that the ruler of a society should never be a religious leader, because these leaders often fail to live up to their image as “Men of God.”</a:t>
            </a:r>
          </a:p>
          <a:p>
            <a:r>
              <a:rPr lang="en-US" sz="2800" dirty="0" smtClean="0"/>
              <a:t>Politics tends to conflict with religious ideals.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0587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As Hobbes says on pages 96-97:</a:t>
            </a:r>
          </a:p>
          <a:p>
            <a:r>
              <a:rPr lang="en-US" sz="2800" dirty="0" smtClean="0"/>
              <a:t>“Also the religion of the church of Rome…”</a:t>
            </a:r>
          </a:p>
          <a:p>
            <a:r>
              <a:rPr lang="en-US" sz="2800" dirty="0" smtClean="0"/>
              <a:t>Organized Religion is fraught with “contradictions.”</a:t>
            </a:r>
          </a:p>
          <a:p>
            <a:r>
              <a:rPr lang="en-US" sz="2800" dirty="0"/>
              <a:t>The leaders of religions are fraudulent (because it is impossible for a man to live up to the image of a Saint</a:t>
            </a:r>
            <a:r>
              <a:rPr lang="en-US" sz="2800" dirty="0" smtClean="0"/>
              <a:t>)</a:t>
            </a:r>
          </a:p>
          <a:p>
            <a:r>
              <a:rPr lang="en-US" sz="2800" dirty="0"/>
              <a:t>Such leaders just attempt to exploit the fears and superstitions of the common people. 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541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thought it was a bad idea to organize society with religious leaders. </a:t>
            </a:r>
          </a:p>
          <a:p>
            <a:r>
              <a:rPr lang="en-US" sz="2800" dirty="0" smtClean="0"/>
              <a:t>Religion cannot solve our most basic political problems, because religion is ITSELF a political problem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318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Society should be led by a SECULAR leader.  </a:t>
            </a:r>
          </a:p>
          <a:p>
            <a:r>
              <a:rPr lang="en-US" sz="2800" dirty="0" smtClean="0"/>
              <a:t>The State/Government has to be Secular for the sake of political security.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304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 Hobbes, the major reason why people are so quick to go to war with each other is because of “Human Nature.”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7835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Q: What does Hobbes thing mankind is like “in the state of nature”?</a:t>
            </a:r>
          </a:p>
          <a:p>
            <a:r>
              <a:rPr lang="en-US" sz="2800" dirty="0" smtClean="0"/>
              <a:t>A: He </a:t>
            </a:r>
            <a:r>
              <a:rPr lang="en-US" sz="2800" dirty="0"/>
              <a:t>thought that man is egotistical, selfish, and individualistic.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967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was born in Westport England </a:t>
            </a:r>
          </a:p>
          <a:p>
            <a:r>
              <a:rPr lang="en-US" sz="2800" dirty="0" smtClean="0"/>
              <a:t>He went to Oxford University in 1603, where he studied Classics and Philosophy. </a:t>
            </a:r>
          </a:p>
          <a:p>
            <a:r>
              <a:rPr lang="en-US" sz="2800" dirty="0" smtClean="0"/>
              <a:t>After University, Hobbes moved to Paris where he studies science. </a:t>
            </a:r>
          </a:p>
        </p:txBody>
      </p:sp>
    </p:spTree>
    <p:extLst>
      <p:ext uri="{BB962C8B-B14F-4D97-AF65-F5344CB8AC3E}">
        <p14:creationId xmlns:p14="http://schemas.microsoft.com/office/powerpoint/2010/main" val="397277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Hobbes says in Chapter 13, page 99:</a:t>
            </a:r>
          </a:p>
          <a:p>
            <a:r>
              <a:rPr lang="en-US" sz="2800" dirty="0" smtClean="0"/>
              <a:t>“So that in the nature of man, we find three principal causes of quarrel. First, competition; secondly, diffidence; thirdly, glory.”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6785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He thought we were all motivated by self-interest.</a:t>
            </a:r>
          </a:p>
          <a:p>
            <a:r>
              <a:rPr lang="en-US" sz="2800" dirty="0" smtClean="0"/>
              <a:t>Humans are self-interested BEFORE they are interested in the well-being of others.</a:t>
            </a:r>
          </a:p>
        </p:txBody>
      </p:sp>
    </p:spTree>
    <p:extLst>
      <p:ext uri="{BB962C8B-B14F-4D97-AF65-F5344CB8AC3E}">
        <p14:creationId xmlns:p14="http://schemas.microsoft.com/office/powerpoint/2010/main" val="258509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 Hobbes thought that because of our nature, we are driven to constantly fight each other. </a:t>
            </a:r>
          </a:p>
          <a:p>
            <a:r>
              <a:rPr lang="en-US" sz="2800" dirty="0" smtClean="0"/>
              <a:t>In the state of nature it is “every man for himself.”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027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Hobbes describes this on page 100…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1776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 when man is in the state of nature, i.e., when there is no CIVIL SOCIETY to govern man, we are in a state of perpetual war. </a:t>
            </a:r>
          </a:p>
          <a:p>
            <a:r>
              <a:rPr lang="en-US" sz="2800" dirty="0" smtClean="0"/>
              <a:t>There </a:t>
            </a:r>
            <a:r>
              <a:rPr lang="en-US" sz="2800" dirty="0" smtClean="0"/>
              <a:t>is no security, no property, no rights. </a:t>
            </a:r>
          </a:p>
        </p:txBody>
      </p:sp>
    </p:spTree>
    <p:extLst>
      <p:ext uri="{BB962C8B-B14F-4D97-AF65-F5344CB8AC3E}">
        <p14:creationId xmlns:p14="http://schemas.microsoft.com/office/powerpoint/2010/main" val="2015966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 Hobbes thinks that in the state of nature, we are all doomed to live a short, terrible life. </a:t>
            </a:r>
          </a:p>
          <a:p>
            <a:r>
              <a:rPr lang="en-US" sz="2800" dirty="0" smtClean="0"/>
              <a:t>Without the safety and protection of CIVIL SOCIETY, we are in a state of perpetual war.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84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 the State of Nature we still have desires and we all want to expand our power and </a:t>
            </a:r>
            <a:r>
              <a:rPr lang="en-US" sz="2800" dirty="0" smtClean="0"/>
              <a:t>interest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However, we are unable to </a:t>
            </a:r>
            <a:r>
              <a:rPr lang="en-US" sz="2800" dirty="0" smtClean="0"/>
              <a:t>satisfy self-interest, because there is no security.</a:t>
            </a:r>
          </a:p>
          <a:p>
            <a:r>
              <a:rPr lang="en-US" sz="2800" dirty="0" smtClean="0"/>
              <a:t>Without </a:t>
            </a:r>
            <a:r>
              <a:rPr lang="en-US" sz="2800" dirty="0" smtClean="0"/>
              <a:t>the work of Civil Society, the world is a harsh, unforgiving place where poverty, sickness, starvation, and disease are all rampant.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948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And for Hobbes, there is no “right or wrong” in the state of nature.</a:t>
            </a:r>
          </a:p>
          <a:p>
            <a:r>
              <a:rPr lang="en-US" sz="2800" dirty="0" smtClean="0"/>
              <a:t>As he says on page 101: “</a:t>
            </a:r>
            <a:r>
              <a:rPr lang="en-US" sz="2800" i="1" dirty="0" smtClean="0"/>
              <a:t>In such a war nothing is </a:t>
            </a:r>
            <a:r>
              <a:rPr lang="en-US" sz="2800" i="1" dirty="0" smtClean="0"/>
              <a:t>unjust</a:t>
            </a:r>
            <a:r>
              <a:rPr lang="en-US" sz="2800" dirty="0" smtClean="0"/>
              <a:t>…”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9871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Without the rule of civil society, the war of all against all in the state of nature is completely amoral. </a:t>
            </a:r>
          </a:p>
          <a:p>
            <a:r>
              <a:rPr lang="en-US" sz="2800" dirty="0" smtClean="0"/>
              <a:t>There is no concept of justice, and there are no LAWS to enforce justice.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360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But there is one </a:t>
            </a:r>
            <a:r>
              <a:rPr lang="en-US" sz="2800" dirty="0" smtClean="0"/>
              <a:t>emotion </a:t>
            </a:r>
            <a:r>
              <a:rPr lang="en-US" sz="2800" dirty="0" smtClean="0"/>
              <a:t>that causes people to want peace</a:t>
            </a:r>
            <a:r>
              <a:rPr lang="en-US" sz="2800" dirty="0" smtClean="0"/>
              <a:t>…</a:t>
            </a:r>
          </a:p>
          <a:p>
            <a:r>
              <a:rPr lang="en-US" sz="2800" dirty="0" smtClean="0"/>
              <a:t>Q: What makes us want peace? </a:t>
            </a:r>
          </a:p>
          <a:p>
            <a:r>
              <a:rPr lang="en-US" sz="2800" dirty="0" smtClean="0"/>
              <a:t>A: The fear of death.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7081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Philosophically and Scientifically, Hobbes became  a “Materialist.” 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325" y="2743200"/>
            <a:ext cx="428413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986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Our fear of death makes us desire peace. </a:t>
            </a:r>
          </a:p>
          <a:p>
            <a:r>
              <a:rPr lang="en-US" sz="2800" dirty="0" smtClean="0"/>
              <a:t>Peace is the only way to guarantee SECURITY. </a:t>
            </a:r>
          </a:p>
          <a:p>
            <a:r>
              <a:rPr lang="en-US" sz="2800" dirty="0" smtClean="0"/>
              <a:t>We are also RATIONAL enough to see that in a state of perpetual war, we will never have real security.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4814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 Hobbes says on page 102: </a:t>
            </a:r>
          </a:p>
          <a:p>
            <a:r>
              <a:rPr lang="en-US" sz="2800" dirty="0" smtClean="0"/>
              <a:t>“</a:t>
            </a:r>
            <a:r>
              <a:rPr lang="en-US" sz="2800" i="1" dirty="0" smtClean="0"/>
              <a:t>The Passions that incline men to peace. </a:t>
            </a:r>
            <a:r>
              <a:rPr lang="en-US" sz="2800" dirty="0" smtClean="0"/>
              <a:t>The passions that incline men to peace , are fear of death; desire of such things as are necessary to commodious living; and a hope by their industry to obtain them.”</a:t>
            </a:r>
          </a:p>
        </p:txBody>
      </p:sp>
    </p:spTree>
    <p:extLst>
      <p:ext uri="{BB962C8B-B14F-4D97-AF65-F5344CB8AC3E}">
        <p14:creationId xmlns:p14="http://schemas.microsoft.com/office/powerpoint/2010/main" val="18563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By nature man </a:t>
            </a:r>
            <a:r>
              <a:rPr lang="en-US" sz="2800" dirty="0" smtClean="0"/>
              <a:t>is greedy and everybody is in a war of survival, </a:t>
            </a:r>
            <a:r>
              <a:rPr lang="en-US" sz="2800" dirty="0" smtClean="0"/>
              <a:t>but we still </a:t>
            </a:r>
            <a:r>
              <a:rPr lang="en-US" sz="2800" dirty="0" smtClean="0"/>
              <a:t>fear death strongly enough to want to get beyond our individualism. </a:t>
            </a:r>
          </a:p>
          <a:p>
            <a:r>
              <a:rPr lang="en-US" sz="2800" dirty="0" smtClean="0"/>
              <a:t>In short, we are reasonable enough to see that we can have a better life if there are laws.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695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 is reasonable enough to want to leave the State of </a:t>
            </a:r>
            <a:r>
              <a:rPr lang="en-US" sz="2800" dirty="0" smtClean="0"/>
              <a:t>Nature and </a:t>
            </a:r>
            <a:r>
              <a:rPr lang="en-US" sz="2800" dirty="0" smtClean="0"/>
              <a:t>enter into CIVIL SOCIETY. </a:t>
            </a:r>
          </a:p>
          <a:p>
            <a:r>
              <a:rPr lang="en-US" sz="2800" dirty="0" smtClean="0"/>
              <a:t>Man is able to enter Civil Society by establishing a SOCIAL CONTRACT. </a:t>
            </a:r>
          </a:p>
          <a:p>
            <a:r>
              <a:rPr lang="en-US" sz="2800" dirty="0" smtClean="0"/>
              <a:t>This is the basis of ALL State, Government, and Legal Power.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325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Q: Who agrees with this picture of society? </a:t>
            </a:r>
          </a:p>
          <a:p>
            <a:r>
              <a:rPr lang="en-US" sz="2800" dirty="0" smtClean="0"/>
              <a:t>Could things have happened differently? </a:t>
            </a:r>
          </a:p>
          <a:p>
            <a:r>
              <a:rPr lang="en-US" sz="2800" dirty="0" smtClean="0"/>
              <a:t>What other factors could have come into play, to motivate man to enter civil society?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173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Question: What is materialism?</a:t>
            </a:r>
          </a:p>
          <a:p>
            <a:r>
              <a:rPr lang="en-US" sz="2800" dirty="0" smtClean="0"/>
              <a:t>A:  </a:t>
            </a:r>
            <a:r>
              <a:rPr lang="en-US" sz="2800" dirty="0"/>
              <a:t>Materialism is the position </a:t>
            </a:r>
            <a:r>
              <a:rPr lang="en-US" sz="2800" dirty="0" smtClean="0"/>
              <a:t>that </a:t>
            </a:r>
            <a:r>
              <a:rPr lang="en-US" sz="2800" dirty="0"/>
              <a:t>everything is matter. </a:t>
            </a:r>
            <a:endParaRPr lang="en-US" sz="2800" dirty="0" smtClean="0"/>
          </a:p>
          <a:p>
            <a:r>
              <a:rPr lang="en-US" sz="2800" dirty="0"/>
              <a:t>Matter is the most important principle of nature. 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4818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Hobbes was influenced by modern science in general and the theories of Galileo in particular. </a:t>
            </a:r>
          </a:p>
          <a:p>
            <a:r>
              <a:rPr lang="en-US" sz="2800" dirty="0" smtClean="0"/>
              <a:t>He thought that everything could be explained in terms of “matter in motion.”</a:t>
            </a:r>
          </a:p>
        </p:txBody>
      </p:sp>
    </p:spTree>
    <p:extLst>
      <p:ext uri="{BB962C8B-B14F-4D97-AF65-F5344CB8AC3E}">
        <p14:creationId xmlns:p14="http://schemas.microsoft.com/office/powerpoint/2010/main" val="23098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Unlike Plato, Hobbes thought that human beings were just matter. </a:t>
            </a:r>
          </a:p>
          <a:p>
            <a:r>
              <a:rPr lang="en-US" sz="2800" dirty="0" smtClean="0"/>
              <a:t>Humans can be understood as complicated bundles of material which cling to each other, thus forming a body.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2688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Background and Life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As a result of Hobbes’ materialism, he thought that all of human behavior could be understood as a “mechanism.”</a:t>
            </a:r>
          </a:p>
          <a:p>
            <a:r>
              <a:rPr lang="en-US" sz="2800" dirty="0" smtClean="0"/>
              <a:t>All of social life should be understood as a mechanical process.</a:t>
            </a:r>
          </a:p>
        </p:txBody>
      </p:sp>
    </p:spTree>
    <p:extLst>
      <p:ext uri="{BB962C8B-B14F-4D97-AF65-F5344CB8AC3E}">
        <p14:creationId xmlns:p14="http://schemas.microsoft.com/office/powerpoint/2010/main" val="210284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7040</TotalTime>
  <Words>1904</Words>
  <Application>Microsoft Office PowerPoint</Application>
  <PresentationFormat>On-screen Show (4:3)</PresentationFormat>
  <Paragraphs>176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Horizon</vt:lpstr>
      <vt:lpstr>Thomas Hobbes: Leviathan </vt:lpstr>
      <vt:lpstr>Lesson Objectives</vt:lpstr>
      <vt:lpstr>Background and Life</vt:lpstr>
      <vt:lpstr>Background and Life</vt:lpstr>
      <vt:lpstr>Background and Life</vt:lpstr>
      <vt:lpstr>Background and Life</vt:lpstr>
      <vt:lpstr>Background and Life</vt:lpstr>
      <vt:lpstr>Background and Life</vt:lpstr>
      <vt:lpstr>Background and Life</vt:lpstr>
      <vt:lpstr>Background and Life</vt:lpstr>
      <vt:lpstr>Birth of the Leviathan</vt:lpstr>
      <vt:lpstr>Birth of the Leviathan</vt:lpstr>
      <vt:lpstr>Birth of the Leviathan</vt:lpstr>
      <vt:lpstr>The birth of the Leviathan</vt:lpstr>
      <vt:lpstr>The LEviathan</vt:lpstr>
      <vt:lpstr>Leviathan</vt:lpstr>
      <vt:lpstr>Leviathan</vt:lpstr>
      <vt:lpstr>LEviathan</vt:lpstr>
      <vt:lpstr>Leviathan</vt:lpstr>
      <vt:lpstr>Leviathan</vt:lpstr>
      <vt:lpstr>Leviathan</vt:lpstr>
      <vt:lpstr>Leviathan</vt:lpstr>
      <vt:lpstr>Leviathan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religion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The state of nature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Thomas Hobbes: Leviathan</dc:title>
  <dc:creator>Charlie</dc:creator>
  <cp:lastModifiedBy>Charlie</cp:lastModifiedBy>
  <cp:revision>50</cp:revision>
  <dcterms:created xsi:type="dcterms:W3CDTF">2012-09-23T08:32:20Z</dcterms:created>
  <dcterms:modified xsi:type="dcterms:W3CDTF">2015-02-15T18:05:23Z</dcterms:modified>
</cp:coreProperties>
</file>