
<file path=[Content_Types].xml><?xml version="1.0" encoding="utf-8"?>
<Types xmlns="http://schemas.openxmlformats.org/package/2006/content-types">
  <Default Extension="jpeg" ContentType="image/jpeg"/>
  <Default Extension="jpg" ContentType="image/jpeg"/>
  <Default Extension="jpg!s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modernComment_11B_15F8DBF0.xml" ContentType="application/vnd.ms-powerpoint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7" r:id="rId1"/>
  </p:sldMasterIdLst>
  <p:sldIdLst>
    <p:sldId id="256" r:id="rId2"/>
    <p:sldId id="257" r:id="rId3"/>
    <p:sldId id="273" r:id="rId4"/>
    <p:sldId id="259" r:id="rId5"/>
    <p:sldId id="278" r:id="rId6"/>
    <p:sldId id="260" r:id="rId7"/>
    <p:sldId id="258" r:id="rId8"/>
    <p:sldId id="275" r:id="rId9"/>
    <p:sldId id="279" r:id="rId10"/>
    <p:sldId id="274" r:id="rId11"/>
    <p:sldId id="286" r:id="rId12"/>
    <p:sldId id="287" r:id="rId13"/>
    <p:sldId id="280" r:id="rId14"/>
    <p:sldId id="282" r:id="rId15"/>
    <p:sldId id="283" r:id="rId16"/>
    <p:sldId id="281" r:id="rId17"/>
    <p:sldId id="284" r:id="rId18"/>
    <p:sldId id="28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394EAED-68B4-ADD9-A3B2-83BDDC4B72B4}" name="Hansard, Stephanie" initials="HS" userId="S::smhansar@bsc.edu::06f22b42-49be-4d67-94e7-f3cb7ce75e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588"/>
  </p:normalViewPr>
  <p:slideViewPr>
    <p:cSldViewPr snapToGrid="0" snapToObjects="1">
      <p:cViewPr>
        <p:scale>
          <a:sx n="100" d="100"/>
          <a:sy n="100" d="100"/>
        </p:scale>
        <p:origin x="3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modernComment_11B_15F8DBF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9D54234-CCF0-6D4E-A93A-62E5F86D0EB2}" authorId="{1394EAED-68B4-ADD9-A3B2-83BDDC4B72B4}" created="2023-02-27T15:31:54.552">
    <pc:sldMkLst xmlns:pc="http://schemas.microsoft.com/office/powerpoint/2013/main/command">
      <pc:docMk/>
      <pc:sldMk cId="368630768" sldId="283"/>
    </pc:sldMkLst>
    <p188:txBody>
      <a:bodyPr/>
      <a:lstStyle/>
      <a:p>
        <a:r>
          <a:rPr lang="en-US"/>
          <a:t>Come back to this. </a:t>
        </a:r>
      </a:p>
    </p188:txBody>
  </p188:cm>
</p188:cmLst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E2BBD-71A4-7D46-8FFA-E4554DBCCE8B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05D0CCA8-56ED-224F-A5D9-52FD0B7699B2}">
      <dgm:prSet phldrT="[Text]"/>
      <dgm:spPr/>
      <dgm:t>
        <a:bodyPr/>
        <a:lstStyle/>
        <a:p>
          <a:r>
            <a:rPr lang="en-US" dirty="0"/>
            <a:t>A product of human action…	 </a:t>
          </a:r>
        </a:p>
      </dgm:t>
    </dgm:pt>
    <dgm:pt modelId="{83F5186D-2A6A-B549-A6BD-7A08062C2471}" type="parTrans" cxnId="{87400CFC-2922-C248-8036-F9DC4428EC1C}">
      <dgm:prSet/>
      <dgm:spPr/>
      <dgm:t>
        <a:bodyPr/>
        <a:lstStyle/>
        <a:p>
          <a:endParaRPr lang="en-US"/>
        </a:p>
      </dgm:t>
    </dgm:pt>
    <dgm:pt modelId="{2D8C7A75-E4CD-7549-8F99-3FC9EE474AA6}" type="sibTrans" cxnId="{87400CFC-2922-C248-8036-F9DC4428EC1C}">
      <dgm:prSet/>
      <dgm:spPr/>
      <dgm:t>
        <a:bodyPr/>
        <a:lstStyle/>
        <a:p>
          <a:endParaRPr lang="en-US"/>
        </a:p>
      </dgm:t>
    </dgm:pt>
    <dgm:pt modelId="{A2BBAB0F-8D51-0442-B76C-B401CD5F2CA5}">
      <dgm:prSet phldrT="[Text]"/>
      <dgm:spPr/>
      <dgm:t>
        <a:bodyPr/>
        <a:lstStyle/>
        <a:p>
          <a:r>
            <a:rPr lang="en-US" dirty="0"/>
            <a:t>Reflexively taking the attitude of the </a:t>
          </a:r>
          <a:r>
            <a:rPr lang="en-US" i="1" dirty="0"/>
            <a:t>other</a:t>
          </a:r>
          <a:r>
            <a:rPr lang="en-US" dirty="0"/>
            <a:t>…</a:t>
          </a:r>
        </a:p>
      </dgm:t>
    </dgm:pt>
    <dgm:pt modelId="{5C68CE66-050B-014B-B110-4608912DC476}" type="parTrans" cxnId="{80F23145-4610-634F-85B4-B59F851261B5}">
      <dgm:prSet/>
      <dgm:spPr/>
      <dgm:t>
        <a:bodyPr/>
        <a:lstStyle/>
        <a:p>
          <a:endParaRPr lang="en-US"/>
        </a:p>
      </dgm:t>
    </dgm:pt>
    <dgm:pt modelId="{2F976B0D-7420-3743-B0E7-76E4CE9B06E3}" type="sibTrans" cxnId="{80F23145-4610-634F-85B4-B59F851261B5}">
      <dgm:prSet/>
      <dgm:spPr/>
      <dgm:t>
        <a:bodyPr/>
        <a:lstStyle/>
        <a:p>
          <a:endParaRPr lang="en-US"/>
        </a:p>
      </dgm:t>
    </dgm:pt>
    <dgm:pt modelId="{248F1D18-0FFB-7E42-A8FD-43E3F0027AA1}">
      <dgm:prSet phldrT="[Text]"/>
      <dgm:spPr/>
      <dgm:t>
        <a:bodyPr/>
        <a:lstStyle/>
        <a:p>
          <a:r>
            <a:rPr lang="en-US" dirty="0"/>
            <a:t>With whom they are interacting </a:t>
          </a:r>
        </a:p>
      </dgm:t>
    </dgm:pt>
    <dgm:pt modelId="{C41CF195-667D-3E4A-93A7-068DE804555D}" type="parTrans" cxnId="{C038B07D-6B61-414C-90E7-E468A35304F9}">
      <dgm:prSet/>
      <dgm:spPr/>
      <dgm:t>
        <a:bodyPr/>
        <a:lstStyle/>
        <a:p>
          <a:endParaRPr lang="en-US"/>
        </a:p>
      </dgm:t>
    </dgm:pt>
    <dgm:pt modelId="{48A0F208-E838-294A-BF61-B05BBB97A177}" type="sibTrans" cxnId="{C038B07D-6B61-414C-90E7-E468A35304F9}">
      <dgm:prSet/>
      <dgm:spPr/>
      <dgm:t>
        <a:bodyPr/>
        <a:lstStyle/>
        <a:p>
          <a:endParaRPr lang="en-US"/>
        </a:p>
      </dgm:t>
    </dgm:pt>
    <dgm:pt modelId="{4420B0C9-4D86-E244-A942-F1B33AD996D8}" type="pres">
      <dgm:prSet presAssocID="{BDCE2BBD-71A4-7D46-8FFA-E4554DBCCE8B}" presName="Name0" presStyleCnt="0">
        <dgm:presLayoutVars>
          <dgm:dir/>
          <dgm:animLvl val="lvl"/>
          <dgm:resizeHandles val="exact"/>
        </dgm:presLayoutVars>
      </dgm:prSet>
      <dgm:spPr/>
    </dgm:pt>
    <dgm:pt modelId="{8B5DF4C8-A3DF-8341-8056-1374B9EDBCDF}" type="pres">
      <dgm:prSet presAssocID="{05D0CCA8-56ED-224F-A5D9-52FD0B7699B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DEA1C5C-D5EF-9A4F-92F3-4EAB294531BA}" type="pres">
      <dgm:prSet presAssocID="{2D8C7A75-E4CD-7549-8F99-3FC9EE474AA6}" presName="parTxOnlySpace" presStyleCnt="0"/>
      <dgm:spPr/>
    </dgm:pt>
    <dgm:pt modelId="{509373A5-8341-864C-BD3A-1202AE26BE76}" type="pres">
      <dgm:prSet presAssocID="{A2BBAB0F-8D51-0442-B76C-B401CD5F2CA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C492A99-EEBE-5F4D-B0DF-6A187807365E}" type="pres">
      <dgm:prSet presAssocID="{2F976B0D-7420-3743-B0E7-76E4CE9B06E3}" presName="parTxOnlySpace" presStyleCnt="0"/>
      <dgm:spPr/>
    </dgm:pt>
    <dgm:pt modelId="{2E2D468F-6A2A-2141-AFF0-AAA7E3DCEA18}" type="pres">
      <dgm:prSet presAssocID="{248F1D18-0FFB-7E42-A8FD-43E3F0027AA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0F23145-4610-634F-85B4-B59F851261B5}" srcId="{BDCE2BBD-71A4-7D46-8FFA-E4554DBCCE8B}" destId="{A2BBAB0F-8D51-0442-B76C-B401CD5F2CA5}" srcOrd="1" destOrd="0" parTransId="{5C68CE66-050B-014B-B110-4608912DC476}" sibTransId="{2F976B0D-7420-3743-B0E7-76E4CE9B06E3}"/>
    <dgm:cxn modelId="{892A3546-AFF2-8F40-BCC9-129A57D11D8C}" type="presOf" srcId="{A2BBAB0F-8D51-0442-B76C-B401CD5F2CA5}" destId="{509373A5-8341-864C-BD3A-1202AE26BE76}" srcOrd="0" destOrd="0" presId="urn:microsoft.com/office/officeart/2005/8/layout/chevron1"/>
    <dgm:cxn modelId="{C038B07D-6B61-414C-90E7-E468A35304F9}" srcId="{BDCE2BBD-71A4-7D46-8FFA-E4554DBCCE8B}" destId="{248F1D18-0FFB-7E42-A8FD-43E3F0027AA1}" srcOrd="2" destOrd="0" parTransId="{C41CF195-667D-3E4A-93A7-068DE804555D}" sibTransId="{48A0F208-E838-294A-BF61-B05BBB97A177}"/>
    <dgm:cxn modelId="{F75EF97D-7BD2-7441-84F3-25740E351F4A}" type="presOf" srcId="{BDCE2BBD-71A4-7D46-8FFA-E4554DBCCE8B}" destId="{4420B0C9-4D86-E244-A942-F1B33AD996D8}" srcOrd="0" destOrd="0" presId="urn:microsoft.com/office/officeart/2005/8/layout/chevron1"/>
    <dgm:cxn modelId="{539728A1-4F5B-834F-8E5D-89F82E75BF7D}" type="presOf" srcId="{248F1D18-0FFB-7E42-A8FD-43E3F0027AA1}" destId="{2E2D468F-6A2A-2141-AFF0-AAA7E3DCEA18}" srcOrd="0" destOrd="0" presId="urn:microsoft.com/office/officeart/2005/8/layout/chevron1"/>
    <dgm:cxn modelId="{87400CFC-2922-C248-8036-F9DC4428EC1C}" srcId="{BDCE2BBD-71A4-7D46-8FFA-E4554DBCCE8B}" destId="{05D0CCA8-56ED-224F-A5D9-52FD0B7699B2}" srcOrd="0" destOrd="0" parTransId="{83F5186D-2A6A-B549-A6BD-7A08062C2471}" sibTransId="{2D8C7A75-E4CD-7549-8F99-3FC9EE474AA6}"/>
    <dgm:cxn modelId="{62823BFD-92AD-7448-BF35-614FBEF90EAA}" type="presOf" srcId="{05D0CCA8-56ED-224F-A5D9-52FD0B7699B2}" destId="{8B5DF4C8-A3DF-8341-8056-1374B9EDBCDF}" srcOrd="0" destOrd="0" presId="urn:microsoft.com/office/officeart/2005/8/layout/chevron1"/>
    <dgm:cxn modelId="{D5C86697-3565-534F-B2B0-5AFE94674EDB}" type="presParOf" srcId="{4420B0C9-4D86-E244-A942-F1B33AD996D8}" destId="{8B5DF4C8-A3DF-8341-8056-1374B9EDBCDF}" srcOrd="0" destOrd="0" presId="urn:microsoft.com/office/officeart/2005/8/layout/chevron1"/>
    <dgm:cxn modelId="{89B05A07-8D20-5243-BC69-45ABF6850487}" type="presParOf" srcId="{4420B0C9-4D86-E244-A942-F1B33AD996D8}" destId="{BDEA1C5C-D5EF-9A4F-92F3-4EAB294531BA}" srcOrd="1" destOrd="0" presId="urn:microsoft.com/office/officeart/2005/8/layout/chevron1"/>
    <dgm:cxn modelId="{0B744FCC-4CB4-A744-BC7B-ECACD6A232B6}" type="presParOf" srcId="{4420B0C9-4D86-E244-A942-F1B33AD996D8}" destId="{509373A5-8341-864C-BD3A-1202AE26BE76}" srcOrd="2" destOrd="0" presId="urn:microsoft.com/office/officeart/2005/8/layout/chevron1"/>
    <dgm:cxn modelId="{FE1A71EC-4221-1B4A-AA2C-B29B94010CCB}" type="presParOf" srcId="{4420B0C9-4D86-E244-A942-F1B33AD996D8}" destId="{6C492A99-EEBE-5F4D-B0DF-6A187807365E}" srcOrd="3" destOrd="0" presId="urn:microsoft.com/office/officeart/2005/8/layout/chevron1"/>
    <dgm:cxn modelId="{6C745EA9-5D2F-B54F-921E-BCC41979C66E}" type="presParOf" srcId="{4420B0C9-4D86-E244-A942-F1B33AD996D8}" destId="{2E2D468F-6A2A-2141-AFF0-AAA7E3DCEA1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73CBD5-65BD-9945-B365-5DA2D6299C2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EF58BB47-6E4D-8A41-B83E-D4B9BE7212B7}">
      <dgm:prSet phldrT="[Text]" phldr="1"/>
      <dgm:spPr>
        <a:blipFill rotWithShape="0">
          <a:blip xmlns:r="http://schemas.openxmlformats.org/officeDocument/2006/relationships" r:embed="rId1"/>
          <a:srcRect/>
          <a:stretch>
            <a:fillRect t="-4000" b="-4000"/>
          </a:stretch>
        </a:blipFill>
      </dgm:spPr>
      <dgm:t>
        <a:bodyPr/>
        <a:lstStyle/>
        <a:p>
          <a:endParaRPr lang="en-US" dirty="0"/>
        </a:p>
      </dgm:t>
    </dgm:pt>
    <dgm:pt modelId="{F2161BF2-1EEF-5649-8757-3C5BB3C546BC}" type="parTrans" cxnId="{4279AAB7-A2EC-C64C-BDE7-701DDB001050}">
      <dgm:prSet/>
      <dgm:spPr/>
      <dgm:t>
        <a:bodyPr/>
        <a:lstStyle/>
        <a:p>
          <a:endParaRPr lang="en-US"/>
        </a:p>
      </dgm:t>
    </dgm:pt>
    <dgm:pt modelId="{2ACDCE92-5F64-F243-9DF5-C546E4AC6AA6}" type="sibTrans" cxnId="{4279AAB7-A2EC-C64C-BDE7-701DDB001050}">
      <dgm:prSet/>
      <dgm:spPr/>
      <dgm:t>
        <a:bodyPr/>
        <a:lstStyle/>
        <a:p>
          <a:endParaRPr lang="en-US"/>
        </a:p>
      </dgm:t>
    </dgm:pt>
    <dgm:pt modelId="{BB6F6D25-1D95-404A-97C4-21AD4A9653C1}">
      <dgm:prSet phldrT="[Text]" phldr="1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 dirty="0"/>
        </a:p>
      </dgm:t>
    </dgm:pt>
    <dgm:pt modelId="{22DCEEEA-36BA-0A47-9915-4DDDA5723FAF}" type="parTrans" cxnId="{9C1D5ACA-2FB1-A34B-B255-A8F81AD56459}">
      <dgm:prSet/>
      <dgm:spPr/>
      <dgm:t>
        <a:bodyPr/>
        <a:lstStyle/>
        <a:p>
          <a:endParaRPr lang="en-US"/>
        </a:p>
      </dgm:t>
    </dgm:pt>
    <dgm:pt modelId="{D32E7994-92D2-C94C-B296-023F198C04EE}" type="sibTrans" cxnId="{9C1D5ACA-2FB1-A34B-B255-A8F81AD56459}">
      <dgm:prSet/>
      <dgm:spPr/>
      <dgm:t>
        <a:bodyPr/>
        <a:lstStyle/>
        <a:p>
          <a:endParaRPr lang="en-US"/>
        </a:p>
      </dgm:t>
    </dgm:pt>
    <dgm:pt modelId="{B29A9AF3-BD0D-4046-B9E7-7BBFC45C5AED}">
      <dgm:prSet phldrT="[Text]" phldr="1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 dirty="0"/>
        </a:p>
      </dgm:t>
    </dgm:pt>
    <dgm:pt modelId="{13BC4FA2-6299-FF4D-BD33-F75F645A5DED}" type="parTrans" cxnId="{CADA8D51-32B5-0541-BC4E-58EE2691525E}">
      <dgm:prSet/>
      <dgm:spPr/>
      <dgm:t>
        <a:bodyPr/>
        <a:lstStyle/>
        <a:p>
          <a:endParaRPr lang="en-US"/>
        </a:p>
      </dgm:t>
    </dgm:pt>
    <dgm:pt modelId="{8C379DAC-8998-3D4A-A3AC-143F28F7D669}" type="sibTrans" cxnId="{CADA8D51-32B5-0541-BC4E-58EE2691525E}">
      <dgm:prSet/>
      <dgm:spPr/>
      <dgm:t>
        <a:bodyPr/>
        <a:lstStyle/>
        <a:p>
          <a:endParaRPr lang="en-US"/>
        </a:p>
      </dgm:t>
    </dgm:pt>
    <dgm:pt modelId="{F3A1C65A-6B6D-D741-B75D-3CA0E121291B}">
      <dgm:prSet/>
      <dgm:spPr/>
      <dgm:t>
        <a:bodyPr/>
        <a:lstStyle/>
        <a:p>
          <a:endParaRPr lang="en-US"/>
        </a:p>
      </dgm:t>
    </dgm:pt>
    <dgm:pt modelId="{38542C77-7D8E-7243-9850-062A85A4607D}" type="parTrans" cxnId="{0F3E698B-D977-6D43-AA51-3B488FF2A6A7}">
      <dgm:prSet/>
      <dgm:spPr/>
      <dgm:t>
        <a:bodyPr/>
        <a:lstStyle/>
        <a:p>
          <a:endParaRPr lang="en-US"/>
        </a:p>
      </dgm:t>
    </dgm:pt>
    <dgm:pt modelId="{A542B860-0AF5-A141-BC0B-F8D9BA44B449}" type="sibTrans" cxnId="{0F3E698B-D977-6D43-AA51-3B488FF2A6A7}">
      <dgm:prSet/>
      <dgm:spPr/>
      <dgm:t>
        <a:bodyPr/>
        <a:lstStyle/>
        <a:p>
          <a:endParaRPr lang="en-US"/>
        </a:p>
      </dgm:t>
    </dgm:pt>
    <dgm:pt modelId="{EED3FB26-198E-634F-93F3-F2EB9B2E5757}" type="pres">
      <dgm:prSet presAssocID="{B973CBD5-65BD-9945-B365-5DA2D6299C21}" presName="Name0" presStyleCnt="0">
        <dgm:presLayoutVars>
          <dgm:dir/>
          <dgm:resizeHandles val="exact"/>
        </dgm:presLayoutVars>
      </dgm:prSet>
      <dgm:spPr/>
    </dgm:pt>
    <dgm:pt modelId="{ACF8B58E-2A54-584C-B1B7-78B9CA537F5A}" type="pres">
      <dgm:prSet presAssocID="{EF58BB47-6E4D-8A41-B83E-D4B9BE7212B7}" presName="node" presStyleLbl="node1" presStyleIdx="0" presStyleCnt="4">
        <dgm:presLayoutVars>
          <dgm:bulletEnabled val="1"/>
        </dgm:presLayoutVars>
      </dgm:prSet>
      <dgm:spPr/>
    </dgm:pt>
    <dgm:pt modelId="{5A408E48-E5F1-0B4C-BE2E-3D6C72C79312}" type="pres">
      <dgm:prSet presAssocID="{2ACDCE92-5F64-F243-9DF5-C546E4AC6AA6}" presName="sibTrans" presStyleLbl="sibTrans2D1" presStyleIdx="0" presStyleCnt="3"/>
      <dgm:spPr/>
    </dgm:pt>
    <dgm:pt modelId="{40BE4365-A1E1-7F4F-9627-774DBA51513E}" type="pres">
      <dgm:prSet presAssocID="{2ACDCE92-5F64-F243-9DF5-C546E4AC6AA6}" presName="connectorText" presStyleLbl="sibTrans2D1" presStyleIdx="0" presStyleCnt="3"/>
      <dgm:spPr/>
    </dgm:pt>
    <dgm:pt modelId="{FFD21089-0A3E-1F42-B58D-D90A7FA6735A}" type="pres">
      <dgm:prSet presAssocID="{BB6F6D25-1D95-404A-97C4-21AD4A9653C1}" presName="node" presStyleLbl="node1" presStyleIdx="1" presStyleCnt="4">
        <dgm:presLayoutVars>
          <dgm:bulletEnabled val="1"/>
        </dgm:presLayoutVars>
      </dgm:prSet>
      <dgm:spPr/>
    </dgm:pt>
    <dgm:pt modelId="{5A69F4E8-084A-464F-940F-9B13CD0C7BBA}" type="pres">
      <dgm:prSet presAssocID="{D32E7994-92D2-C94C-B296-023F198C04EE}" presName="sibTrans" presStyleLbl="sibTrans2D1" presStyleIdx="1" presStyleCnt="3"/>
      <dgm:spPr/>
    </dgm:pt>
    <dgm:pt modelId="{04AEF89D-4698-E943-BED0-C1AFE245672B}" type="pres">
      <dgm:prSet presAssocID="{D32E7994-92D2-C94C-B296-023F198C04EE}" presName="connectorText" presStyleLbl="sibTrans2D1" presStyleIdx="1" presStyleCnt="3"/>
      <dgm:spPr/>
    </dgm:pt>
    <dgm:pt modelId="{DADDDA77-CC00-DF49-8E97-8C29F1A36475}" type="pres">
      <dgm:prSet presAssocID="{B29A9AF3-BD0D-4046-B9E7-7BBFC45C5AED}" presName="node" presStyleLbl="node1" presStyleIdx="2" presStyleCnt="4">
        <dgm:presLayoutVars>
          <dgm:bulletEnabled val="1"/>
        </dgm:presLayoutVars>
      </dgm:prSet>
      <dgm:spPr/>
    </dgm:pt>
    <dgm:pt modelId="{6CFEDE7C-D9C2-FF48-957E-63586466C11A}" type="pres">
      <dgm:prSet presAssocID="{8C379DAC-8998-3D4A-A3AC-143F28F7D669}" presName="sibTrans" presStyleLbl="sibTrans2D1" presStyleIdx="2" presStyleCnt="3"/>
      <dgm:spPr/>
    </dgm:pt>
    <dgm:pt modelId="{3673FE30-918B-E640-9256-67B5D598CEB1}" type="pres">
      <dgm:prSet presAssocID="{8C379DAC-8998-3D4A-A3AC-143F28F7D669}" presName="connectorText" presStyleLbl="sibTrans2D1" presStyleIdx="2" presStyleCnt="3"/>
      <dgm:spPr/>
    </dgm:pt>
    <dgm:pt modelId="{BEA2436C-C850-8046-A9C5-32633E0D8130}" type="pres">
      <dgm:prSet presAssocID="{F3A1C65A-6B6D-D741-B75D-3CA0E121291B}" presName="node" presStyleLbl="node1" presStyleIdx="3" presStyleCnt="4" custLinFactNeighborX="3219" custLinFactNeighborY="0">
        <dgm:presLayoutVars>
          <dgm:bulletEnabled val="1"/>
        </dgm:presLayoutVars>
      </dgm:prSet>
      <dgm:spPr/>
    </dgm:pt>
  </dgm:ptLst>
  <dgm:cxnLst>
    <dgm:cxn modelId="{96E38633-95DF-5949-BF18-DFC6C78967D3}" type="presOf" srcId="{8C379DAC-8998-3D4A-A3AC-143F28F7D669}" destId="{6CFEDE7C-D9C2-FF48-957E-63586466C11A}" srcOrd="0" destOrd="0" presId="urn:microsoft.com/office/officeart/2005/8/layout/process1"/>
    <dgm:cxn modelId="{CADA8D51-32B5-0541-BC4E-58EE2691525E}" srcId="{B973CBD5-65BD-9945-B365-5DA2D6299C21}" destId="{B29A9AF3-BD0D-4046-B9E7-7BBFC45C5AED}" srcOrd="2" destOrd="0" parTransId="{13BC4FA2-6299-FF4D-BD33-F75F645A5DED}" sibTransId="{8C379DAC-8998-3D4A-A3AC-143F28F7D669}"/>
    <dgm:cxn modelId="{EA99BD51-50B9-D944-B7F4-7EFC3C48B642}" type="presOf" srcId="{D32E7994-92D2-C94C-B296-023F198C04EE}" destId="{04AEF89D-4698-E943-BED0-C1AFE245672B}" srcOrd="1" destOrd="0" presId="urn:microsoft.com/office/officeart/2005/8/layout/process1"/>
    <dgm:cxn modelId="{F9D68055-8422-7441-899C-45941B80ADC3}" type="presOf" srcId="{2ACDCE92-5F64-F243-9DF5-C546E4AC6AA6}" destId="{40BE4365-A1E1-7F4F-9627-774DBA51513E}" srcOrd="1" destOrd="0" presId="urn:microsoft.com/office/officeart/2005/8/layout/process1"/>
    <dgm:cxn modelId="{7D9EDA7E-F389-2445-9EBC-3C67F4A97BDE}" type="presOf" srcId="{D32E7994-92D2-C94C-B296-023F198C04EE}" destId="{5A69F4E8-084A-464F-940F-9B13CD0C7BBA}" srcOrd="0" destOrd="0" presId="urn:microsoft.com/office/officeart/2005/8/layout/process1"/>
    <dgm:cxn modelId="{0F3E698B-D977-6D43-AA51-3B488FF2A6A7}" srcId="{B973CBD5-65BD-9945-B365-5DA2D6299C21}" destId="{F3A1C65A-6B6D-D741-B75D-3CA0E121291B}" srcOrd="3" destOrd="0" parTransId="{38542C77-7D8E-7243-9850-062A85A4607D}" sibTransId="{A542B860-0AF5-A141-BC0B-F8D9BA44B449}"/>
    <dgm:cxn modelId="{556E128E-DE4C-1941-84BE-EC0B2667554F}" type="presOf" srcId="{B29A9AF3-BD0D-4046-B9E7-7BBFC45C5AED}" destId="{DADDDA77-CC00-DF49-8E97-8C29F1A36475}" srcOrd="0" destOrd="0" presId="urn:microsoft.com/office/officeart/2005/8/layout/process1"/>
    <dgm:cxn modelId="{D4168E96-7438-8B4F-BF9F-90B205D651D4}" type="presOf" srcId="{F3A1C65A-6B6D-D741-B75D-3CA0E121291B}" destId="{BEA2436C-C850-8046-A9C5-32633E0D8130}" srcOrd="0" destOrd="0" presId="urn:microsoft.com/office/officeart/2005/8/layout/process1"/>
    <dgm:cxn modelId="{2FF220B0-E940-3C40-B9E1-AF8C912EB129}" type="presOf" srcId="{B973CBD5-65BD-9945-B365-5DA2D6299C21}" destId="{EED3FB26-198E-634F-93F3-F2EB9B2E5757}" srcOrd="0" destOrd="0" presId="urn:microsoft.com/office/officeart/2005/8/layout/process1"/>
    <dgm:cxn modelId="{9B38A7B1-1E69-BA40-94F7-C59D5F138A50}" type="presOf" srcId="{BB6F6D25-1D95-404A-97C4-21AD4A9653C1}" destId="{FFD21089-0A3E-1F42-B58D-D90A7FA6735A}" srcOrd="0" destOrd="0" presId="urn:microsoft.com/office/officeart/2005/8/layout/process1"/>
    <dgm:cxn modelId="{4279AAB7-A2EC-C64C-BDE7-701DDB001050}" srcId="{B973CBD5-65BD-9945-B365-5DA2D6299C21}" destId="{EF58BB47-6E4D-8A41-B83E-D4B9BE7212B7}" srcOrd="0" destOrd="0" parTransId="{F2161BF2-1EEF-5649-8757-3C5BB3C546BC}" sibTransId="{2ACDCE92-5F64-F243-9DF5-C546E4AC6AA6}"/>
    <dgm:cxn modelId="{956559C5-7BD2-2349-A587-8A89EBB6D551}" type="presOf" srcId="{8C379DAC-8998-3D4A-A3AC-143F28F7D669}" destId="{3673FE30-918B-E640-9256-67B5D598CEB1}" srcOrd="1" destOrd="0" presId="urn:microsoft.com/office/officeart/2005/8/layout/process1"/>
    <dgm:cxn modelId="{9C1D5ACA-2FB1-A34B-B255-A8F81AD56459}" srcId="{B973CBD5-65BD-9945-B365-5DA2D6299C21}" destId="{BB6F6D25-1D95-404A-97C4-21AD4A9653C1}" srcOrd="1" destOrd="0" parTransId="{22DCEEEA-36BA-0A47-9915-4DDDA5723FAF}" sibTransId="{D32E7994-92D2-C94C-B296-023F198C04EE}"/>
    <dgm:cxn modelId="{7CBA37E8-715D-0F4F-96D2-1ADCEA427608}" type="presOf" srcId="{EF58BB47-6E4D-8A41-B83E-D4B9BE7212B7}" destId="{ACF8B58E-2A54-584C-B1B7-78B9CA537F5A}" srcOrd="0" destOrd="0" presId="urn:microsoft.com/office/officeart/2005/8/layout/process1"/>
    <dgm:cxn modelId="{546144ED-4A7C-A943-BF0E-5366C923D296}" type="presOf" srcId="{2ACDCE92-5F64-F243-9DF5-C546E4AC6AA6}" destId="{5A408E48-E5F1-0B4C-BE2E-3D6C72C79312}" srcOrd="0" destOrd="0" presId="urn:microsoft.com/office/officeart/2005/8/layout/process1"/>
    <dgm:cxn modelId="{24589CBB-8160-EC47-8B36-32CAC37B3233}" type="presParOf" srcId="{EED3FB26-198E-634F-93F3-F2EB9B2E5757}" destId="{ACF8B58E-2A54-584C-B1B7-78B9CA537F5A}" srcOrd="0" destOrd="0" presId="urn:microsoft.com/office/officeart/2005/8/layout/process1"/>
    <dgm:cxn modelId="{C4BEE0E7-D9A2-2C48-8708-E926635DB4EC}" type="presParOf" srcId="{EED3FB26-198E-634F-93F3-F2EB9B2E5757}" destId="{5A408E48-E5F1-0B4C-BE2E-3D6C72C79312}" srcOrd="1" destOrd="0" presId="urn:microsoft.com/office/officeart/2005/8/layout/process1"/>
    <dgm:cxn modelId="{C868D64E-1A69-3549-B512-BE28D4FA13BE}" type="presParOf" srcId="{5A408E48-E5F1-0B4C-BE2E-3D6C72C79312}" destId="{40BE4365-A1E1-7F4F-9627-774DBA51513E}" srcOrd="0" destOrd="0" presId="urn:microsoft.com/office/officeart/2005/8/layout/process1"/>
    <dgm:cxn modelId="{F0F236E2-EC84-1D4C-82E8-90A09E7C9D69}" type="presParOf" srcId="{EED3FB26-198E-634F-93F3-F2EB9B2E5757}" destId="{FFD21089-0A3E-1F42-B58D-D90A7FA6735A}" srcOrd="2" destOrd="0" presId="urn:microsoft.com/office/officeart/2005/8/layout/process1"/>
    <dgm:cxn modelId="{DB75D606-94C5-5A49-9366-F0020E119353}" type="presParOf" srcId="{EED3FB26-198E-634F-93F3-F2EB9B2E5757}" destId="{5A69F4E8-084A-464F-940F-9B13CD0C7BBA}" srcOrd="3" destOrd="0" presId="urn:microsoft.com/office/officeart/2005/8/layout/process1"/>
    <dgm:cxn modelId="{63EDA0BC-6FD1-6B43-8890-8293F4449B39}" type="presParOf" srcId="{5A69F4E8-084A-464F-940F-9B13CD0C7BBA}" destId="{04AEF89D-4698-E943-BED0-C1AFE245672B}" srcOrd="0" destOrd="0" presId="urn:microsoft.com/office/officeart/2005/8/layout/process1"/>
    <dgm:cxn modelId="{1BC52B13-0BA7-CC4D-B30B-913404D27AE9}" type="presParOf" srcId="{EED3FB26-198E-634F-93F3-F2EB9B2E5757}" destId="{DADDDA77-CC00-DF49-8E97-8C29F1A36475}" srcOrd="4" destOrd="0" presId="urn:microsoft.com/office/officeart/2005/8/layout/process1"/>
    <dgm:cxn modelId="{E483A2A5-BD3E-FA48-B3E3-89E95C270285}" type="presParOf" srcId="{EED3FB26-198E-634F-93F3-F2EB9B2E5757}" destId="{6CFEDE7C-D9C2-FF48-957E-63586466C11A}" srcOrd="5" destOrd="0" presId="urn:microsoft.com/office/officeart/2005/8/layout/process1"/>
    <dgm:cxn modelId="{1D6E3EE3-7701-DC45-852A-67E59B17F59C}" type="presParOf" srcId="{6CFEDE7C-D9C2-FF48-957E-63586466C11A}" destId="{3673FE30-918B-E640-9256-67B5D598CEB1}" srcOrd="0" destOrd="0" presId="urn:microsoft.com/office/officeart/2005/8/layout/process1"/>
    <dgm:cxn modelId="{7EA1389E-5682-2B4C-84E9-BF2B0E0B7486}" type="presParOf" srcId="{EED3FB26-198E-634F-93F3-F2EB9B2E5757}" destId="{BEA2436C-C850-8046-A9C5-32633E0D813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CC3E48-6019-AF44-A15A-AA56999A95E2}" type="doc">
      <dgm:prSet loTypeId="urn:microsoft.com/office/officeart/2005/8/layout/vProcess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738BE2-0889-6D4E-A988-9EC0FE322E85}">
      <dgm:prSet phldrT="[Text]"/>
      <dgm:spPr/>
      <dgm:t>
        <a:bodyPr/>
        <a:lstStyle/>
        <a:p>
          <a:r>
            <a:rPr lang="en-US" dirty="0"/>
            <a:t>An individual uses a gesture </a:t>
          </a:r>
        </a:p>
      </dgm:t>
    </dgm:pt>
    <dgm:pt modelId="{FC54C386-BE33-1540-AC69-1230AD1328E4}" type="parTrans" cxnId="{4DC6B3A9-82A8-9340-A991-08D4C9A16402}">
      <dgm:prSet/>
      <dgm:spPr/>
      <dgm:t>
        <a:bodyPr/>
        <a:lstStyle/>
        <a:p>
          <a:endParaRPr lang="en-US"/>
        </a:p>
      </dgm:t>
    </dgm:pt>
    <dgm:pt modelId="{E2B6CA08-3D11-2748-A4B4-10ACFEF81DE2}" type="sibTrans" cxnId="{4DC6B3A9-82A8-9340-A991-08D4C9A16402}">
      <dgm:prSet/>
      <dgm:spPr/>
      <dgm:t>
        <a:bodyPr/>
        <a:lstStyle/>
        <a:p>
          <a:endParaRPr lang="en-US"/>
        </a:p>
      </dgm:t>
    </dgm:pt>
    <dgm:pt modelId="{4245FBE3-23B6-C441-A663-F526C4F91CF2}">
      <dgm:prSet phldrT="[Text]"/>
      <dgm:spPr/>
      <dgm:t>
        <a:bodyPr/>
        <a:lstStyle/>
        <a:p>
          <a:r>
            <a:rPr lang="en-US" dirty="0"/>
            <a:t>The person(s) with whom they are engaging makes an adjustive reaction</a:t>
          </a:r>
        </a:p>
      </dgm:t>
    </dgm:pt>
    <dgm:pt modelId="{F0C2C326-F291-C84C-BC79-33AED2BB7129}" type="parTrans" cxnId="{4AF8F1D5-F1CD-A844-907A-E9EFEC61BC3B}">
      <dgm:prSet/>
      <dgm:spPr/>
      <dgm:t>
        <a:bodyPr/>
        <a:lstStyle/>
        <a:p>
          <a:endParaRPr lang="en-US"/>
        </a:p>
      </dgm:t>
    </dgm:pt>
    <dgm:pt modelId="{7176B598-DA21-424C-AECA-D0F2C57F717B}" type="sibTrans" cxnId="{4AF8F1D5-F1CD-A844-907A-E9EFEC61BC3B}">
      <dgm:prSet/>
      <dgm:spPr/>
      <dgm:t>
        <a:bodyPr/>
        <a:lstStyle/>
        <a:p>
          <a:endParaRPr lang="en-US"/>
        </a:p>
      </dgm:t>
    </dgm:pt>
    <dgm:pt modelId="{66324F9E-2F11-1144-AFBA-4F395B295008}">
      <dgm:prSet phldrT="[Text]"/>
      <dgm:spPr/>
      <dgm:t>
        <a:bodyPr/>
        <a:lstStyle/>
        <a:p>
          <a:r>
            <a:rPr lang="en-US" dirty="0"/>
            <a:t>The persons engage in coordinated action</a:t>
          </a:r>
        </a:p>
      </dgm:t>
    </dgm:pt>
    <dgm:pt modelId="{F5F85E0B-288F-A244-A859-A3A19F55FE61}" type="parTrans" cxnId="{811E06C2-2306-B54B-9BA6-258E527489CE}">
      <dgm:prSet/>
      <dgm:spPr/>
      <dgm:t>
        <a:bodyPr/>
        <a:lstStyle/>
        <a:p>
          <a:endParaRPr lang="en-US"/>
        </a:p>
      </dgm:t>
    </dgm:pt>
    <dgm:pt modelId="{92BB3D3E-5F63-7A44-AB4F-B746F595084C}" type="sibTrans" cxnId="{811E06C2-2306-B54B-9BA6-258E527489CE}">
      <dgm:prSet/>
      <dgm:spPr/>
      <dgm:t>
        <a:bodyPr/>
        <a:lstStyle/>
        <a:p>
          <a:endParaRPr lang="en-US"/>
        </a:p>
      </dgm:t>
    </dgm:pt>
    <dgm:pt modelId="{549C9079-6019-C045-8B5C-14927E31E8AE}" type="pres">
      <dgm:prSet presAssocID="{26CC3E48-6019-AF44-A15A-AA56999A95E2}" presName="outerComposite" presStyleCnt="0">
        <dgm:presLayoutVars>
          <dgm:chMax val="5"/>
          <dgm:dir/>
          <dgm:resizeHandles val="exact"/>
        </dgm:presLayoutVars>
      </dgm:prSet>
      <dgm:spPr/>
    </dgm:pt>
    <dgm:pt modelId="{696570C8-1C32-BB48-BE92-CA998A35A2D5}" type="pres">
      <dgm:prSet presAssocID="{26CC3E48-6019-AF44-A15A-AA56999A95E2}" presName="dummyMaxCanvas" presStyleCnt="0">
        <dgm:presLayoutVars/>
      </dgm:prSet>
      <dgm:spPr/>
    </dgm:pt>
    <dgm:pt modelId="{010B7E03-1E9B-5644-BB0C-BD963F0046EB}" type="pres">
      <dgm:prSet presAssocID="{26CC3E48-6019-AF44-A15A-AA56999A95E2}" presName="ThreeNodes_1" presStyleLbl="node1" presStyleIdx="0" presStyleCnt="3">
        <dgm:presLayoutVars>
          <dgm:bulletEnabled val="1"/>
        </dgm:presLayoutVars>
      </dgm:prSet>
      <dgm:spPr/>
    </dgm:pt>
    <dgm:pt modelId="{A250EBB3-A95D-B844-BA4A-CB1C1566B223}" type="pres">
      <dgm:prSet presAssocID="{26CC3E48-6019-AF44-A15A-AA56999A95E2}" presName="ThreeNodes_2" presStyleLbl="node1" presStyleIdx="1" presStyleCnt="3">
        <dgm:presLayoutVars>
          <dgm:bulletEnabled val="1"/>
        </dgm:presLayoutVars>
      </dgm:prSet>
      <dgm:spPr/>
    </dgm:pt>
    <dgm:pt modelId="{C727EAE4-663C-904C-A5E7-E58831599B20}" type="pres">
      <dgm:prSet presAssocID="{26CC3E48-6019-AF44-A15A-AA56999A95E2}" presName="ThreeNodes_3" presStyleLbl="node1" presStyleIdx="2" presStyleCnt="3">
        <dgm:presLayoutVars>
          <dgm:bulletEnabled val="1"/>
        </dgm:presLayoutVars>
      </dgm:prSet>
      <dgm:spPr/>
    </dgm:pt>
    <dgm:pt modelId="{6273AB73-AB12-5746-864A-BFFEA9B4372B}" type="pres">
      <dgm:prSet presAssocID="{26CC3E48-6019-AF44-A15A-AA56999A95E2}" presName="ThreeConn_1-2" presStyleLbl="fgAccFollowNode1" presStyleIdx="0" presStyleCnt="2">
        <dgm:presLayoutVars>
          <dgm:bulletEnabled val="1"/>
        </dgm:presLayoutVars>
      </dgm:prSet>
      <dgm:spPr/>
    </dgm:pt>
    <dgm:pt modelId="{39170EFF-D59C-C74D-A51D-3672DCE0D597}" type="pres">
      <dgm:prSet presAssocID="{26CC3E48-6019-AF44-A15A-AA56999A95E2}" presName="ThreeConn_2-3" presStyleLbl="fgAccFollowNode1" presStyleIdx="1" presStyleCnt="2">
        <dgm:presLayoutVars>
          <dgm:bulletEnabled val="1"/>
        </dgm:presLayoutVars>
      </dgm:prSet>
      <dgm:spPr/>
    </dgm:pt>
    <dgm:pt modelId="{82D71F14-0188-2C40-89D3-B8EE14F5AD3C}" type="pres">
      <dgm:prSet presAssocID="{26CC3E48-6019-AF44-A15A-AA56999A95E2}" presName="ThreeNodes_1_text" presStyleLbl="node1" presStyleIdx="2" presStyleCnt="3">
        <dgm:presLayoutVars>
          <dgm:bulletEnabled val="1"/>
        </dgm:presLayoutVars>
      </dgm:prSet>
      <dgm:spPr/>
    </dgm:pt>
    <dgm:pt modelId="{6066A0E6-3FB6-2F42-86A3-140A9E70E285}" type="pres">
      <dgm:prSet presAssocID="{26CC3E48-6019-AF44-A15A-AA56999A95E2}" presName="ThreeNodes_2_text" presStyleLbl="node1" presStyleIdx="2" presStyleCnt="3">
        <dgm:presLayoutVars>
          <dgm:bulletEnabled val="1"/>
        </dgm:presLayoutVars>
      </dgm:prSet>
      <dgm:spPr/>
    </dgm:pt>
    <dgm:pt modelId="{4DFB45E8-6B62-D447-87C1-2A3CDA9CC59C}" type="pres">
      <dgm:prSet presAssocID="{26CC3E48-6019-AF44-A15A-AA56999A95E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74C7B1B-72B7-3546-B559-AB94CA94A0F2}" type="presOf" srcId="{7B738BE2-0889-6D4E-A988-9EC0FE322E85}" destId="{82D71F14-0188-2C40-89D3-B8EE14F5AD3C}" srcOrd="1" destOrd="0" presId="urn:microsoft.com/office/officeart/2005/8/layout/vProcess5"/>
    <dgm:cxn modelId="{E00A0A1E-AEE1-0F4F-96DC-06B1AD897C77}" type="presOf" srcId="{E2B6CA08-3D11-2748-A4B4-10ACFEF81DE2}" destId="{6273AB73-AB12-5746-864A-BFFEA9B4372B}" srcOrd="0" destOrd="0" presId="urn:microsoft.com/office/officeart/2005/8/layout/vProcess5"/>
    <dgm:cxn modelId="{1327C72C-274A-9C40-B2A9-C78E723C8438}" type="presOf" srcId="{7176B598-DA21-424C-AECA-D0F2C57F717B}" destId="{39170EFF-D59C-C74D-A51D-3672DCE0D597}" srcOrd="0" destOrd="0" presId="urn:microsoft.com/office/officeart/2005/8/layout/vProcess5"/>
    <dgm:cxn modelId="{3F483630-9358-9848-8FCF-7165530D22E5}" type="presOf" srcId="{7B738BE2-0889-6D4E-A988-9EC0FE322E85}" destId="{010B7E03-1E9B-5644-BB0C-BD963F0046EB}" srcOrd="0" destOrd="0" presId="urn:microsoft.com/office/officeart/2005/8/layout/vProcess5"/>
    <dgm:cxn modelId="{5B35115D-1D10-C747-A2C4-DEC97EC4BDC6}" type="presOf" srcId="{66324F9E-2F11-1144-AFBA-4F395B295008}" destId="{4DFB45E8-6B62-D447-87C1-2A3CDA9CC59C}" srcOrd="1" destOrd="0" presId="urn:microsoft.com/office/officeart/2005/8/layout/vProcess5"/>
    <dgm:cxn modelId="{052C9F76-FCFB-4D4D-8703-CC1D6A6CA7AF}" type="presOf" srcId="{4245FBE3-23B6-C441-A663-F526C4F91CF2}" destId="{6066A0E6-3FB6-2F42-86A3-140A9E70E285}" srcOrd="1" destOrd="0" presId="urn:microsoft.com/office/officeart/2005/8/layout/vProcess5"/>
    <dgm:cxn modelId="{6C8E6194-166D-3048-B003-CC01A2F96C53}" type="presOf" srcId="{26CC3E48-6019-AF44-A15A-AA56999A95E2}" destId="{549C9079-6019-C045-8B5C-14927E31E8AE}" srcOrd="0" destOrd="0" presId="urn:microsoft.com/office/officeart/2005/8/layout/vProcess5"/>
    <dgm:cxn modelId="{4DC6B3A9-82A8-9340-A991-08D4C9A16402}" srcId="{26CC3E48-6019-AF44-A15A-AA56999A95E2}" destId="{7B738BE2-0889-6D4E-A988-9EC0FE322E85}" srcOrd="0" destOrd="0" parTransId="{FC54C386-BE33-1540-AC69-1230AD1328E4}" sibTransId="{E2B6CA08-3D11-2748-A4B4-10ACFEF81DE2}"/>
    <dgm:cxn modelId="{CE5D77BB-C939-A340-8068-D7BA47748DF5}" type="presOf" srcId="{4245FBE3-23B6-C441-A663-F526C4F91CF2}" destId="{A250EBB3-A95D-B844-BA4A-CB1C1566B223}" srcOrd="0" destOrd="0" presId="urn:microsoft.com/office/officeart/2005/8/layout/vProcess5"/>
    <dgm:cxn modelId="{811E06C2-2306-B54B-9BA6-258E527489CE}" srcId="{26CC3E48-6019-AF44-A15A-AA56999A95E2}" destId="{66324F9E-2F11-1144-AFBA-4F395B295008}" srcOrd="2" destOrd="0" parTransId="{F5F85E0B-288F-A244-A859-A3A19F55FE61}" sibTransId="{92BB3D3E-5F63-7A44-AB4F-B746F595084C}"/>
    <dgm:cxn modelId="{48A1A8C7-C4D8-3743-A2B7-B5299758A101}" type="presOf" srcId="{66324F9E-2F11-1144-AFBA-4F395B295008}" destId="{C727EAE4-663C-904C-A5E7-E58831599B20}" srcOrd="0" destOrd="0" presId="urn:microsoft.com/office/officeart/2005/8/layout/vProcess5"/>
    <dgm:cxn modelId="{4AF8F1D5-F1CD-A844-907A-E9EFEC61BC3B}" srcId="{26CC3E48-6019-AF44-A15A-AA56999A95E2}" destId="{4245FBE3-23B6-C441-A663-F526C4F91CF2}" srcOrd="1" destOrd="0" parTransId="{F0C2C326-F291-C84C-BC79-33AED2BB7129}" sibTransId="{7176B598-DA21-424C-AECA-D0F2C57F717B}"/>
    <dgm:cxn modelId="{E8854AC7-CBA5-F24A-8349-828075049EA9}" type="presParOf" srcId="{549C9079-6019-C045-8B5C-14927E31E8AE}" destId="{696570C8-1C32-BB48-BE92-CA998A35A2D5}" srcOrd="0" destOrd="0" presId="urn:microsoft.com/office/officeart/2005/8/layout/vProcess5"/>
    <dgm:cxn modelId="{DFCB4331-D7E0-0846-A8C8-F17C9DF31AA9}" type="presParOf" srcId="{549C9079-6019-C045-8B5C-14927E31E8AE}" destId="{010B7E03-1E9B-5644-BB0C-BD963F0046EB}" srcOrd="1" destOrd="0" presId="urn:microsoft.com/office/officeart/2005/8/layout/vProcess5"/>
    <dgm:cxn modelId="{DE4F7B79-6296-1E47-A2E3-CC0703F70359}" type="presParOf" srcId="{549C9079-6019-C045-8B5C-14927E31E8AE}" destId="{A250EBB3-A95D-B844-BA4A-CB1C1566B223}" srcOrd="2" destOrd="0" presId="urn:microsoft.com/office/officeart/2005/8/layout/vProcess5"/>
    <dgm:cxn modelId="{8E5AC66A-1F10-9A4B-A879-C905AA91846B}" type="presParOf" srcId="{549C9079-6019-C045-8B5C-14927E31E8AE}" destId="{C727EAE4-663C-904C-A5E7-E58831599B20}" srcOrd="3" destOrd="0" presId="urn:microsoft.com/office/officeart/2005/8/layout/vProcess5"/>
    <dgm:cxn modelId="{C7CAA669-1DC7-744C-9C69-C88984FF0A27}" type="presParOf" srcId="{549C9079-6019-C045-8B5C-14927E31E8AE}" destId="{6273AB73-AB12-5746-864A-BFFEA9B4372B}" srcOrd="4" destOrd="0" presId="urn:microsoft.com/office/officeart/2005/8/layout/vProcess5"/>
    <dgm:cxn modelId="{E24EE3A9-C20C-DC43-8815-93E36BF9EBB3}" type="presParOf" srcId="{549C9079-6019-C045-8B5C-14927E31E8AE}" destId="{39170EFF-D59C-C74D-A51D-3672DCE0D597}" srcOrd="5" destOrd="0" presId="urn:microsoft.com/office/officeart/2005/8/layout/vProcess5"/>
    <dgm:cxn modelId="{4E482F3B-DAE5-E245-80F6-94844BAAE4F9}" type="presParOf" srcId="{549C9079-6019-C045-8B5C-14927E31E8AE}" destId="{82D71F14-0188-2C40-89D3-B8EE14F5AD3C}" srcOrd="6" destOrd="0" presId="urn:microsoft.com/office/officeart/2005/8/layout/vProcess5"/>
    <dgm:cxn modelId="{14BC3973-DCDC-824A-A2B8-3DCCA86E8E95}" type="presParOf" srcId="{549C9079-6019-C045-8B5C-14927E31E8AE}" destId="{6066A0E6-3FB6-2F42-86A3-140A9E70E285}" srcOrd="7" destOrd="0" presId="urn:microsoft.com/office/officeart/2005/8/layout/vProcess5"/>
    <dgm:cxn modelId="{F6235626-B179-704C-8D26-9A9E580B8962}" type="presParOf" srcId="{549C9079-6019-C045-8B5C-14927E31E8AE}" destId="{4DFB45E8-6B62-D447-87C1-2A3CDA9CC59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5DF4C8-A3DF-8341-8056-1374B9EDBCDF}">
      <dsp:nvSpPr>
        <dsp:cNvPr id="0" name=""/>
        <dsp:cNvSpPr/>
      </dsp:nvSpPr>
      <dsp:spPr>
        <a:xfrm>
          <a:off x="3423" y="1331267"/>
          <a:ext cx="4170412" cy="16681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 product of human action…	 </a:t>
          </a:r>
        </a:p>
      </dsp:txBody>
      <dsp:txXfrm>
        <a:off x="837505" y="1331267"/>
        <a:ext cx="2502248" cy="1668164"/>
      </dsp:txXfrm>
    </dsp:sp>
    <dsp:sp modelId="{509373A5-8341-864C-BD3A-1202AE26BE76}">
      <dsp:nvSpPr>
        <dsp:cNvPr id="0" name=""/>
        <dsp:cNvSpPr/>
      </dsp:nvSpPr>
      <dsp:spPr>
        <a:xfrm>
          <a:off x="3756793" y="1331267"/>
          <a:ext cx="4170412" cy="16681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Reflexively taking the attitude of the </a:t>
          </a:r>
          <a:r>
            <a:rPr lang="en-US" sz="3000" i="1" kern="1200" dirty="0"/>
            <a:t>other</a:t>
          </a:r>
          <a:r>
            <a:rPr lang="en-US" sz="3000" kern="1200" dirty="0"/>
            <a:t>…</a:t>
          </a:r>
        </a:p>
      </dsp:txBody>
      <dsp:txXfrm>
        <a:off x="4590875" y="1331267"/>
        <a:ext cx="2502248" cy="1668164"/>
      </dsp:txXfrm>
    </dsp:sp>
    <dsp:sp modelId="{2E2D468F-6A2A-2141-AFF0-AAA7E3DCEA18}">
      <dsp:nvSpPr>
        <dsp:cNvPr id="0" name=""/>
        <dsp:cNvSpPr/>
      </dsp:nvSpPr>
      <dsp:spPr>
        <a:xfrm>
          <a:off x="7510164" y="1331267"/>
          <a:ext cx="4170412" cy="16681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With whom they are interacting </a:t>
          </a:r>
        </a:p>
      </dsp:txBody>
      <dsp:txXfrm>
        <a:off x="8344246" y="1331267"/>
        <a:ext cx="2502248" cy="1668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8B58E-2A54-584C-B1B7-78B9CA537F5A}">
      <dsp:nvSpPr>
        <dsp:cNvPr id="0" name=""/>
        <dsp:cNvSpPr/>
      </dsp:nvSpPr>
      <dsp:spPr>
        <a:xfrm>
          <a:off x="4512" y="1205188"/>
          <a:ext cx="1972870" cy="1183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rcRect/>
          <a:stretch>
            <a:fillRect t="-4000" b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100" kern="1200" dirty="0"/>
        </a:p>
      </dsp:txBody>
      <dsp:txXfrm>
        <a:off x="39182" y="1239858"/>
        <a:ext cx="1903530" cy="1114382"/>
      </dsp:txXfrm>
    </dsp:sp>
    <dsp:sp modelId="{5A408E48-E5F1-0B4C-BE2E-3D6C72C79312}">
      <dsp:nvSpPr>
        <dsp:cNvPr id="0" name=""/>
        <dsp:cNvSpPr/>
      </dsp:nvSpPr>
      <dsp:spPr>
        <a:xfrm>
          <a:off x="2174669" y="1552414"/>
          <a:ext cx="418248" cy="4892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2174669" y="1650268"/>
        <a:ext cx="292774" cy="293563"/>
      </dsp:txXfrm>
    </dsp:sp>
    <dsp:sp modelId="{FFD21089-0A3E-1F42-B58D-D90A7FA6735A}">
      <dsp:nvSpPr>
        <dsp:cNvPr id="0" name=""/>
        <dsp:cNvSpPr/>
      </dsp:nvSpPr>
      <dsp:spPr>
        <a:xfrm>
          <a:off x="2766530" y="1205188"/>
          <a:ext cx="1972870" cy="1183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100" kern="1200" dirty="0"/>
        </a:p>
      </dsp:txBody>
      <dsp:txXfrm>
        <a:off x="2801200" y="1239858"/>
        <a:ext cx="1903530" cy="1114382"/>
      </dsp:txXfrm>
    </dsp:sp>
    <dsp:sp modelId="{5A69F4E8-084A-464F-940F-9B13CD0C7BBA}">
      <dsp:nvSpPr>
        <dsp:cNvPr id="0" name=""/>
        <dsp:cNvSpPr/>
      </dsp:nvSpPr>
      <dsp:spPr>
        <a:xfrm>
          <a:off x="4936687" y="1552414"/>
          <a:ext cx="418248" cy="4892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936687" y="1650268"/>
        <a:ext cx="292774" cy="293563"/>
      </dsp:txXfrm>
    </dsp:sp>
    <dsp:sp modelId="{DADDDA77-CC00-DF49-8E97-8C29F1A36475}">
      <dsp:nvSpPr>
        <dsp:cNvPr id="0" name=""/>
        <dsp:cNvSpPr/>
      </dsp:nvSpPr>
      <dsp:spPr>
        <a:xfrm>
          <a:off x="5528549" y="1205188"/>
          <a:ext cx="1972870" cy="11837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100" kern="1200" dirty="0"/>
        </a:p>
      </dsp:txBody>
      <dsp:txXfrm>
        <a:off x="5563219" y="1239858"/>
        <a:ext cx="1903530" cy="1114382"/>
      </dsp:txXfrm>
    </dsp:sp>
    <dsp:sp modelId="{6CFEDE7C-D9C2-FF48-957E-63586466C11A}">
      <dsp:nvSpPr>
        <dsp:cNvPr id="0" name=""/>
        <dsp:cNvSpPr/>
      </dsp:nvSpPr>
      <dsp:spPr>
        <a:xfrm>
          <a:off x="7699834" y="1552414"/>
          <a:ext cx="420640" cy="4892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7699834" y="1650268"/>
        <a:ext cx="294448" cy="293563"/>
      </dsp:txXfrm>
    </dsp:sp>
    <dsp:sp modelId="{BEA2436C-C850-8046-A9C5-32633E0D8130}">
      <dsp:nvSpPr>
        <dsp:cNvPr id="0" name=""/>
        <dsp:cNvSpPr/>
      </dsp:nvSpPr>
      <dsp:spPr>
        <a:xfrm>
          <a:off x="8295079" y="1205188"/>
          <a:ext cx="1972870" cy="11837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400" kern="1200"/>
        </a:p>
      </dsp:txBody>
      <dsp:txXfrm>
        <a:off x="8329749" y="1239858"/>
        <a:ext cx="1903530" cy="11143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B7E03-1E9B-5644-BB0C-BD963F0046EB}">
      <dsp:nvSpPr>
        <dsp:cNvPr id="0" name=""/>
        <dsp:cNvSpPr/>
      </dsp:nvSpPr>
      <dsp:spPr>
        <a:xfrm>
          <a:off x="0" y="0"/>
          <a:ext cx="671449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An individual uses a gesture </a:t>
          </a:r>
        </a:p>
      </dsp:txBody>
      <dsp:txXfrm>
        <a:off x="37197" y="37197"/>
        <a:ext cx="5344061" cy="1195605"/>
      </dsp:txXfrm>
    </dsp:sp>
    <dsp:sp modelId="{A250EBB3-A95D-B844-BA4A-CB1C1566B223}">
      <dsp:nvSpPr>
        <dsp:cNvPr id="0" name=""/>
        <dsp:cNvSpPr/>
      </dsp:nvSpPr>
      <dsp:spPr>
        <a:xfrm>
          <a:off x="592454" y="1481666"/>
          <a:ext cx="671449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The person(s) with whom they are engaging makes an adjustive reaction</a:t>
          </a:r>
        </a:p>
      </dsp:txBody>
      <dsp:txXfrm>
        <a:off x="629651" y="1518863"/>
        <a:ext cx="5222141" cy="1195605"/>
      </dsp:txXfrm>
    </dsp:sp>
    <dsp:sp modelId="{C727EAE4-663C-904C-A5E7-E58831599B20}">
      <dsp:nvSpPr>
        <dsp:cNvPr id="0" name=""/>
        <dsp:cNvSpPr/>
      </dsp:nvSpPr>
      <dsp:spPr>
        <a:xfrm>
          <a:off x="1184909" y="2963333"/>
          <a:ext cx="671449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The persons engage in coordinated action</a:t>
          </a:r>
        </a:p>
      </dsp:txBody>
      <dsp:txXfrm>
        <a:off x="1222106" y="3000530"/>
        <a:ext cx="5222141" cy="1195605"/>
      </dsp:txXfrm>
    </dsp:sp>
    <dsp:sp modelId="{6273AB73-AB12-5746-864A-BFFEA9B4372B}">
      <dsp:nvSpPr>
        <dsp:cNvPr id="0" name=""/>
        <dsp:cNvSpPr/>
      </dsp:nvSpPr>
      <dsp:spPr>
        <a:xfrm>
          <a:off x="5888990" y="963083"/>
          <a:ext cx="825499" cy="825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074727" y="963083"/>
        <a:ext cx="454025" cy="621188"/>
      </dsp:txXfrm>
    </dsp:sp>
    <dsp:sp modelId="{39170EFF-D59C-C74D-A51D-3672DCE0D597}">
      <dsp:nvSpPr>
        <dsp:cNvPr id="0" name=""/>
        <dsp:cNvSpPr/>
      </dsp:nvSpPr>
      <dsp:spPr>
        <a:xfrm>
          <a:off x="6481445" y="2436283"/>
          <a:ext cx="825499" cy="825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667182" y="2436283"/>
        <a:ext cx="454025" cy="621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</a:extLst>
          </p:cNvPr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EC2572-8518-46FF-8F60-FE2963DF4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>
            <a:lvl1pPr algn="ctr">
              <a:defRPr sz="8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0C76A-7715-48A4-8CF5-14BBF6196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>
            <a:lvl1pPr marL="0" indent="0" algn="ctr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2D4EF84-F7DF-49C5-9285-301284AD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1266E04-79AF-49EF-86BC-DB29D304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DF5B53-9A9A-46CE-A910-25ADA587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75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27B9-64C6-4AFE-8E67-F60CD17A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92656D-F600-4D76-8A0F-BDBE7875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A13412-4939-4879-B91F-BB5B029B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237DB9-DE7D-4687-82D7-612600F06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819356-0444-4C23-82D3-E2FDE28D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1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EB51B7C-D548-4AB7-90A4-C196105E6D56}"/>
              </a:ext>
            </a:extLst>
          </p:cNvPr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C521B-8B54-4843-9FF4-B2C30FA00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51740" y="643467"/>
            <a:ext cx="3477092" cy="5533495"/>
          </a:xfrm>
        </p:spPr>
        <p:txBody>
          <a:bodyPr vert="eaVert" tIns="9144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0E3F10-9E27-41E6-A965-4243E37B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60120" y="643467"/>
            <a:ext cx="5504687" cy="5533496"/>
          </a:xfrm>
        </p:spPr>
        <p:txBody>
          <a:bodyPr vert="eaVert" tIns="9144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1D62D-51A0-4AD7-8027-BF548FB6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7898" y="6356350"/>
            <a:ext cx="25227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57492-A701-44A1-B1D5-7B2C8CD06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2E8AE-F1AA-4D19-A434-102501D3B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1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0910-921F-4143-AB01-0F0AFC29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182FC-5A0B-4C24-A6ED-990ED5BA9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6172F4-3DB0-4AE3-8926-081B78034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F1358-C731-465B-BCB1-2CCBFD6E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59536-57D3-4C8A-A207-568465A3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23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1E0804-8E9E-4C6E-B18D-44FE715B239E}"/>
              </a:ext>
            </a:extLst>
          </p:cNvPr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278AA1-17A5-44BF-8791-EACDA31F5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768096"/>
            <a:ext cx="10268712" cy="3136392"/>
          </a:xfrm>
        </p:spPr>
        <p:txBody>
          <a:bodyPr anchor="b">
            <a:normAutofit/>
          </a:bodyPr>
          <a:lstStyle>
            <a:lvl1pPr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203A5-DA79-4778-AB85-150365748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4544568"/>
            <a:ext cx="10268712" cy="1545336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3B1B5E-0912-44AE-BAED-70B980E5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6C82F1-A7B2-4F03-A26B-59D79BF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DC1ABC-47A9-477B-A29D-F6690EE6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306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F398-F05F-4793-9FA5-5B817EB95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F1CD-2CD4-4BBB-AB36-73A20B1A8D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0120" y="2587752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BBE02-B884-4CCC-9CBD-13B792BBA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2992" y="2583371"/>
            <a:ext cx="481584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7FBE509-AA68-4D63-A589-AD5DE7FFF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C1A4D52-57E4-4F45-BC2C-9FD73E9C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76AD5E1-358D-4236-85AE-74713259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28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D32C-166A-4FBE-B24D-C2576909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1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EC567-F249-462A-B71A-9C40D50E2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120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7D2C6-69D1-4DE4-BF68-5FB0623D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9944" y="2587752"/>
            <a:ext cx="4818888" cy="892048"/>
          </a:xfrm>
        </p:spPr>
        <p:txBody>
          <a:bodyPr anchor="ctr"/>
          <a:lstStyle>
            <a:lvl1pPr marL="0" indent="0">
              <a:buNone/>
              <a:defRPr sz="26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67CC7-ED09-4F8D-A39A-C5969D33B9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9944" y="3594538"/>
            <a:ext cx="4818888" cy="25868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F92A44F-DE98-4FB5-B474-5DCCDD267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ACC79DA-A9E4-4E93-93F1-81907A901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4DFE57-AA80-4ED8-AD77-35CC56F3F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B62259C-ADDF-4293-AD3B-AB2E04A7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4786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7BA0-DC57-452F-85B7-C979AA6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C53797-8D72-4774-AC93-EB9FDD65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945AB7-1A32-4516-ABF9-B40958AE2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2923C3-1D67-4089-A6B1-9A10315E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A8DC1-14F6-453B-A724-D6493F06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3FF0-1A91-4698-B12A-112D0537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66D53-44B3-4F04-93FD-9756A601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3A0FE-F7E3-433E-9A29-D778690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591850"/>
            <a:ext cx="6045644" cy="3593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4B15D-55F5-4208-AF40-41CAFEB56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91850"/>
            <a:ext cx="3811905" cy="3277137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A46CE7-2F0F-4C85-B633-B9FCB8347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0900919-3A73-4918-9D97-8DBE7ABB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BC1001-E44E-4A9A-9E60-2E319A84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125AC31-022C-40AA-B65C-C9AC4839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506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7A575-703F-410E-9A84-F9B578FEA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267712"/>
            <a:ext cx="6571469" cy="4590288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8B509-934D-400A-A922-45B61AC6E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9813C51-6954-4F3A-A043-D1BCC8B5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AC32FB-49A3-40E4-9D24-17759704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93F5E6-DAE6-447B-8038-5F4C9A7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F97FB-514D-4FE8-A9A4-E9A111A5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581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153959-30FA-4987-A094-7243641F474B}"/>
              </a:ext>
            </a:extLst>
          </p:cNvPr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216229-A6DB-436A-B327-667E80F0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B351D-270D-480D-8AF5-6A213ED2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B0E73-3310-4A8F-BB4A-7A6A99121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200" spc="50" baseline="0">
                <a:solidFill>
                  <a:schemeClr val="tx1"/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2/26/23</a:t>
            </a:fld>
            <a:endParaRPr lang="en-US" spc="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1C4C0-515B-4404-A780-C31E7DFE5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spc="50" baseline="0">
                <a:solidFill>
                  <a:schemeClr val="tx1"/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30C7-F013-428C-A6F7-A8CCCD14C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9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6" r:id="rId6"/>
    <p:sldLayoutId id="2147483741" r:id="rId7"/>
    <p:sldLayoutId id="2147483742" r:id="rId8"/>
    <p:sldLayoutId id="2147483743" r:id="rId9"/>
    <p:sldLayoutId id="2147483745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kern="1200" cap="all" spc="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1000"/>
        </a:lnSpc>
        <a:spcBef>
          <a:spcPts val="700"/>
        </a:spcBef>
        <a:spcAft>
          <a:spcPts val="700"/>
        </a:spcAft>
        <a:buFont typeface="Arial" panose="020B0604020202020204" pitchFamily="34" charset="0"/>
        <a:buNone/>
        <a:defRPr sz="26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23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27432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ClrTx/>
        <a:buFont typeface="Wingdings" panose="05000000000000000000" pitchFamily="2" charset="2"/>
        <a:buChar char="§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594360" indent="0" algn="l" defTabSz="914400" rtl="0" eaLnBrk="1" latinLnBrk="0" hangingPunct="1">
        <a:lnSpc>
          <a:spcPct val="101000"/>
        </a:lnSpc>
        <a:spcBef>
          <a:spcPts val="400"/>
        </a:spcBef>
        <a:spcAft>
          <a:spcPts val="400"/>
        </a:spcAft>
        <a:buFont typeface="Arial" panose="020B0604020202020204" pitchFamily="34" charset="0"/>
        <a:buNone/>
        <a:defRPr sz="1800" b="1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B_15F8DBF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oria-biografia.com/tag/perkz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reativecommons.org/licenses/by-nc-sa/3.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ee-kyrin.deviantart.com/art/Figment-572997273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280544" TargetMode="External"/><Relationship Id="rId2" Type="http://schemas.openxmlformats.org/officeDocument/2006/relationships/image" Target="../media/image6.jpg!s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3" descr="An abstract genetic concept">
            <a:extLst>
              <a:ext uri="{FF2B5EF4-FFF2-40B4-BE49-F238E27FC236}">
                <a16:creationId xmlns:a16="http://schemas.microsoft.com/office/drawing/2014/main" id="{2224723A-794C-1103-5E74-1C993B525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613" b="1813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2F9B1C2-7D20-4F91-A660-197C98B9A3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939445"/>
            <a:ext cx="6114985" cy="229832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E59B7F-1ED9-4245-8939-C079C04CF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19" y="2100845"/>
            <a:ext cx="4670234" cy="1975527"/>
          </a:xfrm>
        </p:spPr>
        <p:txBody>
          <a:bodyPr anchor="ctr">
            <a:normAutofit/>
          </a:bodyPr>
          <a:lstStyle/>
          <a:p>
            <a:pPr algn="l"/>
            <a:r>
              <a:rPr lang="en-US" sz="5600"/>
              <a:t>Sociological Theory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89C4E6E-ECA4-40E5-A54E-13E92B678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4237771"/>
            <a:ext cx="6114982" cy="809351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53B63E-3E85-4D47-A8BA-40C0084AF2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19" y="4372379"/>
            <a:ext cx="4670233" cy="540135"/>
          </a:xfrm>
        </p:spPr>
        <p:txBody>
          <a:bodyPr anchor="ctr">
            <a:normAutofit/>
          </a:bodyPr>
          <a:lstStyle/>
          <a:p>
            <a:pPr algn="l"/>
            <a:r>
              <a:rPr lang="en-US" sz="2800" dirty="0"/>
              <a:t>Stephanie Hansard</a:t>
            </a:r>
          </a:p>
        </p:txBody>
      </p:sp>
    </p:spTree>
    <p:extLst>
      <p:ext uri="{BB962C8B-B14F-4D97-AF65-F5344CB8AC3E}">
        <p14:creationId xmlns:p14="http://schemas.microsoft.com/office/powerpoint/2010/main" val="3191263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2D36-AFF4-AB4A-B737-66F97758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Taking the attitude of the 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510F-3061-7F4F-A74E-67815F516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Reflexivity – I exist as both a </a:t>
            </a:r>
            <a:r>
              <a:rPr lang="en-US" i="1" dirty="0"/>
              <a:t>subject</a:t>
            </a:r>
            <a:r>
              <a:rPr lang="en-US" dirty="0"/>
              <a:t> of my own experience and as an </a:t>
            </a:r>
            <a:r>
              <a:rPr lang="en-US" i="1" dirty="0"/>
              <a:t>object</a:t>
            </a:r>
            <a:r>
              <a:rPr lang="en-US" dirty="0"/>
              <a:t> of your experience.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Part of my experience of myself is based on how I believe others perceive me.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“Others” may be particular others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“Others may also be our conception of people in general – the </a:t>
            </a:r>
            <a:r>
              <a:rPr lang="en-US" i="1" dirty="0"/>
              <a:t>generalized other</a:t>
            </a:r>
            <a:r>
              <a:rPr lang="en-US" dirty="0"/>
              <a:t>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 will form my idea of myself and choose appropriate actions based on my impression of myself as an object of the experience of particular others and the generalized other.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273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3AA35-B5B3-044E-9EA8-56D326AE0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Play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54B5F-5ECE-FD4B-8B01-B046062FB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Early in development, children imitate individual particular others.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Ex: Children play house</a:t>
            </a:r>
          </a:p>
          <a:p>
            <a:pPr marL="731520" lvl="2" indent="-457200">
              <a:buFont typeface="Arial" panose="020B0604020202020204" pitchFamily="34" charset="0"/>
              <a:buChar char="•"/>
            </a:pPr>
            <a:r>
              <a:rPr lang="en-US" b="0" dirty="0"/>
              <a:t>The “mommy” is likely imitating </a:t>
            </a:r>
            <a:r>
              <a:rPr lang="en-US" b="0" i="1" dirty="0"/>
              <a:t>their own mother</a:t>
            </a:r>
          </a:p>
          <a:p>
            <a:pPr marL="731520" lvl="2" indent="-457200">
              <a:buFont typeface="Arial" panose="020B0604020202020204" pitchFamily="34" charset="0"/>
              <a:buChar char="•"/>
            </a:pPr>
            <a:r>
              <a:rPr lang="en-US" b="0" dirty="0"/>
              <a:t>The “child” or “baby” is likely imitating the way their parents treat them or their siblings. </a:t>
            </a:r>
          </a:p>
          <a:p>
            <a:pPr lvl="2"/>
            <a:endParaRPr lang="en-US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81424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76DD8-DC49-5E4E-B63D-DF251FDF5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stage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63CCF-9B4B-7F40-A490-760411F43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Children develop the ability to engage with a generalized other.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This allows them to think about what others </a:t>
            </a:r>
            <a:r>
              <a:rPr lang="en-US" i="1" dirty="0"/>
              <a:t>in general </a:t>
            </a:r>
            <a:r>
              <a:rPr lang="en-US" dirty="0"/>
              <a:t>will understand; thus allowing them to interact symbolically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Taking the attitude of the other is necessary to engage with rules of a game. </a:t>
            </a:r>
          </a:p>
        </p:txBody>
      </p:sp>
    </p:spTree>
    <p:extLst>
      <p:ext uri="{BB962C8B-B14F-4D97-AF65-F5344CB8AC3E}">
        <p14:creationId xmlns:p14="http://schemas.microsoft.com/office/powerpoint/2010/main" val="3124716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range brains offer a glimpse into the mind">
            <a:extLst>
              <a:ext uri="{FF2B5EF4-FFF2-40B4-BE49-F238E27FC236}">
                <a16:creationId xmlns:a16="http://schemas.microsoft.com/office/drawing/2014/main" id="{BC6CC918-7709-354E-91BB-687EC598E3D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4" r="11764"/>
          <a:stretch/>
        </p:blipFill>
        <p:spPr bwMode="auto">
          <a:xfrm>
            <a:off x="193" y="2267712"/>
            <a:ext cx="6571084" cy="4590288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Placeholder 2">
            <a:extLst>
              <a:ext uri="{FF2B5EF4-FFF2-40B4-BE49-F238E27FC236}">
                <a16:creationId xmlns:a16="http://schemas.microsoft.com/office/drawing/2014/main" id="{2961187D-ACB4-F880-D48E-F1ECCC7B34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/>
          <a:lstStyle/>
          <a:p>
            <a:r>
              <a:rPr lang="en-US" dirty="0"/>
              <a:t>It’s a behavior!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8391C1-7C00-264A-B2EA-BC50AC17D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 anchor="ctr">
            <a:normAutofit/>
          </a:bodyPr>
          <a:lstStyle/>
          <a:p>
            <a:r>
              <a:rPr lang="en-US" dirty="0"/>
              <a:t>Mind</a:t>
            </a:r>
          </a:p>
        </p:txBody>
      </p:sp>
    </p:spTree>
    <p:extLst>
      <p:ext uri="{BB962C8B-B14F-4D97-AF65-F5344CB8AC3E}">
        <p14:creationId xmlns:p14="http://schemas.microsoft.com/office/powerpoint/2010/main" val="337366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850F5B-399F-8D49-AA1D-EBAF7A70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mind?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32027D-389C-A54A-ABE8-25F7FEB40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“mind” for Mead is the behavior of imagining alternative outcomes before choosing a course of action. </a:t>
            </a:r>
          </a:p>
          <a:p>
            <a:pPr marL="731520" lvl="1" indent="-457200">
              <a:buFont typeface="Arial" panose="020B0604020202020204" pitchFamily="34" charset="0"/>
              <a:buChar char="•"/>
            </a:pPr>
            <a:r>
              <a:rPr lang="en-US" dirty="0"/>
              <a:t>Ex: I am angry at a coworker and want to shout insults at them. </a:t>
            </a:r>
          </a:p>
          <a:p>
            <a:pPr marL="1051560" lvl="3" indent="-457200">
              <a:buFont typeface="Arial" panose="020B0604020202020204" pitchFamily="34" charset="0"/>
              <a:buChar char="•"/>
            </a:pPr>
            <a:r>
              <a:rPr lang="en-US" dirty="0"/>
              <a:t>I imagine what would happen if I shouted insults. </a:t>
            </a:r>
          </a:p>
          <a:p>
            <a:pPr marL="1051560" lvl="3" indent="-457200">
              <a:buFont typeface="Arial" panose="020B0604020202020204" pitchFamily="34" charset="0"/>
              <a:buChar char="•"/>
            </a:pPr>
            <a:r>
              <a:rPr lang="en-US" dirty="0"/>
              <a:t>I also imagine what would happen if I kept my cool and responded professionally. </a:t>
            </a:r>
          </a:p>
          <a:p>
            <a:pPr marL="1051560" lvl="3" indent="-457200">
              <a:buFont typeface="Arial" panose="020B0604020202020204" pitchFamily="34" charset="0"/>
              <a:buChar char="•"/>
            </a:pPr>
            <a:r>
              <a:rPr lang="en-US" dirty="0"/>
              <a:t>I adjust my behavior accordingly.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“mind” as a behavior is what makes us human – because we can think of the future symbolically. </a:t>
            </a:r>
          </a:p>
        </p:txBody>
      </p:sp>
    </p:spTree>
    <p:extLst>
      <p:ext uri="{BB962C8B-B14F-4D97-AF65-F5344CB8AC3E}">
        <p14:creationId xmlns:p14="http://schemas.microsoft.com/office/powerpoint/2010/main" val="1403507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20942-5A4B-254A-AF51-01ECE3611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Symbols and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2D14F-35C2-AE45-A1E3-7BDA01174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Symbols are a stand-ins for things which have meaning.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 are able to control our behavior precisely because we are able to think symbolically.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Significant symbols are symbols which have a shared meaning for all involved.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3076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B2E3E-F06D-DA4A-9750-E1984EB56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Symbols and language</a:t>
            </a:r>
          </a:p>
        </p:txBody>
      </p:sp>
      <p:graphicFrame>
        <p:nvGraphicFramePr>
          <p:cNvPr id="18" name="Content Placeholder 17">
            <a:extLst>
              <a:ext uri="{FF2B5EF4-FFF2-40B4-BE49-F238E27FC236}">
                <a16:creationId xmlns:a16="http://schemas.microsoft.com/office/drawing/2014/main" id="{BCAD99B5-F54E-614E-848C-6CD7F2C4127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52533486"/>
              </p:ext>
            </p:extLst>
          </p:nvPr>
        </p:nvGraphicFramePr>
        <p:xfrm>
          <a:off x="960882" y="2587625"/>
          <a:ext cx="102679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16CB735-5321-EE4A-B165-8B2CD80503EA}"/>
              </a:ext>
            </a:extLst>
          </p:cNvPr>
          <p:cNvSpPr txBox="1"/>
          <p:nvPr/>
        </p:nvSpPr>
        <p:spPr>
          <a:xfrm>
            <a:off x="7124700" y="4200009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“Bear”</a:t>
            </a:r>
          </a:p>
        </p:txBody>
      </p:sp>
      <p:pic>
        <p:nvPicPr>
          <p:cNvPr id="21" name="Graphic 20" descr="Run with solid fill">
            <a:extLst>
              <a:ext uri="{FF2B5EF4-FFF2-40B4-BE49-F238E27FC236}">
                <a16:creationId xmlns:a16="http://schemas.microsoft.com/office/drawing/2014/main" id="{A7EF20DE-CF14-AB41-AAE6-31979407D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42500" y="392747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30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9F92-3543-D542-BF3D-DB6D9290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E9F7542-3392-0943-B765-C4ED5B8A42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1658576"/>
              </p:ext>
            </p:extLst>
          </p:nvPr>
        </p:nvGraphicFramePr>
        <p:xfrm>
          <a:off x="2144776" y="2400300"/>
          <a:ext cx="7899400" cy="4233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8879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09C18-A1F3-A04D-AF4D-0C6D8CD1F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166148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A1C012-8297-4361-ACE8-A2509FB189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614636-F67E-3ADF-0A46-2B8DF904B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13"/>
          <a:stretch/>
        </p:blipFill>
        <p:spPr>
          <a:xfrm>
            <a:off x="20" y="-1"/>
            <a:ext cx="12191980" cy="68579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65E0E3C-32F3-480B-9842-7611BBE2E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12708"/>
            <a:ext cx="12192000" cy="2645291"/>
          </a:xfrm>
          <a:prstGeom prst="rect">
            <a:avLst/>
          </a:prstGeom>
          <a:solidFill>
            <a:schemeClr val="tx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F3940-EA93-C247-8886-7269B88BD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644" y="4572003"/>
            <a:ext cx="10268712" cy="116912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George Herbert Meade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872403-C4F1-9548-BF62-1508F36FD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1644" y="5745015"/>
            <a:ext cx="10268712" cy="51731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23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B60CB9-3F8E-0444-B766-0FA542575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 cap="all" spc="120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Biography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71FDDD-43DD-4744-924E-38B2673F7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87752"/>
            <a:ext cx="5869303" cy="3593592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1863-1931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Major works: No published works. Mead’s ideas – presented as classroom lectures – were collected and published by his students.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Important influences: Charles Pierce, William James, Immanuel Kant, John Watson, Charles Darwin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Followers: Charles Horton Cooley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Comrades: Jane Addams, John Dewey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91FCEEE-AAAA-494A-9287-D89BB5FB5F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4160" r="24908"/>
          <a:stretch/>
        </p:blipFill>
        <p:spPr>
          <a:xfrm>
            <a:off x="7886700" y="2264989"/>
            <a:ext cx="3898900" cy="45930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F134AF-5D5D-3A41-81C9-83338FEE03AA}"/>
              </a:ext>
            </a:extLst>
          </p:cNvPr>
          <p:cNvSpPr txBox="1"/>
          <p:nvPr/>
        </p:nvSpPr>
        <p:spPr>
          <a:xfrm>
            <a:off x="7537704" y="6858000"/>
            <a:ext cx="4654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historia-biografia.com/tag/perkz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6267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5665EB-E72C-5A48-9731-EB9BC9088DA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17500"/>
            <a:ext cx="10267950" cy="1701800"/>
          </a:xfrm>
        </p:spPr>
        <p:txBody>
          <a:bodyPr/>
          <a:lstStyle/>
          <a:p>
            <a:r>
              <a:rPr lang="en-US" dirty="0"/>
              <a:t>Theory Definition</a:t>
            </a:r>
          </a:p>
        </p:txBody>
      </p:sp>
      <p:pic>
        <p:nvPicPr>
          <p:cNvPr id="1026" name="Picture 2" descr="page620image57272896">
            <a:extLst>
              <a:ext uri="{FF2B5EF4-FFF2-40B4-BE49-F238E27FC236}">
                <a16:creationId xmlns:a16="http://schemas.microsoft.com/office/drawing/2014/main" id="{1B8643C7-45FA-744E-9BAA-D2E8E3FA0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932" y="468913"/>
            <a:ext cx="8736136" cy="592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654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B2CE01A-46AD-C248-9911-05CC96E37DA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9200" r="2" b="20950"/>
          <a:stretch/>
        </p:blipFill>
        <p:spPr>
          <a:xfrm>
            <a:off x="20" y="2267712"/>
            <a:ext cx="6571449" cy="4590288"/>
          </a:xfrm>
          <a:noFill/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CCCBE00-AC64-E370-F399-3B1623302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35971" y="2587752"/>
            <a:ext cx="3992856" cy="3593592"/>
          </a:xfrm>
        </p:spPr>
        <p:txBody>
          <a:bodyPr anchor="ctr">
            <a:normAutofit/>
          </a:bodyPr>
          <a:lstStyle/>
          <a:p>
            <a:r>
              <a:rPr lang="en-US" dirty="0"/>
              <a:t>It’s a figment of your imagination!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641B09-7B8E-C542-91AA-6736B981A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 anchor="ctr">
            <a:normAutofit/>
          </a:bodyPr>
          <a:lstStyle/>
          <a:p>
            <a:r>
              <a:rPr lang="en-US" dirty="0"/>
              <a:t>The nature of society</a:t>
            </a:r>
          </a:p>
        </p:txBody>
      </p:sp>
    </p:spTree>
    <p:extLst>
      <p:ext uri="{BB962C8B-B14F-4D97-AF65-F5344CB8AC3E}">
        <p14:creationId xmlns:p14="http://schemas.microsoft.com/office/powerpoint/2010/main" val="3784636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4ED1E-DBC1-B34E-A33C-17973E0CE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society?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7C18258-BBE3-8049-B9CA-C40CAC91F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7155424"/>
              </p:ext>
            </p:extLst>
          </p:nvPr>
        </p:nvGraphicFramePr>
        <p:xfrm>
          <a:off x="292100" y="2387600"/>
          <a:ext cx="11684000" cy="433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07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D153959-30FA-4987-A094-7243641F4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B6D1D7F-141C-4D8E-BFBA-D95B68E16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5B42B6-26F8-4E25-839B-FB38F13BE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B60CB9-3F8E-0444-B766-0FA542575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317814"/>
            <a:ext cx="10268712" cy="17007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 cap="all" spc="120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 is society?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71FDDD-43DD-4744-924E-38B2673F7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0120" y="2587752"/>
            <a:ext cx="5869303" cy="3593592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Society does not exist as a thing in itself </a:t>
            </a:r>
            <a:r>
              <a:rPr lang="en-US" i="1" dirty="0"/>
              <a:t>or as a set of relationships connecting individuals</a:t>
            </a:r>
            <a:r>
              <a:rPr lang="en-US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Society is only individual actions undertaken with the attitude of the other(s) in mind. 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91FCEEE-AAAA-494A-9287-D89BB5FB5F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9091" r="19091"/>
          <a:stretch/>
        </p:blipFill>
        <p:spPr>
          <a:xfrm>
            <a:off x="7537704" y="2264989"/>
            <a:ext cx="4654296" cy="459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78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3797D4-0BBB-224C-B939-60AC213EF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Mead says social institutions don’t exist at all! They are “habits of behavior” that would cease immediately if we stopped reenacting them.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375AE1-0A3A-B442-9F52-66C0000E6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Simmel said that social institutions only exist because we continually interact with them.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AECB81-71D8-394F-8DB1-26BBA6FDE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social institutions?</a:t>
            </a:r>
          </a:p>
        </p:txBody>
      </p:sp>
    </p:spTree>
    <p:extLst>
      <p:ext uri="{BB962C8B-B14F-4D97-AF65-F5344CB8AC3E}">
        <p14:creationId xmlns:p14="http://schemas.microsoft.com/office/powerpoint/2010/main" val="110251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EE69260-7C20-3044-9CBA-BDB237F84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en-US" dirty="0"/>
              <a:t>The social self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0802F2-C24D-2948-81C9-51349863A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>
            <a:normAutofit/>
          </a:bodyPr>
          <a:lstStyle/>
          <a:p>
            <a:r>
              <a:rPr lang="en-US" dirty="0"/>
              <a:t>Who do I think you think I am? </a:t>
            </a:r>
          </a:p>
        </p:txBody>
      </p:sp>
    </p:spTree>
    <p:extLst>
      <p:ext uri="{BB962C8B-B14F-4D97-AF65-F5344CB8AC3E}">
        <p14:creationId xmlns:p14="http://schemas.microsoft.com/office/powerpoint/2010/main" val="3404925333"/>
      </p:ext>
    </p:extLst>
  </p:cSld>
  <p:clrMapOvr>
    <a:masterClrMapping/>
  </p:clrMapOvr>
</p:sld>
</file>

<file path=ppt/theme/theme1.xml><?xml version="1.0" encoding="utf-8"?>
<a:theme xmlns:a="http://schemas.openxmlformats.org/drawingml/2006/main" name="JuxtaposeVTI">
  <a:themeElements>
    <a:clrScheme name="Juxtapose">
      <a:dk1>
        <a:sysClr val="windowText" lastClr="000000"/>
      </a:dk1>
      <a:lt1>
        <a:sysClr val="window" lastClr="FFFFFF"/>
      </a:lt1>
      <a:dk2>
        <a:srgbClr val="3F3F3F"/>
      </a:dk2>
      <a:lt2>
        <a:srgbClr val="F8F7F5"/>
      </a:lt2>
      <a:accent1>
        <a:srgbClr val="F99700"/>
      </a:accent1>
      <a:accent2>
        <a:srgbClr val="00BAC7"/>
      </a:accent2>
      <a:accent3>
        <a:srgbClr val="FF5C21"/>
      </a:accent3>
      <a:accent4>
        <a:srgbClr val="6F7EFD"/>
      </a:accent4>
      <a:accent5>
        <a:srgbClr val="ACACAC"/>
      </a:accent5>
      <a:accent6>
        <a:srgbClr val="737373"/>
      </a:accent6>
      <a:hlink>
        <a:srgbClr val="0099FF"/>
      </a:hlink>
      <a:folHlink>
        <a:srgbClr val="868686"/>
      </a:folHlink>
    </a:clrScheme>
    <a:fontScheme name="Custom 167">
      <a:majorFont>
        <a:latin typeface="Franklin Gothic Demi Cond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 350_Lecture 1_2023" id="{73C39303-5691-C74A-8A81-FC0D35BB5840}" vid="{5970D2BB-0C49-9642-BF95-336D84597E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JuxtaposeVTI</Template>
  <TotalTime>999</TotalTime>
  <Words>576</Words>
  <Application>Microsoft Macintosh PowerPoint</Application>
  <PresentationFormat>Widescreen</PresentationFormat>
  <Paragraphs>63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Franklin Gothic Demi Cond</vt:lpstr>
      <vt:lpstr>Franklin Gothic Medium</vt:lpstr>
      <vt:lpstr>Wingdings</vt:lpstr>
      <vt:lpstr>JuxtaposeVTI</vt:lpstr>
      <vt:lpstr>Sociological Theory</vt:lpstr>
      <vt:lpstr>George Herbert Meade</vt:lpstr>
      <vt:lpstr>Biography</vt:lpstr>
      <vt:lpstr>Theory Definition</vt:lpstr>
      <vt:lpstr>The nature of society</vt:lpstr>
      <vt:lpstr>What is society?</vt:lpstr>
      <vt:lpstr>What is society?</vt:lpstr>
      <vt:lpstr>What are social institutions?</vt:lpstr>
      <vt:lpstr>The social self </vt:lpstr>
      <vt:lpstr>Taking the attitude of the other</vt:lpstr>
      <vt:lpstr>Play stage</vt:lpstr>
      <vt:lpstr>Game stage</vt:lpstr>
      <vt:lpstr>Mind</vt:lpstr>
      <vt:lpstr>What is the mind?</vt:lpstr>
      <vt:lpstr>Symbols and Language</vt:lpstr>
      <vt:lpstr>Symbols and language</vt:lpstr>
      <vt:lpstr>Meaning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Sociological Theory</dc:title>
  <dc:creator>Hansard, Stephanie</dc:creator>
  <cp:lastModifiedBy>Hansard, Stephanie</cp:lastModifiedBy>
  <cp:revision>1</cp:revision>
  <dcterms:created xsi:type="dcterms:W3CDTF">2023-02-27T00:18:05Z</dcterms:created>
  <dcterms:modified xsi:type="dcterms:W3CDTF">2023-02-27T16:57:24Z</dcterms:modified>
</cp:coreProperties>
</file>