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9" r:id="rId3"/>
    <p:sldId id="290" r:id="rId4"/>
    <p:sldId id="291" r:id="rId5"/>
    <p:sldId id="285" r:id="rId6"/>
    <p:sldId id="286" r:id="rId7"/>
    <p:sldId id="273" r:id="rId8"/>
    <p:sldId id="274" r:id="rId9"/>
    <p:sldId id="275" r:id="rId10"/>
    <p:sldId id="270" r:id="rId11"/>
    <p:sldId id="276" r:id="rId12"/>
    <p:sldId id="277" r:id="rId13"/>
    <p:sldId id="278" r:id="rId14"/>
    <p:sldId id="279" r:id="rId15"/>
    <p:sldId id="272" r:id="rId16"/>
    <p:sldId id="283" r:id="rId17"/>
    <p:sldId id="287" r:id="rId18"/>
    <p:sldId id="292" r:id="rId19"/>
  </p:sldIdLst>
  <p:sldSz cx="9144000" cy="6858000" type="screen4x3"/>
  <p:notesSz cx="6858000" cy="9144000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056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28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757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45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9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130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106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259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315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310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761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3E553-989E-4A45-8ECD-0493B7B877A2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503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3E553-989E-4A45-8ECD-0493B7B877A2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369BF-2BFF-464D-993C-2E2F97DAD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697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9.bin"/><Relationship Id="rId4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10.bin"/><Relationship Id="rId4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11.bin"/><Relationship Id="rId4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2.bin"/><Relationship Id="rId4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13.bin"/><Relationship Id="rId4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14.bin"/><Relationship Id="rId4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15.bin"/><Relationship Id="rId4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image" Target="../media/image15.emf"/><Relationship Id="rId5" Type="http://schemas.openxmlformats.org/officeDocument/2006/relationships/oleObject" Target="../embeddings/oleObject16.bin"/><Relationship Id="rId4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image" Target="../media/image15.emf"/><Relationship Id="rId5" Type="http://schemas.openxmlformats.org/officeDocument/2006/relationships/oleObject" Target="../embeddings/oleObject17.bin"/><Relationship Id="rId4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3.bin"/><Relationship Id="rId4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4.bin"/><Relationship Id="rId4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5.bin"/><Relationship Id="rId4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6.bin"/><Relationship Id="rId4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7.bin"/><Relationship Id="rId4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8.bin"/><Relationship Id="rId4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2 Review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55168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I. Most of us are not aware of the blind spot because of 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4583097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Completion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Color constancy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Blindsight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Contralateral Neglect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06535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J. Which of the following might result in seeing movement as if it were under a strobe light?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05277212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Prosopagnosia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Contralateral Neglect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Astereognosia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Akinetopsia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577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K. Which is the current view of the function of the primary motor cortex?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70022042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Control of simple contralateral movement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Elicit complex sequence </a:t>
            </a:r>
            <a:r>
              <a:rPr lang="en-US" sz="2800"/>
              <a:t>of species-typical movement</a:t>
            </a:r>
            <a:endParaRPr lang="en-US" sz="2800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The firing of these neurons controls the direction of movement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4142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L. Contralateral neglect is associated with damage to the __________.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04884856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Dorsolateral prefrontal cortex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Dorsal stream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Left posterior parietal cortex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Right posterior parietal cortex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40481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M. Which area most helps us learn sequences of movement in which timing is critical?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3977766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Basal Ganglia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Secondary Motor Cortex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Cerebellum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Spinal motor circuits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82678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N. The secondary motor cortex includes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48058394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Premotor cortex and Posterior Parietal cortex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Premotor cortex and Supplementary motor area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Supplementary motor area and Dorsolateral Prefrontal Cortex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3484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O. </a:t>
            </a:r>
            <a:r>
              <a:rPr lang="en-US" sz="2800" dirty="0"/>
              <a:t>The direction of information flow is _______ the hierarchy in the visual system, and _______ the hierarchy in the motor system.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34454594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Down; up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Up; down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Up and down; up and down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/>
              <a:t>Parallel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8423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P. What is the name for being able to identify objects by touch?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80289812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Stereognosis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Agnosia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Apraxia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Phantom limb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5939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Q. Why does phantom limb occur?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It is irritation of nerves in the stump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brain representation of the body is reorganized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primary motor cortex isn’t working properly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basal ganglia are damaged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12840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/>
              <a:t>A. The rods mediate _______ vision and the cones mediate ________ vision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81210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Parvocellular</a:t>
            </a:r>
            <a:r>
              <a:rPr lang="en-US" dirty="0"/>
              <a:t>; </a:t>
            </a:r>
            <a:r>
              <a:rPr lang="en-US" dirty="0" err="1"/>
              <a:t>Magnocellular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Photopic</a:t>
            </a:r>
            <a:r>
              <a:rPr lang="en-US" dirty="0"/>
              <a:t>; </a:t>
            </a:r>
            <a:r>
              <a:rPr lang="en-US" dirty="0" err="1"/>
              <a:t>Scotopic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Scotopic</a:t>
            </a:r>
            <a:r>
              <a:rPr lang="en-US" dirty="0"/>
              <a:t>; </a:t>
            </a:r>
            <a:r>
              <a:rPr lang="en-US" dirty="0" err="1"/>
              <a:t>Photopic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14526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B. Each level of the sensory system contains distinct areas that specialize in different kinds of analysis.  This is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35958043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Parallel processing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Hierarchical organization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Functional segregation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75226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C. Apraxia is associated with damage to the __________.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Dorsolateral prefrontal cortex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Dorsal stream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Left posterior parietal cortex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Right posterior parietal cortex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14553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D. With your eyes closed, it would be easier to detect someone touching the back of your hand than someone touching your back.  Why?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6455405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primary motor cortex has more representation of the back of the hand than the back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primary somatosensory cortex has more representation of the back of the hand than the back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secondary somatosensory cortex is bilateral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49024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/>
              <a:t>E. </a:t>
            </a:r>
            <a:r>
              <a:rPr lang="en-US" sz="2800" dirty="0"/>
              <a:t>The colored part of the eye is the___________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8203368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3600" dirty="0"/>
              <a:t>Iris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3600" dirty="0"/>
              <a:t>Pupil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3600" dirty="0"/>
              <a:t>Cones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3600" dirty="0"/>
              <a:t>Rods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23213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F. Sensitivity is the ability to _______ and Acuity is the ability to ________.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00581584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See the details of objects; detect dimly lit objects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Detect dimly lit objects; see the details of objects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See in the dark; discern far-away objects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Discern far-away objects; see in the dark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4733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G. What are the 2 areas of secondary visual cortex?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80993477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Posterior parietal and Inferotemporal cortex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err="1"/>
              <a:t>Prestriate</a:t>
            </a:r>
            <a:r>
              <a:rPr lang="en-US" sz="2800" dirty="0"/>
              <a:t> and Striate cortex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Posterior parietal and </a:t>
            </a:r>
            <a:r>
              <a:rPr lang="en-US" sz="2800" dirty="0" err="1"/>
              <a:t>Prestriate</a:t>
            </a:r>
            <a:r>
              <a:rPr lang="en-US" sz="2800" dirty="0"/>
              <a:t> cortex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Inferotemporal and </a:t>
            </a:r>
            <a:r>
              <a:rPr lang="en-US" sz="2800" dirty="0" err="1"/>
              <a:t>Prestriate</a:t>
            </a:r>
            <a:r>
              <a:rPr lang="en-US" sz="2800" dirty="0"/>
              <a:t> cortex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06578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H. </a:t>
            </a:r>
            <a:r>
              <a:rPr lang="en-US" dirty="0" err="1"/>
              <a:t>Blindsight</a:t>
            </a:r>
            <a:r>
              <a:rPr lang="en-US" dirty="0"/>
              <a:t> is the result of bilateral damage to the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2676945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4572000" imgH="5143500" progId="MSGraph.Chart.8">
                  <p:embed followColorScheme="full"/>
                </p:oleObj>
              </mc:Choice>
              <mc:Fallback>
                <p:oleObj name="Chart" r:id="rId5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Dorsal stream.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Ventral stream.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Retina-geniculate-striate pathway.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Parvocellular</a:t>
            </a:r>
            <a:r>
              <a:rPr lang="en-US" dirty="0"/>
              <a:t> neurons in the LGN of the thalamus.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8550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4.0"/>
  <p:tag name="TPVERSION" val="2008"/>
  <p:tag name="PPVERSION" val="14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GRIDFONTSIZE" val="12"/>
  <p:tag name="POLLINGCYCLE" val="2"/>
  <p:tag name="CHARTCOLORS" val="0"/>
  <p:tag name="CHARTLABELS" val="1"/>
  <p:tag name="RESETCHARTS" val="True"/>
  <p:tag name="INCLUDENONRESPONDERS" val="False"/>
  <p:tag name="MULTIRESPDIVISOR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TASKPANEKEY" val="9c316729-774d-49f5-8348-b9033fb0a1c0"/>
  <p:tag name="TPFULLVERSION" val="4.3.2.117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07"/>
  <p:tag name="FONTSIZE" val="32"/>
  <p:tag name="BULLETTYPE" val="ppBulletArabicPeriod"/>
  <p:tag name="ANSWERTEXT" val="Dorsolateral prefrontal cortex&#10;Dorsal stream&#10;Left posterior parietal cortex&#10;Right posterior parietal cortex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0CA4EF11F714D64AB774365525D58EE"/>
  <p:tag name="SLIDEID" val="C0CA4EF11F714D64AB774365525D58E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ANSWERSALIAS" val="The primary motor cortex has more representation of the back of the hand than the back|smicln|The primary somatosensory cortex has more representation of the back of the hand than the back|smicln|The secondary somatosensory cortex is bilateral"/>
  <p:tag name="QUESTIONALIAS" val="D. What were we trying to demonstrate with the back and back of the hand partner exercise?"/>
  <p:tag name="VALUES" val="No Value|smicln|No Value|smicln|No Val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229"/>
  <p:tag name="FONTSIZE" val="24"/>
  <p:tag name="BULLETTYPE" val="ppBulletArabicPeriod"/>
  <p:tag name="ANSWERTEXT" val="The primary motor cortex has more representation of the back of the hand than the back&#10;The primary somatosensory cortex has more representation of the back of the hand than the back&#10;The secondary somatosensory cortex is bilatera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F954096085E49A3AF5181EF704122F1"/>
  <p:tag name="SLIDEID" val="EF954096085E49A3AF5181EF704122F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Phantom limb perception may result from________ according to Ramachandran "/>
  <p:tag name="ANSWERSALIAS" val="A reorganization of the somatosensory cortex, in which adjacent areas innervate the dormant area|smicln|An irritation of nerves in the stump|smicln|A reorganization of the motor cortex in which neurons of the missing limb stimulate adjacent areas of cortex"/>
  <p:tag name="VALUES" val="No Value|smicln|No Value|smicln|No Val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242"/>
  <p:tag name="FONTSIZE" val="24"/>
  <p:tag name="BULLETTYPE" val="ppBulletArabicPeriod"/>
  <p:tag name="ANSWERTEXT" val="A reorganization of the somatosensory cortex, in which adjacent areas innervate the dormant area&#10;An irritation of nerves in the stump&#10;A reorganization of the motor cortex in which neurons of the missing limb stimulate adjacent areas of cortex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883393C03BC4F44AD963BABE7E22B37"/>
  <p:tag name="SLIDEID" val="E883393C03BC4F44AD963BABE7E22B3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F. Sensitivity is the ability to _______ and Acuity is the ability to ________."/>
  <p:tag name="ANSWERSALIAS" val="See the details of objects; detect dimly lit objects|smicln|Detect dimly lit objects; see the details of objects|smicln|See in the dark; discern far-away objects|smicln|Discern far-away objects; see in the dark"/>
  <p:tag name="VALUES" val="No Value|smicln|No Value|smicln|No Value|smicln|No Val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89"/>
  <p:tag name="FONTSIZE" val="28"/>
  <p:tag name="BULLETTYPE" val="ppBulletArabicPeriod"/>
  <p:tag name="ANSWERTEXT" val="See the details of objects; detect dimly lit objects&#10;Detect dimly lit objects; see the details of objects&#10;See in the dark; discern far-away objects&#10;Discern far-away objects; see in the dark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EBE2881CF3049DABCDA4BD32D5C0B10"/>
  <p:tag name="SLIDEID" val="AEBE2881CF3049DABCDA4BD32D5C0B1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G. What are the 2 areas of secondary visual cortex?"/>
  <p:tag name="ANSWERSALIAS" val="Posterior parietal and inferotemporal cortex|smicln|Prestriate and striate cortex|smicln|Posterior parietal and Prestriate cortex|smicln|Inferotemporal and prestriate cortex"/>
  <p:tag name="VALUES" val="No Value|smicln|No Value|smicln|No Value|smicln|No Val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52"/>
  <p:tag name="FONTSIZE" val="28"/>
  <p:tag name="BULLETTYPE" val="ppBulletArabicPeriod"/>
  <p:tag name="ANSWERTEXT" val="Posterior parietal and inferotemporal cortex&#10;Prestriate and striate cortex&#10;Posterior parietal and Prestriate cortex&#10;Inferotemporal and prestriate cortex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7E3F83F9C2C24C9ABF3EDDDAC2C25EC8"/>
  <p:tag name="SLIDEID" val="7E3F83F9C2C24C9ABF3EDDDAC2C25EC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Blindsight is the result of bilateral damage to the"/>
  <p:tag name="ANSWERSALIAS" val="Dorsal stream.|smicln|Ventral stream.|smicln|Retina-geniculate-striate pathway.|smicln|Parvocellular neurons in the LGN of the thalamus."/>
  <p:tag name="VALUES" val="No Value|smicln|No Value|smicln|No Value|smicln|No Val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15"/>
  <p:tag name="FONTSIZE" val="32"/>
  <p:tag name="BULLETTYPE" val="ppBulletArabicPeriod"/>
  <p:tag name="ANSWERTEXT" val="Dorsal stream.&#10;Ventral stream.&#10;Retina-geniculate-striate pathway.&#10;Parvocellular neurons in the LGN of the thalamus.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6CA1F1E079F4E76B8D7DF2A4E28FA14"/>
  <p:tag name="SLIDEID" val="A6CA1F1E079F4E76B8D7DF2A4E28FA1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Much of the brain damage associated with stroke is a result of excessive release of "/>
  <p:tag name="ANSWERSALIAS" val="Glutamate|smicln|GABA|smicln|Dopamine|smicln|oxytocin"/>
  <p:tag name="VALUES" val="No Value|smicln|No Value|smicln|No Value|smicln|No Val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2"/>
  <p:tag name="FONTSIZE" val="32"/>
  <p:tag name="BULLETTYPE" val="ppBulletArabicPeriod"/>
  <p:tag name="ANSWERTEXT" val="Glutamate&#10;GABA&#10;Dopamine&#10;oxytocin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6A62D5089EA41D28F7D6B782E8750A8"/>
  <p:tag name="SLIDEID" val="A6A62D5089EA41D28F7D6B782E8750A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A. The rods mediate _______ vision and the cones mediate ________ vision"/>
  <p:tag name="ANSWERSALIAS" val="Parvocellular; Magnocellular|smicln|Photopic; Scotopic|smicln|Scotopic; Photopic"/>
  <p:tag name="VALUES" val="No Value|smicln|No Value|smicln|No Valu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9B359C2EE9E4196A81EB27A50A47353"/>
  <p:tag name="SLIDEID" val="A9B359C2EE9E4196A81EB27A50A47353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J. Which of the following might result in seeing movement as if it were under a strobe light?"/>
  <p:tag name="ANSWERSALIAS" val="Prosopagnosia|smicln|Contralateral Neglect|smicln|Astereognosia|smicln|Akinetopsia"/>
  <p:tag name="VALUES" val="No Value|smicln|No Value|smicln|No Value|smicln|No Val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61"/>
  <p:tag name="FONTSIZE" val="32"/>
  <p:tag name="BULLETTYPE" val="ppBulletArabicPeriod"/>
  <p:tag name="ANSWERTEXT" val="Prosopagnosia&#10;Contralateral Neglect&#10;Astereognosia&#10;Akinetopsia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84C4D787AF21494BAD8A02DA60EA5EFF"/>
  <p:tag name="SLIDEID" val="84C4D787AF21494BAD8A02DA60EA5EF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K. Which is the current view of the function of the primary motor cortex?"/>
  <p:tag name="ANSWERSALIAS" val="Control of simple contralateral movement|smicln|Elicit complex sequence of movement|smicln|The firing of these neurons controls the direction of movement"/>
  <p:tag name="VALUES" val="No Value|smicln|No Value|smicln|No Val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9"/>
  <p:tag name="FONTSIZE" val="28"/>
  <p:tag name="BULLETTYPE" val="ppBulletArabicPeriod"/>
  <p:tag name="ANSWERTEXT" val="Control of simple contralateral movement&#10;Elicit complex sequence of movement&#10;The firing of these neurons controls the direction of movement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D21CF0B9AFA47C18CFEF791F1DC6D94"/>
  <p:tag name="SLIDEID" val="0D21CF0B9AFA47C18CFEF791F1DC6D9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L. Contralateral neglect is associated with damage to the __________."/>
  <p:tag name="ANSWERSALIAS" val="Dorsolateral prefrontal cortex|smicln|Dorsal stream|smicln|Left posterior parietal cortex|smicln|Right posterior parietal cortex"/>
  <p:tag name="VALUES" val="No Value|smicln|No Value|smicln|No Value|smicln|No Valu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07"/>
  <p:tag name="FONTSIZE" val="32"/>
  <p:tag name="BULLETTYPE" val="ppBulletArabicPeriod"/>
  <p:tag name="ANSWERTEXT" val="Dorsolateral prefrontal cortex&#10;Dorsal stream&#10;Left posterior parietal cortex&#10;Right posterior parietal cortex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826B199C6C9849FCB9AE3D2E0E41DD30"/>
  <p:tag name="SLIDEID" val="826B199C6C9849FCB9AE3D2E0E41DD3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ANSWERSALIAS" val="Basal Ganglia|smicln|Secondary Motor Cortex|smicln|Cerebellum|smicln|Spinal motor circuits"/>
  <p:tag name="QUESTIONALIAS" val="M. Which area most helps us learn sequences of movement in which timing is critical?"/>
  <p:tag name="VALUES" val="No Value|smicln|No Value|smicln|No Value|smicln|No Val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69"/>
  <p:tag name="FONTSIZE" val="32"/>
  <p:tag name="BULLETTYPE" val="ppBulletArabicPeriod"/>
  <p:tag name="ANSWERTEXT" val="Basal Ganglia&#10;Secondary Motor Cortex&#10;Cerebellum&#10;Spinal motor circuits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C70D9C9D8884B56A2C3745CE01943E1"/>
  <p:tag name="SLIDEID" val="2C70D9C9D8884B56A2C3745CE01943E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Neurofibrillary tangles are "/>
  <p:tag name="ANSWERSALIAS" val="Intracellular|smicln|Extracellular"/>
  <p:tag name="VALUES" val="No Value|smicln|No Val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28"/>
  <p:tag name="FONTSIZE" val="32"/>
  <p:tag name="BULLETTYPE" val="ppBulletArabicPeriod"/>
  <p:tag name="ANSWERTEXT" val="Intracellular&#10;Extracellular&#10;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D8DEAD572DD44EC90969696C04FC929"/>
  <p:tag name="SLIDEID" val="1D8DEAD572DD44EC90969696C04FC92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ANSWERSALIAS" val="Multiple Sclerosis|smicln|Parkinson’s|smicln|Alzheimer’s|smicln|Epilepsy"/>
  <p:tag name="QUESTIONALIAS" val="S. Incidence of this disease is higher in females, Caucasians, and people who have lived in colder climates"/>
  <p:tag name="VALUES" val="No Value|smicln|No Value|smicln|No Value|smicln|No Valu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1"/>
  <p:tag name="FONTSIZE" val="32"/>
  <p:tag name="BULLETTYPE" val="ppBulletArabicPeriod"/>
  <p:tag name="ANSWERTEXT" val="Multiple Sclerosis&#10;Parkinson’s&#10;Alzheimer’s&#10;Epilepsy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3C97825AC44CF881C425C22C7EBDDE"/>
  <p:tag name="SLIDEID" val="AD3C97825AC44CF881C425C22C7EBDD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is thought to be a result of an autoimmune disorder?"/>
  <p:tag name="ANSWERSALIAS" val="Epilepsy|smicln|Huntington’s|smicln|Multiple Sclerosis|smicln|Parkinson’s"/>
  <p:tag name="VALUES" val="No Value|smicln|No Value|smicln|No Value|smicln|No Valu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66"/>
  <p:tag name="FONTSIZE" val="32"/>
  <p:tag name="BULLETTYPE" val="ppBulletArabicPeriod"/>
  <p:tag name="ANSWERTEXT" val="Parvocellular; Magnocellular&#10;Photopic; Scotopic&#10;Scotopic; Photopic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2"/>
  <p:tag name="FONTSIZE" val="32"/>
  <p:tag name="BULLETTYPE" val="ppBulletArabicPeriod"/>
  <p:tag name="ANSWERTEXT" val="Epilepsy&#10;Huntington’s&#10;Multiple Sclerosis&#10;Parkinson’s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3C97825AC44CF881C425C22C7EBDDE"/>
  <p:tag name="SLIDEID" val="AD3C97825AC44CF881C425C22C7EBDD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is thought to be a result of an autoimmune disorder?"/>
  <p:tag name="ANSWERSALIAS" val="Epilepsy|smicln|Huntington’s|smicln|Multiple Sclerosis|smicln|Parkinson’s"/>
  <p:tag name="VALUES" val="No Value|smicln|No Value|smicln|No Value|smicln|No Valu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2"/>
  <p:tag name="FONTSIZE" val="32"/>
  <p:tag name="BULLETTYPE" val="ppBulletArabicPeriod"/>
  <p:tag name="ANSWERTEXT" val="Epilepsy&#10;Huntington’s&#10;Multiple Sclerosis&#10;Parkinson’s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8D6BBFB96274B6E8B2E295CE2566705"/>
  <p:tag name="SLIDEID" val="D8D6BBFB96274B6E8B2E295CE2566705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Each level of the sensory system contains areas that specialize in different kinds of analysis.  This is"/>
  <p:tag name="ANSWERSALIAS" val="Parallel processing|smicln|Hierarchical organization|smicln|Functional segregation"/>
  <p:tag name="VALUES" val="No Value|smicln|No Value|smicln|No Val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68"/>
  <p:tag name="FONTSIZE" val="32"/>
  <p:tag name="BULLETTYPE" val="ppBulletArabicPeriod"/>
  <p:tag name="ANSWERTEXT" val="Parallel processing&#10;Hierarchical organization&#10;Functional segregation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D21CF0B9AFA47C18CFEF791F1DC6D94"/>
  <p:tag name="SLIDEID" val="0D21CF0B9AFA47C18CFEF791F1DC6D9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L. Contralateral neglect is associated with damage to the __________."/>
  <p:tag name="ANSWERSALIAS" val="Dorsolateral prefrontal cortex|smicln|Dorsal stream|smicln|Left posterior parietal cortex|smicln|Right posterior parietal cortex"/>
  <p:tag name="VALUES" val="No Value|smicln|No Value|smicln|No Value|smicln|No Valu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519</Words>
  <Application>Microsoft Office PowerPoint</Application>
  <PresentationFormat>On-screen Show (4:3)</PresentationFormat>
  <Paragraphs>81</Paragraphs>
  <Slides>18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Office Theme</vt:lpstr>
      <vt:lpstr>Chart</vt:lpstr>
      <vt:lpstr>Exam 2 Review</vt:lpstr>
      <vt:lpstr>A. The rods mediate _______ vision and the cones mediate ________ vision</vt:lpstr>
      <vt:lpstr>B. Each level of the sensory system contains distinct areas that specialize in different kinds of analysis.  This is</vt:lpstr>
      <vt:lpstr>C. Apraxia is associated with damage to the __________.</vt:lpstr>
      <vt:lpstr>D. With your eyes closed, it would be easier to detect someone touching the back of your hand than someone touching your back.  Why?</vt:lpstr>
      <vt:lpstr>E. The colored part of the eye is the___________</vt:lpstr>
      <vt:lpstr>F. Sensitivity is the ability to _______ and Acuity is the ability to ________.</vt:lpstr>
      <vt:lpstr>G. What are the 2 areas of secondary visual cortex?</vt:lpstr>
      <vt:lpstr>H. Blindsight is the result of bilateral damage to the</vt:lpstr>
      <vt:lpstr>I. Most of us are not aware of the blind spot because of </vt:lpstr>
      <vt:lpstr>J. Which of the following might result in seeing movement as if it were under a strobe light?</vt:lpstr>
      <vt:lpstr>K. Which is the current view of the function of the primary motor cortex?</vt:lpstr>
      <vt:lpstr>L. Contralateral neglect is associated with damage to the __________.</vt:lpstr>
      <vt:lpstr>M. Which area most helps us learn sequences of movement in which timing is critical?</vt:lpstr>
      <vt:lpstr>N. The secondary motor cortex includes</vt:lpstr>
      <vt:lpstr>O. The direction of information flow is _______ the hierarchy in the visual system, and _______ the hierarchy in the motor system.</vt:lpstr>
      <vt:lpstr>P. What is the name for being able to identify objects by touch?</vt:lpstr>
      <vt:lpstr>Q. Why does phantom limb occur?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 3 Review</dc:title>
  <dc:creator>Trench, Lynne S.</dc:creator>
  <cp:lastModifiedBy>Trench, Lynne S.</cp:lastModifiedBy>
  <cp:revision>40</cp:revision>
  <dcterms:created xsi:type="dcterms:W3CDTF">2013-04-16T19:29:51Z</dcterms:created>
  <dcterms:modified xsi:type="dcterms:W3CDTF">2023-03-28T14:22:03Z</dcterms:modified>
</cp:coreProperties>
</file>