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69" r:id="rId4"/>
    <p:sldId id="273" r:id="rId5"/>
    <p:sldId id="274" r:id="rId6"/>
    <p:sldId id="271" r:id="rId7"/>
    <p:sldId id="275" r:id="rId8"/>
    <p:sldId id="276" r:id="rId9"/>
    <p:sldId id="257" r:id="rId10"/>
    <p:sldId id="270" r:id="rId11"/>
    <p:sldId id="268" r:id="rId12"/>
    <p:sldId id="266" r:id="rId13"/>
    <p:sldId id="261" r:id="rId14"/>
    <p:sldId id="262" r:id="rId15"/>
    <p:sldId id="263" r:id="rId16"/>
    <p:sldId id="267" r:id="rId17"/>
    <p:sldId id="264" r:id="rId18"/>
    <p:sldId id="272" r:id="rId19"/>
    <p:sldId id="260" r:id="rId20"/>
    <p:sldId id="259" r:id="rId21"/>
    <p:sldId id="265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31"/>
  </p:normalViewPr>
  <p:slideViewPr>
    <p:cSldViewPr snapToGrid="0" snapToObjects="1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F77AC4-0E2D-4D17-B024-61CB74D34CE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AE3A158-D682-4D8F-BEF1-F51EC8ED1A4B}">
      <dgm:prSet phldrT="[Text]"/>
      <dgm:spPr/>
      <dgm:t>
        <a:bodyPr/>
        <a:lstStyle/>
        <a:p>
          <a:r>
            <a:rPr lang="en-US" dirty="0"/>
            <a:t>Describes a society; not individual differences</a:t>
          </a:r>
        </a:p>
      </dgm:t>
    </dgm:pt>
    <dgm:pt modelId="{3B8754A2-617A-4B61-859B-7348E97A2901}" type="parTrans" cxnId="{2C5C2A90-1647-4710-A907-4475DD50FD9F}">
      <dgm:prSet/>
      <dgm:spPr/>
      <dgm:t>
        <a:bodyPr/>
        <a:lstStyle/>
        <a:p>
          <a:endParaRPr lang="en-US"/>
        </a:p>
      </dgm:t>
    </dgm:pt>
    <dgm:pt modelId="{71D71638-25A5-4AF4-9B48-165927B8F39E}" type="sibTrans" cxnId="{2C5C2A90-1647-4710-A907-4475DD50FD9F}">
      <dgm:prSet/>
      <dgm:spPr/>
      <dgm:t>
        <a:bodyPr/>
        <a:lstStyle/>
        <a:p>
          <a:endParaRPr lang="en-US"/>
        </a:p>
      </dgm:t>
    </dgm:pt>
    <dgm:pt modelId="{ED1395B4-E0F8-4D39-802F-97B6B48F0B11}">
      <dgm:prSet phldrT="[Text]"/>
      <dgm:spPr/>
      <dgm:t>
        <a:bodyPr/>
        <a:lstStyle/>
        <a:p>
          <a:r>
            <a:rPr lang="en-US" dirty="0"/>
            <a:t>Persists over generations</a:t>
          </a:r>
        </a:p>
      </dgm:t>
    </dgm:pt>
    <dgm:pt modelId="{3D6AC28D-6B43-478D-86A4-BFBF52AF0690}" type="parTrans" cxnId="{2ED74FB7-A920-4ED4-BFD0-38A485F3F499}">
      <dgm:prSet/>
      <dgm:spPr/>
      <dgm:t>
        <a:bodyPr/>
        <a:lstStyle/>
        <a:p>
          <a:endParaRPr lang="en-US"/>
        </a:p>
      </dgm:t>
    </dgm:pt>
    <dgm:pt modelId="{6EECD592-6E9F-4152-BDC5-1B425E2AF9B2}" type="sibTrans" cxnId="{2ED74FB7-A920-4ED4-BFD0-38A485F3F499}">
      <dgm:prSet/>
      <dgm:spPr/>
      <dgm:t>
        <a:bodyPr/>
        <a:lstStyle/>
        <a:p>
          <a:endParaRPr lang="en-US"/>
        </a:p>
      </dgm:t>
    </dgm:pt>
    <dgm:pt modelId="{29226DB0-0324-4BA3-99D2-BD75898EB377}">
      <dgm:prSet phldrT="[Text]"/>
      <dgm:spPr/>
      <dgm:t>
        <a:bodyPr/>
        <a:lstStyle/>
        <a:p>
          <a:r>
            <a:rPr lang="en-US" dirty="0"/>
            <a:t>Universal, but variable in form</a:t>
          </a:r>
        </a:p>
      </dgm:t>
    </dgm:pt>
    <dgm:pt modelId="{EB990B62-B424-472E-9C9B-0E777C7E0BAC}" type="parTrans" cxnId="{EB8685F2-D6CF-4132-912F-6DA09D94EDE2}">
      <dgm:prSet/>
      <dgm:spPr/>
      <dgm:t>
        <a:bodyPr/>
        <a:lstStyle/>
        <a:p>
          <a:endParaRPr lang="en-US"/>
        </a:p>
      </dgm:t>
    </dgm:pt>
    <dgm:pt modelId="{BA2A4EBE-430E-4F1F-B5F8-E3ACDC644A84}" type="sibTrans" cxnId="{EB8685F2-D6CF-4132-912F-6DA09D94EDE2}">
      <dgm:prSet/>
      <dgm:spPr/>
      <dgm:t>
        <a:bodyPr/>
        <a:lstStyle/>
        <a:p>
          <a:endParaRPr lang="en-US"/>
        </a:p>
      </dgm:t>
    </dgm:pt>
    <dgm:pt modelId="{10C578EA-9172-4CE2-93F5-11FD2A7F63C6}">
      <dgm:prSet phldrT="[Text]"/>
      <dgm:spPr/>
      <dgm:t>
        <a:bodyPr/>
        <a:lstStyle/>
        <a:p>
          <a:r>
            <a:rPr lang="en-US" dirty="0"/>
            <a:t>Maintained through belief and ideology</a:t>
          </a:r>
        </a:p>
      </dgm:t>
    </dgm:pt>
    <dgm:pt modelId="{64493334-86A5-4843-92D9-64370BA91415}" type="parTrans" cxnId="{AEE2D283-ECE6-4649-B076-2D47DB81A774}">
      <dgm:prSet/>
      <dgm:spPr/>
      <dgm:t>
        <a:bodyPr/>
        <a:lstStyle/>
        <a:p>
          <a:endParaRPr lang="en-US"/>
        </a:p>
      </dgm:t>
    </dgm:pt>
    <dgm:pt modelId="{685E28EA-09EE-4659-B95A-AC6C9ED5D0DF}" type="sibTrans" cxnId="{AEE2D283-ECE6-4649-B076-2D47DB81A774}">
      <dgm:prSet/>
      <dgm:spPr/>
      <dgm:t>
        <a:bodyPr/>
        <a:lstStyle/>
        <a:p>
          <a:endParaRPr lang="en-US"/>
        </a:p>
      </dgm:t>
    </dgm:pt>
    <dgm:pt modelId="{D8EB4E38-BE27-4FD6-AF9E-173FD5F73136}" type="pres">
      <dgm:prSet presAssocID="{77F77AC4-0E2D-4D17-B024-61CB74D34CE3}" presName="linear" presStyleCnt="0">
        <dgm:presLayoutVars>
          <dgm:dir/>
          <dgm:animLvl val="lvl"/>
          <dgm:resizeHandles val="exact"/>
        </dgm:presLayoutVars>
      </dgm:prSet>
      <dgm:spPr/>
    </dgm:pt>
    <dgm:pt modelId="{EAB0FD71-F90E-427E-A113-63338E94606E}" type="pres">
      <dgm:prSet presAssocID="{0AE3A158-D682-4D8F-BEF1-F51EC8ED1A4B}" presName="parentLin" presStyleCnt="0"/>
      <dgm:spPr/>
    </dgm:pt>
    <dgm:pt modelId="{05AF961A-8686-439C-904D-C41B1B259FBE}" type="pres">
      <dgm:prSet presAssocID="{0AE3A158-D682-4D8F-BEF1-F51EC8ED1A4B}" presName="parentLeftMargin" presStyleLbl="node1" presStyleIdx="0" presStyleCnt="4"/>
      <dgm:spPr/>
    </dgm:pt>
    <dgm:pt modelId="{AB35A7F7-5D12-467F-959F-C45CEA5AE439}" type="pres">
      <dgm:prSet presAssocID="{0AE3A158-D682-4D8F-BEF1-F51EC8ED1A4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91377906-F2E9-4E99-AB45-B2975ABB27B0}" type="pres">
      <dgm:prSet presAssocID="{0AE3A158-D682-4D8F-BEF1-F51EC8ED1A4B}" presName="negativeSpace" presStyleCnt="0"/>
      <dgm:spPr/>
    </dgm:pt>
    <dgm:pt modelId="{0DC260EB-974B-486A-82DD-3EB506A95560}" type="pres">
      <dgm:prSet presAssocID="{0AE3A158-D682-4D8F-BEF1-F51EC8ED1A4B}" presName="childText" presStyleLbl="conFgAcc1" presStyleIdx="0" presStyleCnt="4">
        <dgm:presLayoutVars>
          <dgm:bulletEnabled val="1"/>
        </dgm:presLayoutVars>
      </dgm:prSet>
      <dgm:spPr/>
    </dgm:pt>
    <dgm:pt modelId="{1B7D3745-0677-496B-BC2F-C977FB99B306}" type="pres">
      <dgm:prSet presAssocID="{71D71638-25A5-4AF4-9B48-165927B8F39E}" presName="spaceBetweenRectangles" presStyleCnt="0"/>
      <dgm:spPr/>
    </dgm:pt>
    <dgm:pt modelId="{E3A1EDBA-4C14-4206-AFD5-703CF574AEDB}" type="pres">
      <dgm:prSet presAssocID="{ED1395B4-E0F8-4D39-802F-97B6B48F0B11}" presName="parentLin" presStyleCnt="0"/>
      <dgm:spPr/>
    </dgm:pt>
    <dgm:pt modelId="{4CA442C1-0A78-480D-8A93-22EAA5C40163}" type="pres">
      <dgm:prSet presAssocID="{ED1395B4-E0F8-4D39-802F-97B6B48F0B11}" presName="parentLeftMargin" presStyleLbl="node1" presStyleIdx="0" presStyleCnt="4"/>
      <dgm:spPr/>
    </dgm:pt>
    <dgm:pt modelId="{3AEE74C3-B9AC-4C2D-995F-2A72C774B605}" type="pres">
      <dgm:prSet presAssocID="{ED1395B4-E0F8-4D39-802F-97B6B48F0B11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227E6469-8F7E-447B-AA00-C8F9F16BDE1B}" type="pres">
      <dgm:prSet presAssocID="{ED1395B4-E0F8-4D39-802F-97B6B48F0B11}" presName="negativeSpace" presStyleCnt="0"/>
      <dgm:spPr/>
    </dgm:pt>
    <dgm:pt modelId="{90DD47C3-3D71-4A9F-819F-453C8F0DFEE6}" type="pres">
      <dgm:prSet presAssocID="{ED1395B4-E0F8-4D39-802F-97B6B48F0B11}" presName="childText" presStyleLbl="conFgAcc1" presStyleIdx="1" presStyleCnt="4">
        <dgm:presLayoutVars>
          <dgm:bulletEnabled val="1"/>
        </dgm:presLayoutVars>
      </dgm:prSet>
      <dgm:spPr/>
    </dgm:pt>
    <dgm:pt modelId="{6831DA05-C414-41AD-ADD6-0856C53AE657}" type="pres">
      <dgm:prSet presAssocID="{6EECD592-6E9F-4152-BDC5-1B425E2AF9B2}" presName="spaceBetweenRectangles" presStyleCnt="0"/>
      <dgm:spPr/>
    </dgm:pt>
    <dgm:pt modelId="{19D70214-4C1A-4B84-96B7-A321CD24D2D4}" type="pres">
      <dgm:prSet presAssocID="{29226DB0-0324-4BA3-99D2-BD75898EB377}" presName="parentLin" presStyleCnt="0"/>
      <dgm:spPr/>
    </dgm:pt>
    <dgm:pt modelId="{983233E1-E0D4-47F3-845F-B33DBFE1FEA0}" type="pres">
      <dgm:prSet presAssocID="{29226DB0-0324-4BA3-99D2-BD75898EB377}" presName="parentLeftMargin" presStyleLbl="node1" presStyleIdx="1" presStyleCnt="4"/>
      <dgm:spPr/>
    </dgm:pt>
    <dgm:pt modelId="{370CBF23-68AB-40FD-A284-C5A4BF91EEF1}" type="pres">
      <dgm:prSet presAssocID="{29226DB0-0324-4BA3-99D2-BD75898EB377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89CD50E4-D854-4EC1-9136-7832CDE19598}" type="pres">
      <dgm:prSet presAssocID="{29226DB0-0324-4BA3-99D2-BD75898EB377}" presName="negativeSpace" presStyleCnt="0"/>
      <dgm:spPr/>
    </dgm:pt>
    <dgm:pt modelId="{E2F04E21-4275-468A-8AAD-193FEAD3BB5B}" type="pres">
      <dgm:prSet presAssocID="{29226DB0-0324-4BA3-99D2-BD75898EB377}" presName="childText" presStyleLbl="conFgAcc1" presStyleIdx="2" presStyleCnt="4">
        <dgm:presLayoutVars>
          <dgm:bulletEnabled val="1"/>
        </dgm:presLayoutVars>
      </dgm:prSet>
      <dgm:spPr/>
    </dgm:pt>
    <dgm:pt modelId="{858E3B28-04A4-47E5-B4ED-8EF954E839C0}" type="pres">
      <dgm:prSet presAssocID="{BA2A4EBE-430E-4F1F-B5F8-E3ACDC644A84}" presName="spaceBetweenRectangles" presStyleCnt="0"/>
      <dgm:spPr/>
    </dgm:pt>
    <dgm:pt modelId="{3A066F4C-145A-4FA4-B893-DB91F91D2CDD}" type="pres">
      <dgm:prSet presAssocID="{10C578EA-9172-4CE2-93F5-11FD2A7F63C6}" presName="parentLin" presStyleCnt="0"/>
      <dgm:spPr/>
    </dgm:pt>
    <dgm:pt modelId="{1F3F7DB0-5566-4759-ABEC-1CCEAEE2380E}" type="pres">
      <dgm:prSet presAssocID="{10C578EA-9172-4CE2-93F5-11FD2A7F63C6}" presName="parentLeftMargin" presStyleLbl="node1" presStyleIdx="2" presStyleCnt="4"/>
      <dgm:spPr/>
    </dgm:pt>
    <dgm:pt modelId="{074AF2D5-884E-4D82-B791-36FB5E35C777}" type="pres">
      <dgm:prSet presAssocID="{10C578EA-9172-4CE2-93F5-11FD2A7F63C6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568785F3-8673-48A5-A93C-B1EBA4ED3CB2}" type="pres">
      <dgm:prSet presAssocID="{10C578EA-9172-4CE2-93F5-11FD2A7F63C6}" presName="negativeSpace" presStyleCnt="0"/>
      <dgm:spPr/>
    </dgm:pt>
    <dgm:pt modelId="{464F856A-B604-49DC-AA04-427233933692}" type="pres">
      <dgm:prSet presAssocID="{10C578EA-9172-4CE2-93F5-11FD2A7F63C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D4C01200-5D01-4900-B030-9ECBF796EF41}" type="presOf" srcId="{77F77AC4-0E2D-4D17-B024-61CB74D34CE3}" destId="{D8EB4E38-BE27-4FD6-AF9E-173FD5F73136}" srcOrd="0" destOrd="0" presId="urn:microsoft.com/office/officeart/2005/8/layout/list1"/>
    <dgm:cxn modelId="{83C73A01-07B0-458A-A128-DA913EA2108E}" type="presOf" srcId="{0AE3A158-D682-4D8F-BEF1-F51EC8ED1A4B}" destId="{AB35A7F7-5D12-467F-959F-C45CEA5AE439}" srcOrd="1" destOrd="0" presId="urn:microsoft.com/office/officeart/2005/8/layout/list1"/>
    <dgm:cxn modelId="{E626B406-1DEA-414F-8C5A-4A8996365B69}" type="presOf" srcId="{10C578EA-9172-4CE2-93F5-11FD2A7F63C6}" destId="{074AF2D5-884E-4D82-B791-36FB5E35C777}" srcOrd="1" destOrd="0" presId="urn:microsoft.com/office/officeart/2005/8/layout/list1"/>
    <dgm:cxn modelId="{5745EA70-30A9-4C23-8DA6-CCC73E440D3D}" type="presOf" srcId="{0AE3A158-D682-4D8F-BEF1-F51EC8ED1A4B}" destId="{05AF961A-8686-439C-904D-C41B1B259FBE}" srcOrd="0" destOrd="0" presId="urn:microsoft.com/office/officeart/2005/8/layout/list1"/>
    <dgm:cxn modelId="{89302079-DA92-4339-BD54-0F291FD22110}" type="presOf" srcId="{29226DB0-0324-4BA3-99D2-BD75898EB377}" destId="{983233E1-E0D4-47F3-845F-B33DBFE1FEA0}" srcOrd="0" destOrd="0" presId="urn:microsoft.com/office/officeart/2005/8/layout/list1"/>
    <dgm:cxn modelId="{B4148B7D-1777-464C-AD47-4B2A614F74B4}" type="presOf" srcId="{ED1395B4-E0F8-4D39-802F-97B6B48F0B11}" destId="{3AEE74C3-B9AC-4C2D-995F-2A72C774B605}" srcOrd="1" destOrd="0" presId="urn:microsoft.com/office/officeart/2005/8/layout/list1"/>
    <dgm:cxn modelId="{AEE2D283-ECE6-4649-B076-2D47DB81A774}" srcId="{77F77AC4-0E2D-4D17-B024-61CB74D34CE3}" destId="{10C578EA-9172-4CE2-93F5-11FD2A7F63C6}" srcOrd="3" destOrd="0" parTransId="{64493334-86A5-4843-92D9-64370BA91415}" sibTransId="{685E28EA-09EE-4659-B95A-AC6C9ED5D0DF}"/>
    <dgm:cxn modelId="{6AAD5C8A-CF49-4489-811C-4D3A96FF3BD6}" type="presOf" srcId="{10C578EA-9172-4CE2-93F5-11FD2A7F63C6}" destId="{1F3F7DB0-5566-4759-ABEC-1CCEAEE2380E}" srcOrd="0" destOrd="0" presId="urn:microsoft.com/office/officeart/2005/8/layout/list1"/>
    <dgm:cxn modelId="{2459148F-31B1-44FC-B54A-9DD562B41E39}" type="presOf" srcId="{29226DB0-0324-4BA3-99D2-BD75898EB377}" destId="{370CBF23-68AB-40FD-A284-C5A4BF91EEF1}" srcOrd="1" destOrd="0" presId="urn:microsoft.com/office/officeart/2005/8/layout/list1"/>
    <dgm:cxn modelId="{2C5C2A90-1647-4710-A907-4475DD50FD9F}" srcId="{77F77AC4-0E2D-4D17-B024-61CB74D34CE3}" destId="{0AE3A158-D682-4D8F-BEF1-F51EC8ED1A4B}" srcOrd="0" destOrd="0" parTransId="{3B8754A2-617A-4B61-859B-7348E97A2901}" sibTransId="{71D71638-25A5-4AF4-9B48-165927B8F39E}"/>
    <dgm:cxn modelId="{2ED74FB7-A920-4ED4-BFD0-38A485F3F499}" srcId="{77F77AC4-0E2D-4D17-B024-61CB74D34CE3}" destId="{ED1395B4-E0F8-4D39-802F-97B6B48F0B11}" srcOrd="1" destOrd="0" parTransId="{3D6AC28D-6B43-478D-86A4-BFBF52AF0690}" sibTransId="{6EECD592-6E9F-4152-BDC5-1B425E2AF9B2}"/>
    <dgm:cxn modelId="{5EDDB3E0-08F3-4CD0-9F5D-FFB27CAF576E}" type="presOf" srcId="{ED1395B4-E0F8-4D39-802F-97B6B48F0B11}" destId="{4CA442C1-0A78-480D-8A93-22EAA5C40163}" srcOrd="0" destOrd="0" presId="urn:microsoft.com/office/officeart/2005/8/layout/list1"/>
    <dgm:cxn modelId="{EB8685F2-D6CF-4132-912F-6DA09D94EDE2}" srcId="{77F77AC4-0E2D-4D17-B024-61CB74D34CE3}" destId="{29226DB0-0324-4BA3-99D2-BD75898EB377}" srcOrd="2" destOrd="0" parTransId="{EB990B62-B424-472E-9C9B-0E777C7E0BAC}" sibTransId="{BA2A4EBE-430E-4F1F-B5F8-E3ACDC644A84}"/>
    <dgm:cxn modelId="{38BB418D-0C01-41C1-9A0A-FA2A1855728B}" type="presParOf" srcId="{D8EB4E38-BE27-4FD6-AF9E-173FD5F73136}" destId="{EAB0FD71-F90E-427E-A113-63338E94606E}" srcOrd="0" destOrd="0" presId="urn:microsoft.com/office/officeart/2005/8/layout/list1"/>
    <dgm:cxn modelId="{C87F4C8A-F36C-4E47-BC1C-22FF75BFD932}" type="presParOf" srcId="{EAB0FD71-F90E-427E-A113-63338E94606E}" destId="{05AF961A-8686-439C-904D-C41B1B259FBE}" srcOrd="0" destOrd="0" presId="urn:microsoft.com/office/officeart/2005/8/layout/list1"/>
    <dgm:cxn modelId="{D095E22F-CEA6-4BA9-AF60-ECB111E68041}" type="presParOf" srcId="{EAB0FD71-F90E-427E-A113-63338E94606E}" destId="{AB35A7F7-5D12-467F-959F-C45CEA5AE439}" srcOrd="1" destOrd="0" presId="urn:microsoft.com/office/officeart/2005/8/layout/list1"/>
    <dgm:cxn modelId="{E0474294-277E-4021-80E4-68CC563DD905}" type="presParOf" srcId="{D8EB4E38-BE27-4FD6-AF9E-173FD5F73136}" destId="{91377906-F2E9-4E99-AB45-B2975ABB27B0}" srcOrd="1" destOrd="0" presId="urn:microsoft.com/office/officeart/2005/8/layout/list1"/>
    <dgm:cxn modelId="{29D9D4FC-AD2C-4D45-9C56-58AEACE636F2}" type="presParOf" srcId="{D8EB4E38-BE27-4FD6-AF9E-173FD5F73136}" destId="{0DC260EB-974B-486A-82DD-3EB506A95560}" srcOrd="2" destOrd="0" presId="urn:microsoft.com/office/officeart/2005/8/layout/list1"/>
    <dgm:cxn modelId="{C81C60CA-CB62-45A5-8BAD-A6FB47F2C8B3}" type="presParOf" srcId="{D8EB4E38-BE27-4FD6-AF9E-173FD5F73136}" destId="{1B7D3745-0677-496B-BC2F-C977FB99B306}" srcOrd="3" destOrd="0" presId="urn:microsoft.com/office/officeart/2005/8/layout/list1"/>
    <dgm:cxn modelId="{D9024CEE-3A4C-4006-A744-8C57DA6EABBC}" type="presParOf" srcId="{D8EB4E38-BE27-4FD6-AF9E-173FD5F73136}" destId="{E3A1EDBA-4C14-4206-AFD5-703CF574AEDB}" srcOrd="4" destOrd="0" presId="urn:microsoft.com/office/officeart/2005/8/layout/list1"/>
    <dgm:cxn modelId="{AA1ECFB4-28CE-41B8-8688-E18E900AD720}" type="presParOf" srcId="{E3A1EDBA-4C14-4206-AFD5-703CF574AEDB}" destId="{4CA442C1-0A78-480D-8A93-22EAA5C40163}" srcOrd="0" destOrd="0" presId="urn:microsoft.com/office/officeart/2005/8/layout/list1"/>
    <dgm:cxn modelId="{AECF5C06-C433-4DAA-8CCF-E1F8BC2E8C67}" type="presParOf" srcId="{E3A1EDBA-4C14-4206-AFD5-703CF574AEDB}" destId="{3AEE74C3-B9AC-4C2D-995F-2A72C774B605}" srcOrd="1" destOrd="0" presId="urn:microsoft.com/office/officeart/2005/8/layout/list1"/>
    <dgm:cxn modelId="{E3698502-AA4B-412C-8E61-30170DB5CA75}" type="presParOf" srcId="{D8EB4E38-BE27-4FD6-AF9E-173FD5F73136}" destId="{227E6469-8F7E-447B-AA00-C8F9F16BDE1B}" srcOrd="5" destOrd="0" presId="urn:microsoft.com/office/officeart/2005/8/layout/list1"/>
    <dgm:cxn modelId="{A68564B5-5AA9-4FD8-A4BB-C1E8937D5E2A}" type="presParOf" srcId="{D8EB4E38-BE27-4FD6-AF9E-173FD5F73136}" destId="{90DD47C3-3D71-4A9F-819F-453C8F0DFEE6}" srcOrd="6" destOrd="0" presId="urn:microsoft.com/office/officeart/2005/8/layout/list1"/>
    <dgm:cxn modelId="{798D0E8E-4BA4-44DC-B0CD-F63C258E61CE}" type="presParOf" srcId="{D8EB4E38-BE27-4FD6-AF9E-173FD5F73136}" destId="{6831DA05-C414-41AD-ADD6-0856C53AE657}" srcOrd="7" destOrd="0" presId="urn:microsoft.com/office/officeart/2005/8/layout/list1"/>
    <dgm:cxn modelId="{B9E2AEBF-FC76-4D67-8381-EF0DB890D81D}" type="presParOf" srcId="{D8EB4E38-BE27-4FD6-AF9E-173FD5F73136}" destId="{19D70214-4C1A-4B84-96B7-A321CD24D2D4}" srcOrd="8" destOrd="0" presId="urn:microsoft.com/office/officeart/2005/8/layout/list1"/>
    <dgm:cxn modelId="{5978E6D7-7CA7-4AD8-975E-8631E3935096}" type="presParOf" srcId="{19D70214-4C1A-4B84-96B7-A321CD24D2D4}" destId="{983233E1-E0D4-47F3-845F-B33DBFE1FEA0}" srcOrd="0" destOrd="0" presId="urn:microsoft.com/office/officeart/2005/8/layout/list1"/>
    <dgm:cxn modelId="{C4DF48E7-C095-4477-A137-F99898B92B7B}" type="presParOf" srcId="{19D70214-4C1A-4B84-96B7-A321CD24D2D4}" destId="{370CBF23-68AB-40FD-A284-C5A4BF91EEF1}" srcOrd="1" destOrd="0" presId="urn:microsoft.com/office/officeart/2005/8/layout/list1"/>
    <dgm:cxn modelId="{65C5B719-6DFE-40E6-8C8B-7292FA2DC7ED}" type="presParOf" srcId="{D8EB4E38-BE27-4FD6-AF9E-173FD5F73136}" destId="{89CD50E4-D854-4EC1-9136-7832CDE19598}" srcOrd="9" destOrd="0" presId="urn:microsoft.com/office/officeart/2005/8/layout/list1"/>
    <dgm:cxn modelId="{AF9A0FD6-494E-49FA-A10D-62627FB3CD25}" type="presParOf" srcId="{D8EB4E38-BE27-4FD6-AF9E-173FD5F73136}" destId="{E2F04E21-4275-468A-8AAD-193FEAD3BB5B}" srcOrd="10" destOrd="0" presId="urn:microsoft.com/office/officeart/2005/8/layout/list1"/>
    <dgm:cxn modelId="{CD731FB9-0F0D-40EF-9089-659AA4019500}" type="presParOf" srcId="{D8EB4E38-BE27-4FD6-AF9E-173FD5F73136}" destId="{858E3B28-04A4-47E5-B4ED-8EF954E839C0}" srcOrd="11" destOrd="0" presId="urn:microsoft.com/office/officeart/2005/8/layout/list1"/>
    <dgm:cxn modelId="{11798694-0098-4F3A-90FF-D71C6847D8DA}" type="presParOf" srcId="{D8EB4E38-BE27-4FD6-AF9E-173FD5F73136}" destId="{3A066F4C-145A-4FA4-B893-DB91F91D2CDD}" srcOrd="12" destOrd="0" presId="urn:microsoft.com/office/officeart/2005/8/layout/list1"/>
    <dgm:cxn modelId="{FE91E6D0-2D27-4ED7-8634-6EDD78E8B4AB}" type="presParOf" srcId="{3A066F4C-145A-4FA4-B893-DB91F91D2CDD}" destId="{1F3F7DB0-5566-4759-ABEC-1CCEAEE2380E}" srcOrd="0" destOrd="0" presId="urn:microsoft.com/office/officeart/2005/8/layout/list1"/>
    <dgm:cxn modelId="{0964D4DD-51DF-4511-BF21-21660FAF1C57}" type="presParOf" srcId="{3A066F4C-145A-4FA4-B893-DB91F91D2CDD}" destId="{074AF2D5-884E-4D82-B791-36FB5E35C777}" srcOrd="1" destOrd="0" presId="urn:microsoft.com/office/officeart/2005/8/layout/list1"/>
    <dgm:cxn modelId="{F633FA32-C747-4F4A-B910-0A91CD4ABF8A}" type="presParOf" srcId="{D8EB4E38-BE27-4FD6-AF9E-173FD5F73136}" destId="{568785F3-8673-48A5-A93C-B1EBA4ED3CB2}" srcOrd="13" destOrd="0" presId="urn:microsoft.com/office/officeart/2005/8/layout/list1"/>
    <dgm:cxn modelId="{966B45BD-B0D4-4908-BEEC-209E342DF9B8}" type="presParOf" srcId="{D8EB4E38-BE27-4FD6-AF9E-173FD5F73136}" destId="{464F856A-B604-49DC-AA04-427233933692}" srcOrd="14" destOrd="0" presId="urn:microsoft.com/office/officeart/2005/8/layout/list1"/>
  </dgm:cxnLst>
  <dgm:bg>
    <a:gradFill>
      <a:gsLst>
        <a:gs pos="0">
          <a:schemeClr val="accent3"/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975370-14B1-4A60-968E-6EFA85049BD4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2B9D1739-2A2D-4017-B375-8C4F704A32B9}">
      <dgm:prSet phldrT="[Text]"/>
      <dgm:spPr/>
      <dgm:t>
        <a:bodyPr/>
        <a:lstStyle/>
        <a:p>
          <a:r>
            <a:rPr lang="en-US" dirty="0"/>
            <a:t>White</a:t>
          </a:r>
        </a:p>
      </dgm:t>
    </dgm:pt>
    <dgm:pt modelId="{5ED72945-FEEA-4EAA-B56F-8C83E9536052}" type="parTrans" cxnId="{D70E7F0D-F100-4094-A457-E076B16A22AF}">
      <dgm:prSet/>
      <dgm:spPr/>
      <dgm:t>
        <a:bodyPr/>
        <a:lstStyle/>
        <a:p>
          <a:endParaRPr lang="en-US"/>
        </a:p>
      </dgm:t>
    </dgm:pt>
    <dgm:pt modelId="{87730D7E-7BD5-41FE-A27A-84D504BBEF1A}" type="sibTrans" cxnId="{D70E7F0D-F100-4094-A457-E076B16A22AF}">
      <dgm:prSet/>
      <dgm:spPr/>
      <dgm:t>
        <a:bodyPr/>
        <a:lstStyle/>
        <a:p>
          <a:endParaRPr lang="en-US"/>
        </a:p>
      </dgm:t>
    </dgm:pt>
    <dgm:pt modelId="{EAEDDB35-3DD7-466F-AC54-7D2B2CF5BC32}">
      <dgm:prSet phldrT="[Text]"/>
      <dgm:spPr/>
      <dgm:t>
        <a:bodyPr/>
        <a:lstStyle/>
        <a:p>
          <a:r>
            <a:rPr lang="en-US" dirty="0"/>
            <a:t>Asian (later)</a:t>
          </a:r>
        </a:p>
      </dgm:t>
    </dgm:pt>
    <dgm:pt modelId="{C677BE3F-D49B-41BB-B9E3-AA3A0EE9965A}" type="parTrans" cxnId="{7E2D87AD-B211-48CF-944F-FDDF9C1B7A17}">
      <dgm:prSet/>
      <dgm:spPr/>
      <dgm:t>
        <a:bodyPr/>
        <a:lstStyle/>
        <a:p>
          <a:endParaRPr lang="en-US"/>
        </a:p>
      </dgm:t>
    </dgm:pt>
    <dgm:pt modelId="{EE80CD42-8A74-4C31-BE80-5C4A0DED2681}" type="sibTrans" cxnId="{7E2D87AD-B211-48CF-944F-FDDF9C1B7A17}">
      <dgm:prSet/>
      <dgm:spPr/>
      <dgm:t>
        <a:bodyPr/>
        <a:lstStyle/>
        <a:p>
          <a:endParaRPr lang="en-US"/>
        </a:p>
      </dgm:t>
    </dgm:pt>
    <dgm:pt modelId="{07EF34E6-0F24-4FE2-9D05-171533F58A6E}">
      <dgm:prSet phldrT="[Text]"/>
      <dgm:spPr/>
      <dgm:t>
        <a:bodyPr/>
        <a:lstStyle/>
        <a:p>
          <a:r>
            <a:rPr lang="en-US" dirty="0" err="1"/>
            <a:t>Coloured</a:t>
          </a:r>
          <a:r>
            <a:rPr lang="en-US" dirty="0"/>
            <a:t> </a:t>
          </a:r>
        </a:p>
      </dgm:t>
    </dgm:pt>
    <dgm:pt modelId="{2E35AD24-5AF1-4225-BF37-EACE245D65A4}" type="parTrans" cxnId="{2E16BB3C-0D51-46D1-A0C9-3184462F39F3}">
      <dgm:prSet/>
      <dgm:spPr/>
      <dgm:t>
        <a:bodyPr/>
        <a:lstStyle/>
        <a:p>
          <a:endParaRPr lang="en-US"/>
        </a:p>
      </dgm:t>
    </dgm:pt>
    <dgm:pt modelId="{D5CA7F55-BD76-40F0-9A8C-8B15D9A1E217}" type="sibTrans" cxnId="{2E16BB3C-0D51-46D1-A0C9-3184462F39F3}">
      <dgm:prSet/>
      <dgm:spPr/>
      <dgm:t>
        <a:bodyPr/>
        <a:lstStyle/>
        <a:p>
          <a:endParaRPr lang="en-US"/>
        </a:p>
      </dgm:t>
    </dgm:pt>
    <dgm:pt modelId="{0CB84990-0A06-45DC-B90E-1013C61B67A5}">
      <dgm:prSet phldrT="[Text]"/>
      <dgm:spPr/>
      <dgm:t>
        <a:bodyPr/>
        <a:lstStyle/>
        <a:p>
          <a:r>
            <a:rPr lang="en-US" dirty="0"/>
            <a:t>Black/African</a:t>
          </a:r>
        </a:p>
      </dgm:t>
    </dgm:pt>
    <dgm:pt modelId="{C574E9E1-1A1F-40CE-93DF-80C8B6766816}" type="parTrans" cxnId="{CF98BBDA-C625-46A0-9791-8C38D94FD048}">
      <dgm:prSet/>
      <dgm:spPr/>
      <dgm:t>
        <a:bodyPr/>
        <a:lstStyle/>
        <a:p>
          <a:endParaRPr lang="en-US"/>
        </a:p>
      </dgm:t>
    </dgm:pt>
    <dgm:pt modelId="{660868DA-614A-41E6-9B56-303CAC5EE8D2}" type="sibTrans" cxnId="{CF98BBDA-C625-46A0-9791-8C38D94FD048}">
      <dgm:prSet/>
      <dgm:spPr/>
      <dgm:t>
        <a:bodyPr/>
        <a:lstStyle/>
        <a:p>
          <a:endParaRPr lang="en-US"/>
        </a:p>
      </dgm:t>
    </dgm:pt>
    <dgm:pt modelId="{0AE70B0F-E057-44DC-87C9-8E55E1B35343}" type="pres">
      <dgm:prSet presAssocID="{93975370-14B1-4A60-968E-6EFA85049BD4}" presName="compositeShape" presStyleCnt="0">
        <dgm:presLayoutVars>
          <dgm:dir/>
          <dgm:resizeHandles/>
        </dgm:presLayoutVars>
      </dgm:prSet>
      <dgm:spPr/>
    </dgm:pt>
    <dgm:pt modelId="{FFEDF457-E6E3-454C-A6D2-E780435B1002}" type="pres">
      <dgm:prSet presAssocID="{93975370-14B1-4A60-968E-6EFA85049BD4}" presName="pyramid" presStyleLbl="node1" presStyleIdx="0" presStyleCnt="1"/>
      <dgm:spPr>
        <a:solidFill>
          <a:schemeClr val="accent4"/>
        </a:solidFill>
      </dgm:spPr>
    </dgm:pt>
    <dgm:pt modelId="{042C1BD3-F458-4E68-942A-B50A5587F3B4}" type="pres">
      <dgm:prSet presAssocID="{93975370-14B1-4A60-968E-6EFA85049BD4}" presName="theList" presStyleCnt="0"/>
      <dgm:spPr/>
    </dgm:pt>
    <dgm:pt modelId="{0D23ACD1-EFA9-4FB1-A783-275CF25CA6B3}" type="pres">
      <dgm:prSet presAssocID="{2B9D1739-2A2D-4017-B375-8C4F704A32B9}" presName="aNode" presStyleLbl="fgAcc1" presStyleIdx="0" presStyleCnt="4">
        <dgm:presLayoutVars>
          <dgm:bulletEnabled val="1"/>
        </dgm:presLayoutVars>
      </dgm:prSet>
      <dgm:spPr/>
    </dgm:pt>
    <dgm:pt modelId="{82FDFB41-8765-48D6-8254-A538627B14CA}" type="pres">
      <dgm:prSet presAssocID="{2B9D1739-2A2D-4017-B375-8C4F704A32B9}" presName="aSpace" presStyleCnt="0"/>
      <dgm:spPr/>
    </dgm:pt>
    <dgm:pt modelId="{FA8A2A7F-0B11-430F-B321-8AA829000651}" type="pres">
      <dgm:prSet presAssocID="{EAEDDB35-3DD7-466F-AC54-7D2B2CF5BC32}" presName="aNode" presStyleLbl="fgAcc1" presStyleIdx="1" presStyleCnt="4">
        <dgm:presLayoutVars>
          <dgm:bulletEnabled val="1"/>
        </dgm:presLayoutVars>
      </dgm:prSet>
      <dgm:spPr/>
    </dgm:pt>
    <dgm:pt modelId="{A8986231-4E7E-4C6F-8350-FF594AF1C3F0}" type="pres">
      <dgm:prSet presAssocID="{EAEDDB35-3DD7-466F-AC54-7D2B2CF5BC32}" presName="aSpace" presStyleCnt="0"/>
      <dgm:spPr/>
    </dgm:pt>
    <dgm:pt modelId="{3458F6DE-3F0D-4B69-B35C-7586299E2AD2}" type="pres">
      <dgm:prSet presAssocID="{07EF34E6-0F24-4FE2-9D05-171533F58A6E}" presName="aNode" presStyleLbl="fgAcc1" presStyleIdx="2" presStyleCnt="4">
        <dgm:presLayoutVars>
          <dgm:bulletEnabled val="1"/>
        </dgm:presLayoutVars>
      </dgm:prSet>
      <dgm:spPr/>
    </dgm:pt>
    <dgm:pt modelId="{DC121479-3300-45E9-AD16-EBF4F9D1E6D6}" type="pres">
      <dgm:prSet presAssocID="{07EF34E6-0F24-4FE2-9D05-171533F58A6E}" presName="aSpace" presStyleCnt="0"/>
      <dgm:spPr/>
    </dgm:pt>
    <dgm:pt modelId="{14D06E80-BCF6-414C-BE53-2DB1F090FF80}" type="pres">
      <dgm:prSet presAssocID="{0CB84990-0A06-45DC-B90E-1013C61B67A5}" presName="aNode" presStyleLbl="fgAcc1" presStyleIdx="3" presStyleCnt="4">
        <dgm:presLayoutVars>
          <dgm:bulletEnabled val="1"/>
        </dgm:presLayoutVars>
      </dgm:prSet>
      <dgm:spPr/>
    </dgm:pt>
    <dgm:pt modelId="{06B29192-23E3-4981-8FD9-18321F263E09}" type="pres">
      <dgm:prSet presAssocID="{0CB84990-0A06-45DC-B90E-1013C61B67A5}" presName="aSpace" presStyleCnt="0"/>
      <dgm:spPr/>
    </dgm:pt>
  </dgm:ptLst>
  <dgm:cxnLst>
    <dgm:cxn modelId="{D70E7F0D-F100-4094-A457-E076B16A22AF}" srcId="{93975370-14B1-4A60-968E-6EFA85049BD4}" destId="{2B9D1739-2A2D-4017-B375-8C4F704A32B9}" srcOrd="0" destOrd="0" parTransId="{5ED72945-FEEA-4EAA-B56F-8C83E9536052}" sibTransId="{87730D7E-7BD5-41FE-A27A-84D504BBEF1A}"/>
    <dgm:cxn modelId="{14887926-C8DC-47C8-B643-11C7A282933D}" type="presOf" srcId="{EAEDDB35-3DD7-466F-AC54-7D2B2CF5BC32}" destId="{FA8A2A7F-0B11-430F-B321-8AA829000651}" srcOrd="0" destOrd="0" presId="urn:microsoft.com/office/officeart/2005/8/layout/pyramid2"/>
    <dgm:cxn modelId="{DB0C5B34-AD67-4207-8E4A-B966E74D7EDF}" type="presOf" srcId="{2B9D1739-2A2D-4017-B375-8C4F704A32B9}" destId="{0D23ACD1-EFA9-4FB1-A783-275CF25CA6B3}" srcOrd="0" destOrd="0" presId="urn:microsoft.com/office/officeart/2005/8/layout/pyramid2"/>
    <dgm:cxn modelId="{2E16BB3C-0D51-46D1-A0C9-3184462F39F3}" srcId="{93975370-14B1-4A60-968E-6EFA85049BD4}" destId="{07EF34E6-0F24-4FE2-9D05-171533F58A6E}" srcOrd="2" destOrd="0" parTransId="{2E35AD24-5AF1-4225-BF37-EACE245D65A4}" sibTransId="{D5CA7F55-BD76-40F0-9A8C-8B15D9A1E217}"/>
    <dgm:cxn modelId="{8357F2A3-F6A8-49B1-8D13-459ABCFDC315}" type="presOf" srcId="{07EF34E6-0F24-4FE2-9D05-171533F58A6E}" destId="{3458F6DE-3F0D-4B69-B35C-7586299E2AD2}" srcOrd="0" destOrd="0" presId="urn:microsoft.com/office/officeart/2005/8/layout/pyramid2"/>
    <dgm:cxn modelId="{7E2D87AD-B211-48CF-944F-FDDF9C1B7A17}" srcId="{93975370-14B1-4A60-968E-6EFA85049BD4}" destId="{EAEDDB35-3DD7-466F-AC54-7D2B2CF5BC32}" srcOrd="1" destOrd="0" parTransId="{C677BE3F-D49B-41BB-B9E3-AA3A0EE9965A}" sibTransId="{EE80CD42-8A74-4C31-BE80-5C4A0DED2681}"/>
    <dgm:cxn modelId="{BB2B07C6-59CA-4568-B5A0-39F093ADFA80}" type="presOf" srcId="{0CB84990-0A06-45DC-B90E-1013C61B67A5}" destId="{14D06E80-BCF6-414C-BE53-2DB1F090FF80}" srcOrd="0" destOrd="0" presId="urn:microsoft.com/office/officeart/2005/8/layout/pyramid2"/>
    <dgm:cxn modelId="{CF98BBDA-C625-46A0-9791-8C38D94FD048}" srcId="{93975370-14B1-4A60-968E-6EFA85049BD4}" destId="{0CB84990-0A06-45DC-B90E-1013C61B67A5}" srcOrd="3" destOrd="0" parTransId="{C574E9E1-1A1F-40CE-93DF-80C8B6766816}" sibTransId="{660868DA-614A-41E6-9B56-303CAC5EE8D2}"/>
    <dgm:cxn modelId="{839B32F9-CF72-482A-A38A-31E4F6F7E817}" type="presOf" srcId="{93975370-14B1-4A60-968E-6EFA85049BD4}" destId="{0AE70B0F-E057-44DC-87C9-8E55E1B35343}" srcOrd="0" destOrd="0" presId="urn:microsoft.com/office/officeart/2005/8/layout/pyramid2"/>
    <dgm:cxn modelId="{9442C288-5626-4E0F-8BAD-5D9096147C71}" type="presParOf" srcId="{0AE70B0F-E057-44DC-87C9-8E55E1B35343}" destId="{FFEDF457-E6E3-454C-A6D2-E780435B1002}" srcOrd="0" destOrd="0" presId="urn:microsoft.com/office/officeart/2005/8/layout/pyramid2"/>
    <dgm:cxn modelId="{5C8E49C6-D89B-4231-8447-5C914AA5064E}" type="presParOf" srcId="{0AE70B0F-E057-44DC-87C9-8E55E1B35343}" destId="{042C1BD3-F458-4E68-942A-B50A5587F3B4}" srcOrd="1" destOrd="0" presId="urn:microsoft.com/office/officeart/2005/8/layout/pyramid2"/>
    <dgm:cxn modelId="{EDDC9A82-E8C9-4855-AC72-AC520D5B2904}" type="presParOf" srcId="{042C1BD3-F458-4E68-942A-B50A5587F3B4}" destId="{0D23ACD1-EFA9-4FB1-A783-275CF25CA6B3}" srcOrd="0" destOrd="0" presId="urn:microsoft.com/office/officeart/2005/8/layout/pyramid2"/>
    <dgm:cxn modelId="{0A128710-D6B2-4C3C-BA2C-380DB917290C}" type="presParOf" srcId="{042C1BD3-F458-4E68-942A-B50A5587F3B4}" destId="{82FDFB41-8765-48D6-8254-A538627B14CA}" srcOrd="1" destOrd="0" presId="urn:microsoft.com/office/officeart/2005/8/layout/pyramid2"/>
    <dgm:cxn modelId="{0ABD7161-01ED-499F-93CB-6EC512AF8BFD}" type="presParOf" srcId="{042C1BD3-F458-4E68-942A-B50A5587F3B4}" destId="{FA8A2A7F-0B11-430F-B321-8AA829000651}" srcOrd="2" destOrd="0" presId="urn:microsoft.com/office/officeart/2005/8/layout/pyramid2"/>
    <dgm:cxn modelId="{27029509-EC80-4F43-A1A7-D17D017DEC79}" type="presParOf" srcId="{042C1BD3-F458-4E68-942A-B50A5587F3B4}" destId="{A8986231-4E7E-4C6F-8350-FF594AF1C3F0}" srcOrd="3" destOrd="0" presId="urn:microsoft.com/office/officeart/2005/8/layout/pyramid2"/>
    <dgm:cxn modelId="{AEB031B6-2F1F-4C61-84CB-4097D39C33EF}" type="presParOf" srcId="{042C1BD3-F458-4E68-942A-B50A5587F3B4}" destId="{3458F6DE-3F0D-4B69-B35C-7586299E2AD2}" srcOrd="4" destOrd="0" presId="urn:microsoft.com/office/officeart/2005/8/layout/pyramid2"/>
    <dgm:cxn modelId="{9D9DDE23-D761-4BE5-8BC8-EFEAB89DB6BD}" type="presParOf" srcId="{042C1BD3-F458-4E68-942A-B50A5587F3B4}" destId="{DC121479-3300-45E9-AD16-EBF4F9D1E6D6}" srcOrd="5" destOrd="0" presId="urn:microsoft.com/office/officeart/2005/8/layout/pyramid2"/>
    <dgm:cxn modelId="{716BC90A-B29D-4A9B-8558-50330CB2A798}" type="presParOf" srcId="{042C1BD3-F458-4E68-942A-B50A5587F3B4}" destId="{14D06E80-BCF6-414C-BE53-2DB1F090FF80}" srcOrd="6" destOrd="0" presId="urn:microsoft.com/office/officeart/2005/8/layout/pyramid2"/>
    <dgm:cxn modelId="{F5EBE6B7-8995-4618-9EA4-68FCF6117A2D}" type="presParOf" srcId="{042C1BD3-F458-4E68-942A-B50A5587F3B4}" destId="{06B29192-23E3-4981-8FD9-18321F263E09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192B35-EF21-4008-A553-EBC0E05AFF65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8EACB4B6-A43C-44DD-B9B2-94620C8B7C28}">
      <dgm:prSet phldrT="[Text]"/>
      <dgm:spPr/>
      <dgm:t>
        <a:bodyPr/>
        <a:lstStyle/>
        <a:p>
          <a:r>
            <a:rPr lang="en-US" dirty="0"/>
            <a:t>Brahmin</a:t>
          </a:r>
        </a:p>
      </dgm:t>
    </dgm:pt>
    <dgm:pt modelId="{466BC6C3-16AC-4FCC-846D-ADD844721D68}" type="parTrans" cxnId="{B0B93274-E958-47B7-BD82-F836CBF1B9EA}">
      <dgm:prSet/>
      <dgm:spPr/>
      <dgm:t>
        <a:bodyPr/>
        <a:lstStyle/>
        <a:p>
          <a:endParaRPr lang="en-US"/>
        </a:p>
      </dgm:t>
    </dgm:pt>
    <dgm:pt modelId="{B8BB9618-D045-4848-8FA6-6C3BEE00149F}" type="sibTrans" cxnId="{B0B93274-E958-47B7-BD82-F836CBF1B9EA}">
      <dgm:prSet/>
      <dgm:spPr/>
      <dgm:t>
        <a:bodyPr/>
        <a:lstStyle/>
        <a:p>
          <a:endParaRPr lang="en-US"/>
        </a:p>
      </dgm:t>
    </dgm:pt>
    <dgm:pt modelId="{1B8FE1E5-77F7-42B4-89AE-8803696A1BF7}">
      <dgm:prSet phldrT="[Text]"/>
      <dgm:spPr/>
      <dgm:t>
        <a:bodyPr/>
        <a:lstStyle/>
        <a:p>
          <a:r>
            <a:rPr lang="en-US" dirty="0"/>
            <a:t>Kshatriya </a:t>
          </a:r>
        </a:p>
      </dgm:t>
    </dgm:pt>
    <dgm:pt modelId="{9C879679-0808-4E21-82A0-2D1E760E4100}" type="parTrans" cxnId="{2509878A-A0A5-4416-B377-B45A59664055}">
      <dgm:prSet/>
      <dgm:spPr/>
      <dgm:t>
        <a:bodyPr/>
        <a:lstStyle/>
        <a:p>
          <a:endParaRPr lang="en-US"/>
        </a:p>
      </dgm:t>
    </dgm:pt>
    <dgm:pt modelId="{F275DA57-93A3-4A48-94F5-CCF49AB67BBE}" type="sibTrans" cxnId="{2509878A-A0A5-4416-B377-B45A59664055}">
      <dgm:prSet/>
      <dgm:spPr/>
      <dgm:t>
        <a:bodyPr/>
        <a:lstStyle/>
        <a:p>
          <a:endParaRPr lang="en-US"/>
        </a:p>
      </dgm:t>
    </dgm:pt>
    <dgm:pt modelId="{E6446E48-0A3A-4CB8-B714-ACEB1A30DE0A}">
      <dgm:prSet phldrT="[Text]"/>
      <dgm:spPr/>
      <dgm:t>
        <a:bodyPr/>
        <a:lstStyle/>
        <a:p>
          <a:r>
            <a:rPr lang="en-US" dirty="0"/>
            <a:t>Vaishya </a:t>
          </a:r>
        </a:p>
      </dgm:t>
    </dgm:pt>
    <dgm:pt modelId="{DE0D2605-E1F3-44A3-9AED-B238C74ACFCC}" type="parTrans" cxnId="{4F13F263-7A79-4B41-B4E8-8466332E1A3D}">
      <dgm:prSet/>
      <dgm:spPr/>
      <dgm:t>
        <a:bodyPr/>
        <a:lstStyle/>
        <a:p>
          <a:endParaRPr lang="en-US"/>
        </a:p>
      </dgm:t>
    </dgm:pt>
    <dgm:pt modelId="{1801F46A-042B-4C60-B5D5-561B3A1FF0F2}" type="sibTrans" cxnId="{4F13F263-7A79-4B41-B4E8-8466332E1A3D}">
      <dgm:prSet/>
      <dgm:spPr/>
      <dgm:t>
        <a:bodyPr/>
        <a:lstStyle/>
        <a:p>
          <a:endParaRPr lang="en-US"/>
        </a:p>
      </dgm:t>
    </dgm:pt>
    <dgm:pt modelId="{95E32913-76A1-4EFB-AA74-3B00878D3237}">
      <dgm:prSet phldrT="[Text]"/>
      <dgm:spPr/>
      <dgm:t>
        <a:bodyPr/>
        <a:lstStyle/>
        <a:p>
          <a:r>
            <a:rPr lang="en-US" dirty="0"/>
            <a:t>Sudra</a:t>
          </a:r>
        </a:p>
      </dgm:t>
    </dgm:pt>
    <dgm:pt modelId="{F0AEDDCD-55F9-4131-9258-9B2D0E485745}" type="parTrans" cxnId="{D1B5DF11-2792-43F4-9127-4143CCBE2EAF}">
      <dgm:prSet/>
      <dgm:spPr/>
      <dgm:t>
        <a:bodyPr/>
        <a:lstStyle/>
        <a:p>
          <a:endParaRPr lang="en-US"/>
        </a:p>
      </dgm:t>
    </dgm:pt>
    <dgm:pt modelId="{2EEDFE6D-C558-413A-AE2C-64F844BDAB19}" type="sibTrans" cxnId="{D1B5DF11-2792-43F4-9127-4143CCBE2EAF}">
      <dgm:prSet/>
      <dgm:spPr/>
      <dgm:t>
        <a:bodyPr/>
        <a:lstStyle/>
        <a:p>
          <a:endParaRPr lang="en-US"/>
        </a:p>
      </dgm:t>
    </dgm:pt>
    <dgm:pt modelId="{0C7304A2-0904-4353-8F13-B4BFA4F4A065}">
      <dgm:prSet phldrT="[Text]"/>
      <dgm:spPr/>
      <dgm:t>
        <a:bodyPr/>
        <a:lstStyle/>
        <a:p>
          <a:r>
            <a:rPr lang="en-US" dirty="0"/>
            <a:t>Dalit (underclass)</a:t>
          </a:r>
        </a:p>
      </dgm:t>
    </dgm:pt>
    <dgm:pt modelId="{EBE170C2-312C-483F-8E75-174E8FE157E0}" type="parTrans" cxnId="{85D76A62-71EF-4FDC-B73A-A639B7750FA0}">
      <dgm:prSet/>
      <dgm:spPr/>
      <dgm:t>
        <a:bodyPr/>
        <a:lstStyle/>
        <a:p>
          <a:endParaRPr lang="en-US"/>
        </a:p>
      </dgm:t>
    </dgm:pt>
    <dgm:pt modelId="{E0D62422-2662-4169-9AC3-A08B73816E89}" type="sibTrans" cxnId="{85D76A62-71EF-4FDC-B73A-A639B7750FA0}">
      <dgm:prSet/>
      <dgm:spPr/>
      <dgm:t>
        <a:bodyPr/>
        <a:lstStyle/>
        <a:p>
          <a:endParaRPr lang="en-US"/>
        </a:p>
      </dgm:t>
    </dgm:pt>
    <dgm:pt modelId="{FD871BE9-0D08-4147-B031-26ED7010DE7A}" type="pres">
      <dgm:prSet presAssocID="{0F192B35-EF21-4008-A553-EBC0E05AFF65}" presName="compositeShape" presStyleCnt="0">
        <dgm:presLayoutVars>
          <dgm:dir/>
          <dgm:resizeHandles/>
        </dgm:presLayoutVars>
      </dgm:prSet>
      <dgm:spPr/>
    </dgm:pt>
    <dgm:pt modelId="{160839CA-11C4-4AED-A457-20723234AE26}" type="pres">
      <dgm:prSet presAssocID="{0F192B35-EF21-4008-A553-EBC0E05AFF65}" presName="pyramid" presStyleLbl="node1" presStyleIdx="0" presStyleCnt="1"/>
      <dgm:spPr>
        <a:solidFill>
          <a:schemeClr val="accent3"/>
        </a:solidFill>
      </dgm:spPr>
    </dgm:pt>
    <dgm:pt modelId="{2ED59C85-DBE1-48BC-A1F7-F9F79D6E6C07}" type="pres">
      <dgm:prSet presAssocID="{0F192B35-EF21-4008-A553-EBC0E05AFF65}" presName="theList" presStyleCnt="0"/>
      <dgm:spPr/>
    </dgm:pt>
    <dgm:pt modelId="{E1701DA0-8073-4F6B-A9C8-9CD5541B34D5}" type="pres">
      <dgm:prSet presAssocID="{8EACB4B6-A43C-44DD-B9B2-94620C8B7C28}" presName="aNode" presStyleLbl="fgAcc1" presStyleIdx="0" presStyleCnt="5">
        <dgm:presLayoutVars>
          <dgm:bulletEnabled val="1"/>
        </dgm:presLayoutVars>
      </dgm:prSet>
      <dgm:spPr/>
    </dgm:pt>
    <dgm:pt modelId="{30EBDCE0-D133-4712-9BE1-5105A7BEDD6B}" type="pres">
      <dgm:prSet presAssocID="{8EACB4B6-A43C-44DD-B9B2-94620C8B7C28}" presName="aSpace" presStyleCnt="0"/>
      <dgm:spPr/>
    </dgm:pt>
    <dgm:pt modelId="{2F878E70-5EEF-40CF-B2A0-F34B73DBDF8C}" type="pres">
      <dgm:prSet presAssocID="{1B8FE1E5-77F7-42B4-89AE-8803696A1BF7}" presName="aNode" presStyleLbl="fgAcc1" presStyleIdx="1" presStyleCnt="5">
        <dgm:presLayoutVars>
          <dgm:bulletEnabled val="1"/>
        </dgm:presLayoutVars>
      </dgm:prSet>
      <dgm:spPr/>
    </dgm:pt>
    <dgm:pt modelId="{76A77492-0CF0-4FF1-88EE-543E1905812C}" type="pres">
      <dgm:prSet presAssocID="{1B8FE1E5-77F7-42B4-89AE-8803696A1BF7}" presName="aSpace" presStyleCnt="0"/>
      <dgm:spPr/>
    </dgm:pt>
    <dgm:pt modelId="{6D638157-CCD4-423B-9B95-10A5F46D7A6D}" type="pres">
      <dgm:prSet presAssocID="{E6446E48-0A3A-4CB8-B714-ACEB1A30DE0A}" presName="aNode" presStyleLbl="fgAcc1" presStyleIdx="2" presStyleCnt="5">
        <dgm:presLayoutVars>
          <dgm:bulletEnabled val="1"/>
        </dgm:presLayoutVars>
      </dgm:prSet>
      <dgm:spPr/>
    </dgm:pt>
    <dgm:pt modelId="{2E5E9A3C-B278-4DCE-91B7-D0A9D4A75B7F}" type="pres">
      <dgm:prSet presAssocID="{E6446E48-0A3A-4CB8-B714-ACEB1A30DE0A}" presName="aSpace" presStyleCnt="0"/>
      <dgm:spPr/>
    </dgm:pt>
    <dgm:pt modelId="{6D662200-BC5B-45C6-8A80-77BD7982AFC4}" type="pres">
      <dgm:prSet presAssocID="{95E32913-76A1-4EFB-AA74-3B00878D3237}" presName="aNode" presStyleLbl="fgAcc1" presStyleIdx="3" presStyleCnt="5">
        <dgm:presLayoutVars>
          <dgm:bulletEnabled val="1"/>
        </dgm:presLayoutVars>
      </dgm:prSet>
      <dgm:spPr/>
    </dgm:pt>
    <dgm:pt modelId="{B937DC52-555A-4353-A535-9C3E080996B0}" type="pres">
      <dgm:prSet presAssocID="{95E32913-76A1-4EFB-AA74-3B00878D3237}" presName="aSpace" presStyleCnt="0"/>
      <dgm:spPr/>
    </dgm:pt>
    <dgm:pt modelId="{4C03FBA7-106B-4505-A69E-E1CA2DF18F8F}" type="pres">
      <dgm:prSet presAssocID="{0C7304A2-0904-4353-8F13-B4BFA4F4A065}" presName="aNode" presStyleLbl="fgAcc1" presStyleIdx="4" presStyleCnt="5">
        <dgm:presLayoutVars>
          <dgm:bulletEnabled val="1"/>
        </dgm:presLayoutVars>
      </dgm:prSet>
      <dgm:spPr/>
    </dgm:pt>
    <dgm:pt modelId="{67FE61DE-D4E7-4763-BFE0-002DA8744F33}" type="pres">
      <dgm:prSet presAssocID="{0C7304A2-0904-4353-8F13-B4BFA4F4A065}" presName="aSpace" presStyleCnt="0"/>
      <dgm:spPr/>
    </dgm:pt>
  </dgm:ptLst>
  <dgm:cxnLst>
    <dgm:cxn modelId="{D1B5DF11-2792-43F4-9127-4143CCBE2EAF}" srcId="{0F192B35-EF21-4008-A553-EBC0E05AFF65}" destId="{95E32913-76A1-4EFB-AA74-3B00878D3237}" srcOrd="3" destOrd="0" parTransId="{F0AEDDCD-55F9-4131-9258-9B2D0E485745}" sibTransId="{2EEDFE6D-C558-413A-AE2C-64F844BDAB19}"/>
    <dgm:cxn modelId="{7A9B1827-A263-487E-B5A5-0ECCF4F84F4D}" type="presOf" srcId="{95E32913-76A1-4EFB-AA74-3B00878D3237}" destId="{6D662200-BC5B-45C6-8A80-77BD7982AFC4}" srcOrd="0" destOrd="0" presId="urn:microsoft.com/office/officeart/2005/8/layout/pyramid2"/>
    <dgm:cxn modelId="{7E130129-1213-4DC1-8A57-31C5C24D1333}" type="presOf" srcId="{E6446E48-0A3A-4CB8-B714-ACEB1A30DE0A}" destId="{6D638157-CCD4-423B-9B95-10A5F46D7A6D}" srcOrd="0" destOrd="0" presId="urn:microsoft.com/office/officeart/2005/8/layout/pyramid2"/>
    <dgm:cxn modelId="{3FCEFF2D-A28A-49BF-A743-7F8E3DC5CD7F}" type="presOf" srcId="{8EACB4B6-A43C-44DD-B9B2-94620C8B7C28}" destId="{E1701DA0-8073-4F6B-A9C8-9CD5541B34D5}" srcOrd="0" destOrd="0" presId="urn:microsoft.com/office/officeart/2005/8/layout/pyramid2"/>
    <dgm:cxn modelId="{22D0D65E-0B9E-4B0A-A869-B07B060AE1EA}" type="presOf" srcId="{0F192B35-EF21-4008-A553-EBC0E05AFF65}" destId="{FD871BE9-0D08-4147-B031-26ED7010DE7A}" srcOrd="0" destOrd="0" presId="urn:microsoft.com/office/officeart/2005/8/layout/pyramid2"/>
    <dgm:cxn modelId="{85D76A62-71EF-4FDC-B73A-A639B7750FA0}" srcId="{0F192B35-EF21-4008-A553-EBC0E05AFF65}" destId="{0C7304A2-0904-4353-8F13-B4BFA4F4A065}" srcOrd="4" destOrd="0" parTransId="{EBE170C2-312C-483F-8E75-174E8FE157E0}" sibTransId="{E0D62422-2662-4169-9AC3-A08B73816E89}"/>
    <dgm:cxn modelId="{4F13F263-7A79-4B41-B4E8-8466332E1A3D}" srcId="{0F192B35-EF21-4008-A553-EBC0E05AFF65}" destId="{E6446E48-0A3A-4CB8-B714-ACEB1A30DE0A}" srcOrd="2" destOrd="0" parTransId="{DE0D2605-E1F3-44A3-9AED-B238C74ACFCC}" sibTransId="{1801F46A-042B-4C60-B5D5-561B3A1FF0F2}"/>
    <dgm:cxn modelId="{B0B93274-E958-47B7-BD82-F836CBF1B9EA}" srcId="{0F192B35-EF21-4008-A553-EBC0E05AFF65}" destId="{8EACB4B6-A43C-44DD-B9B2-94620C8B7C28}" srcOrd="0" destOrd="0" parTransId="{466BC6C3-16AC-4FCC-846D-ADD844721D68}" sibTransId="{B8BB9618-D045-4848-8FA6-6C3BEE00149F}"/>
    <dgm:cxn modelId="{2509878A-A0A5-4416-B377-B45A59664055}" srcId="{0F192B35-EF21-4008-A553-EBC0E05AFF65}" destId="{1B8FE1E5-77F7-42B4-89AE-8803696A1BF7}" srcOrd="1" destOrd="0" parTransId="{9C879679-0808-4E21-82A0-2D1E760E4100}" sibTransId="{F275DA57-93A3-4A48-94F5-CCF49AB67BBE}"/>
    <dgm:cxn modelId="{46E835A8-D295-4FB4-B909-B6E74A4EBDF8}" type="presOf" srcId="{1B8FE1E5-77F7-42B4-89AE-8803696A1BF7}" destId="{2F878E70-5EEF-40CF-B2A0-F34B73DBDF8C}" srcOrd="0" destOrd="0" presId="urn:microsoft.com/office/officeart/2005/8/layout/pyramid2"/>
    <dgm:cxn modelId="{2B6467F8-F292-4A6B-ADDA-8F7F47D1EEC3}" type="presOf" srcId="{0C7304A2-0904-4353-8F13-B4BFA4F4A065}" destId="{4C03FBA7-106B-4505-A69E-E1CA2DF18F8F}" srcOrd="0" destOrd="0" presId="urn:microsoft.com/office/officeart/2005/8/layout/pyramid2"/>
    <dgm:cxn modelId="{B65A0181-F88B-47CB-B14A-F960D4653C46}" type="presParOf" srcId="{FD871BE9-0D08-4147-B031-26ED7010DE7A}" destId="{160839CA-11C4-4AED-A457-20723234AE26}" srcOrd="0" destOrd="0" presId="urn:microsoft.com/office/officeart/2005/8/layout/pyramid2"/>
    <dgm:cxn modelId="{A4B85880-BC8E-4774-903B-934724323C51}" type="presParOf" srcId="{FD871BE9-0D08-4147-B031-26ED7010DE7A}" destId="{2ED59C85-DBE1-48BC-A1F7-F9F79D6E6C07}" srcOrd="1" destOrd="0" presId="urn:microsoft.com/office/officeart/2005/8/layout/pyramid2"/>
    <dgm:cxn modelId="{2A77CFB8-CE1C-4DD6-AC1C-456C3631678F}" type="presParOf" srcId="{2ED59C85-DBE1-48BC-A1F7-F9F79D6E6C07}" destId="{E1701DA0-8073-4F6B-A9C8-9CD5541B34D5}" srcOrd="0" destOrd="0" presId="urn:microsoft.com/office/officeart/2005/8/layout/pyramid2"/>
    <dgm:cxn modelId="{6C535381-592D-46C1-90B4-BDC985FFEDC9}" type="presParOf" srcId="{2ED59C85-DBE1-48BC-A1F7-F9F79D6E6C07}" destId="{30EBDCE0-D133-4712-9BE1-5105A7BEDD6B}" srcOrd="1" destOrd="0" presId="urn:microsoft.com/office/officeart/2005/8/layout/pyramid2"/>
    <dgm:cxn modelId="{32F14E1F-35A6-45BA-B456-8B0D32A60BBA}" type="presParOf" srcId="{2ED59C85-DBE1-48BC-A1F7-F9F79D6E6C07}" destId="{2F878E70-5EEF-40CF-B2A0-F34B73DBDF8C}" srcOrd="2" destOrd="0" presId="urn:microsoft.com/office/officeart/2005/8/layout/pyramid2"/>
    <dgm:cxn modelId="{0A613808-2F0A-4518-8B35-EE285D432E89}" type="presParOf" srcId="{2ED59C85-DBE1-48BC-A1F7-F9F79D6E6C07}" destId="{76A77492-0CF0-4FF1-88EE-543E1905812C}" srcOrd="3" destOrd="0" presId="urn:microsoft.com/office/officeart/2005/8/layout/pyramid2"/>
    <dgm:cxn modelId="{B625EE2C-1395-4F34-A962-8E4EA422523F}" type="presParOf" srcId="{2ED59C85-DBE1-48BC-A1F7-F9F79D6E6C07}" destId="{6D638157-CCD4-423B-9B95-10A5F46D7A6D}" srcOrd="4" destOrd="0" presId="urn:microsoft.com/office/officeart/2005/8/layout/pyramid2"/>
    <dgm:cxn modelId="{462F77DE-337A-419E-AEAC-6CC88BE369D9}" type="presParOf" srcId="{2ED59C85-DBE1-48BC-A1F7-F9F79D6E6C07}" destId="{2E5E9A3C-B278-4DCE-91B7-D0A9D4A75B7F}" srcOrd="5" destOrd="0" presId="urn:microsoft.com/office/officeart/2005/8/layout/pyramid2"/>
    <dgm:cxn modelId="{B2DA8C5F-3A12-415A-B8B7-9DC06BB4DF43}" type="presParOf" srcId="{2ED59C85-DBE1-48BC-A1F7-F9F79D6E6C07}" destId="{6D662200-BC5B-45C6-8A80-77BD7982AFC4}" srcOrd="6" destOrd="0" presId="urn:microsoft.com/office/officeart/2005/8/layout/pyramid2"/>
    <dgm:cxn modelId="{4ABF53A8-3BFA-4D45-B8A7-35CF2AC24316}" type="presParOf" srcId="{2ED59C85-DBE1-48BC-A1F7-F9F79D6E6C07}" destId="{B937DC52-555A-4353-A535-9C3E080996B0}" srcOrd="7" destOrd="0" presId="urn:microsoft.com/office/officeart/2005/8/layout/pyramid2"/>
    <dgm:cxn modelId="{1D57CCCF-655B-4B86-85EF-31E7DABFFA94}" type="presParOf" srcId="{2ED59C85-DBE1-48BC-A1F7-F9F79D6E6C07}" destId="{4C03FBA7-106B-4505-A69E-E1CA2DF18F8F}" srcOrd="8" destOrd="0" presId="urn:microsoft.com/office/officeart/2005/8/layout/pyramid2"/>
    <dgm:cxn modelId="{214D1E9E-40E0-4F4B-9F84-C631E4E59F74}" type="presParOf" srcId="{2ED59C85-DBE1-48BC-A1F7-F9F79D6E6C07}" destId="{67FE61DE-D4E7-4763-BFE0-002DA8744F33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CA3EA0-1DEA-4D2D-9F4F-C5507FCE330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7787022-ED75-4180-A8FC-D33809B5394B}">
      <dgm:prSet/>
      <dgm:spPr/>
      <dgm:t>
        <a:bodyPr/>
        <a:lstStyle/>
        <a:p>
          <a:r>
            <a:rPr lang="en-US" dirty="0"/>
            <a:t>In 2 minutes, create a list of characteristics of people with high social status. Create a separate list of characteristics of people with low social status.</a:t>
          </a:r>
        </a:p>
      </dgm:t>
    </dgm:pt>
    <dgm:pt modelId="{A27C9B20-34C1-4209-95A0-1FF61CD7CBB3}" type="parTrans" cxnId="{66CEA893-6FBA-471A-81EB-44BD5113592E}">
      <dgm:prSet/>
      <dgm:spPr/>
      <dgm:t>
        <a:bodyPr/>
        <a:lstStyle/>
        <a:p>
          <a:endParaRPr lang="en-US"/>
        </a:p>
      </dgm:t>
    </dgm:pt>
    <dgm:pt modelId="{0A122C1F-8DE7-4308-BFED-6A6A93A3F883}" type="sibTrans" cxnId="{66CEA893-6FBA-471A-81EB-44BD5113592E}">
      <dgm:prSet/>
      <dgm:spPr/>
      <dgm:t>
        <a:bodyPr/>
        <a:lstStyle/>
        <a:p>
          <a:endParaRPr lang="en-US"/>
        </a:p>
      </dgm:t>
    </dgm:pt>
    <dgm:pt modelId="{B2F6A9E9-420F-4829-83E0-BD1CF5C9BA90}">
      <dgm:prSet/>
      <dgm:spPr/>
      <dgm:t>
        <a:bodyPr/>
        <a:lstStyle/>
        <a:p>
          <a:r>
            <a:rPr lang="en-US"/>
            <a:t>For 3 minutes, discuss and compare your lists with a partner.</a:t>
          </a:r>
        </a:p>
      </dgm:t>
    </dgm:pt>
    <dgm:pt modelId="{FC66B528-CF29-4AFD-A398-8FD37EC49F23}" type="parTrans" cxnId="{1DD91BB5-74E5-4F06-9F8C-958E77C43D7E}">
      <dgm:prSet/>
      <dgm:spPr/>
      <dgm:t>
        <a:bodyPr/>
        <a:lstStyle/>
        <a:p>
          <a:endParaRPr lang="en-US"/>
        </a:p>
      </dgm:t>
    </dgm:pt>
    <dgm:pt modelId="{7853E7DD-0A2C-400F-AABB-F5EF536E6A0B}" type="sibTrans" cxnId="{1DD91BB5-74E5-4F06-9F8C-958E77C43D7E}">
      <dgm:prSet/>
      <dgm:spPr/>
      <dgm:t>
        <a:bodyPr/>
        <a:lstStyle/>
        <a:p>
          <a:endParaRPr lang="en-US"/>
        </a:p>
      </dgm:t>
    </dgm:pt>
    <dgm:pt modelId="{B0EAA59C-2CC0-47CB-AF2B-36D1B8295444}">
      <dgm:prSet/>
      <dgm:spPr/>
      <dgm:t>
        <a:bodyPr/>
        <a:lstStyle/>
        <a:p>
          <a:r>
            <a:rPr lang="en-US" dirty="0"/>
            <a:t>For 2 minutes, refine your lists on your own.</a:t>
          </a:r>
        </a:p>
      </dgm:t>
    </dgm:pt>
    <dgm:pt modelId="{15E76AA3-3FD6-41A7-BA58-91F388FB8041}" type="parTrans" cxnId="{ED6FABCC-2F84-4D19-BC74-6BA37B6D6FAF}">
      <dgm:prSet/>
      <dgm:spPr/>
      <dgm:t>
        <a:bodyPr/>
        <a:lstStyle/>
        <a:p>
          <a:endParaRPr lang="en-US"/>
        </a:p>
      </dgm:t>
    </dgm:pt>
    <dgm:pt modelId="{4A9ACBEF-4B60-4362-B81F-B1CE0FB47881}" type="sibTrans" cxnId="{ED6FABCC-2F84-4D19-BC74-6BA37B6D6FAF}">
      <dgm:prSet/>
      <dgm:spPr/>
      <dgm:t>
        <a:bodyPr/>
        <a:lstStyle/>
        <a:p>
          <a:endParaRPr lang="en-US"/>
        </a:p>
      </dgm:t>
    </dgm:pt>
    <dgm:pt modelId="{15BADD88-D95D-45C0-AB5C-195E1710E8E0}">
      <dgm:prSet/>
      <dgm:spPr/>
      <dgm:t>
        <a:bodyPr/>
        <a:lstStyle/>
        <a:p>
          <a:r>
            <a:rPr lang="en-US"/>
            <a:t>For 3 more minutes discuss and compare your lists with a different partner. </a:t>
          </a:r>
        </a:p>
      </dgm:t>
    </dgm:pt>
    <dgm:pt modelId="{8303E31E-07A6-4DBE-BC4A-36E480C98D9C}" type="parTrans" cxnId="{598B183D-FFA3-4904-880A-6C1D179BEB1C}">
      <dgm:prSet/>
      <dgm:spPr/>
      <dgm:t>
        <a:bodyPr/>
        <a:lstStyle/>
        <a:p>
          <a:endParaRPr lang="en-US"/>
        </a:p>
      </dgm:t>
    </dgm:pt>
    <dgm:pt modelId="{EEF2035F-A437-4B2B-A596-05A6974EB268}" type="sibTrans" cxnId="{598B183D-FFA3-4904-880A-6C1D179BEB1C}">
      <dgm:prSet/>
      <dgm:spPr/>
      <dgm:t>
        <a:bodyPr/>
        <a:lstStyle/>
        <a:p>
          <a:endParaRPr lang="en-US"/>
        </a:p>
      </dgm:t>
    </dgm:pt>
    <dgm:pt modelId="{AA7BC47B-C511-4E9E-92CA-D04B62B9C3A0}" type="pres">
      <dgm:prSet presAssocID="{A3CA3EA0-1DEA-4D2D-9F4F-C5507FCE3306}" presName="outerComposite" presStyleCnt="0">
        <dgm:presLayoutVars>
          <dgm:chMax val="5"/>
          <dgm:dir/>
          <dgm:resizeHandles val="exact"/>
        </dgm:presLayoutVars>
      </dgm:prSet>
      <dgm:spPr/>
    </dgm:pt>
    <dgm:pt modelId="{EE379B09-1B7C-45D7-B4EB-46807F97A8C2}" type="pres">
      <dgm:prSet presAssocID="{A3CA3EA0-1DEA-4D2D-9F4F-C5507FCE3306}" presName="dummyMaxCanvas" presStyleCnt="0">
        <dgm:presLayoutVars/>
      </dgm:prSet>
      <dgm:spPr/>
    </dgm:pt>
    <dgm:pt modelId="{B1354FBE-9470-48C9-B884-9EFDF64C1A82}" type="pres">
      <dgm:prSet presAssocID="{A3CA3EA0-1DEA-4D2D-9F4F-C5507FCE3306}" presName="FourNodes_1" presStyleLbl="node1" presStyleIdx="0" presStyleCnt="4">
        <dgm:presLayoutVars>
          <dgm:bulletEnabled val="1"/>
        </dgm:presLayoutVars>
      </dgm:prSet>
      <dgm:spPr/>
    </dgm:pt>
    <dgm:pt modelId="{D618F16E-B392-4178-9317-22352EC8D05E}" type="pres">
      <dgm:prSet presAssocID="{A3CA3EA0-1DEA-4D2D-9F4F-C5507FCE3306}" presName="FourNodes_2" presStyleLbl="node1" presStyleIdx="1" presStyleCnt="4">
        <dgm:presLayoutVars>
          <dgm:bulletEnabled val="1"/>
        </dgm:presLayoutVars>
      </dgm:prSet>
      <dgm:spPr/>
    </dgm:pt>
    <dgm:pt modelId="{5A41EC1A-B8E8-4D8F-8BBA-5C6E0675BB26}" type="pres">
      <dgm:prSet presAssocID="{A3CA3EA0-1DEA-4D2D-9F4F-C5507FCE3306}" presName="FourNodes_3" presStyleLbl="node1" presStyleIdx="2" presStyleCnt="4">
        <dgm:presLayoutVars>
          <dgm:bulletEnabled val="1"/>
        </dgm:presLayoutVars>
      </dgm:prSet>
      <dgm:spPr/>
    </dgm:pt>
    <dgm:pt modelId="{3A59A6CD-5E04-40E2-BDE3-8CDE05C8C84E}" type="pres">
      <dgm:prSet presAssocID="{A3CA3EA0-1DEA-4D2D-9F4F-C5507FCE3306}" presName="FourNodes_4" presStyleLbl="node1" presStyleIdx="3" presStyleCnt="4">
        <dgm:presLayoutVars>
          <dgm:bulletEnabled val="1"/>
        </dgm:presLayoutVars>
      </dgm:prSet>
      <dgm:spPr/>
    </dgm:pt>
    <dgm:pt modelId="{35233548-55D9-488F-A73C-CC7CEC685A72}" type="pres">
      <dgm:prSet presAssocID="{A3CA3EA0-1DEA-4D2D-9F4F-C5507FCE3306}" presName="FourConn_1-2" presStyleLbl="fgAccFollowNode1" presStyleIdx="0" presStyleCnt="3">
        <dgm:presLayoutVars>
          <dgm:bulletEnabled val="1"/>
        </dgm:presLayoutVars>
      </dgm:prSet>
      <dgm:spPr/>
    </dgm:pt>
    <dgm:pt modelId="{909C68F1-26F0-4B88-9DB6-AF49F94EE5D4}" type="pres">
      <dgm:prSet presAssocID="{A3CA3EA0-1DEA-4D2D-9F4F-C5507FCE3306}" presName="FourConn_2-3" presStyleLbl="fgAccFollowNode1" presStyleIdx="1" presStyleCnt="3">
        <dgm:presLayoutVars>
          <dgm:bulletEnabled val="1"/>
        </dgm:presLayoutVars>
      </dgm:prSet>
      <dgm:spPr/>
    </dgm:pt>
    <dgm:pt modelId="{2D315634-0723-401F-82F3-E001FF475F83}" type="pres">
      <dgm:prSet presAssocID="{A3CA3EA0-1DEA-4D2D-9F4F-C5507FCE3306}" presName="FourConn_3-4" presStyleLbl="fgAccFollowNode1" presStyleIdx="2" presStyleCnt="3">
        <dgm:presLayoutVars>
          <dgm:bulletEnabled val="1"/>
        </dgm:presLayoutVars>
      </dgm:prSet>
      <dgm:spPr/>
    </dgm:pt>
    <dgm:pt modelId="{63E0E4D2-0608-41EE-90F1-4040061CBC74}" type="pres">
      <dgm:prSet presAssocID="{A3CA3EA0-1DEA-4D2D-9F4F-C5507FCE3306}" presName="FourNodes_1_text" presStyleLbl="node1" presStyleIdx="3" presStyleCnt="4">
        <dgm:presLayoutVars>
          <dgm:bulletEnabled val="1"/>
        </dgm:presLayoutVars>
      </dgm:prSet>
      <dgm:spPr/>
    </dgm:pt>
    <dgm:pt modelId="{06AF94BD-E105-437A-81E4-EC41D07F62BA}" type="pres">
      <dgm:prSet presAssocID="{A3CA3EA0-1DEA-4D2D-9F4F-C5507FCE3306}" presName="FourNodes_2_text" presStyleLbl="node1" presStyleIdx="3" presStyleCnt="4">
        <dgm:presLayoutVars>
          <dgm:bulletEnabled val="1"/>
        </dgm:presLayoutVars>
      </dgm:prSet>
      <dgm:spPr/>
    </dgm:pt>
    <dgm:pt modelId="{C115C1B1-290B-44A8-B0B0-1DFCE5C3FB97}" type="pres">
      <dgm:prSet presAssocID="{A3CA3EA0-1DEA-4D2D-9F4F-C5507FCE3306}" presName="FourNodes_3_text" presStyleLbl="node1" presStyleIdx="3" presStyleCnt="4">
        <dgm:presLayoutVars>
          <dgm:bulletEnabled val="1"/>
        </dgm:presLayoutVars>
      </dgm:prSet>
      <dgm:spPr/>
    </dgm:pt>
    <dgm:pt modelId="{F590ABAB-2AB3-4361-8C77-69B2977BF25B}" type="pres">
      <dgm:prSet presAssocID="{A3CA3EA0-1DEA-4D2D-9F4F-C5507FCE3306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EA522135-0253-4793-BA73-C23D60A543A0}" type="presOf" srcId="{0A122C1F-8DE7-4308-BFED-6A6A93A3F883}" destId="{35233548-55D9-488F-A73C-CC7CEC685A72}" srcOrd="0" destOrd="0" presId="urn:microsoft.com/office/officeart/2005/8/layout/vProcess5"/>
    <dgm:cxn modelId="{0C037C39-8E10-48F9-A4BD-6E1D4F4FD104}" type="presOf" srcId="{15BADD88-D95D-45C0-AB5C-195E1710E8E0}" destId="{F590ABAB-2AB3-4361-8C77-69B2977BF25B}" srcOrd="1" destOrd="0" presId="urn:microsoft.com/office/officeart/2005/8/layout/vProcess5"/>
    <dgm:cxn modelId="{598B183D-FFA3-4904-880A-6C1D179BEB1C}" srcId="{A3CA3EA0-1DEA-4D2D-9F4F-C5507FCE3306}" destId="{15BADD88-D95D-45C0-AB5C-195E1710E8E0}" srcOrd="3" destOrd="0" parTransId="{8303E31E-07A6-4DBE-BC4A-36E480C98D9C}" sibTransId="{EEF2035F-A437-4B2B-A596-05A6974EB268}"/>
    <dgm:cxn modelId="{FCAC435D-9498-424D-9249-FF79DC944312}" type="presOf" srcId="{4A9ACBEF-4B60-4362-B81F-B1CE0FB47881}" destId="{2D315634-0723-401F-82F3-E001FF475F83}" srcOrd="0" destOrd="0" presId="urn:microsoft.com/office/officeart/2005/8/layout/vProcess5"/>
    <dgm:cxn modelId="{0969044A-43E4-47CB-8F98-A9170DB6AA9F}" type="presOf" srcId="{47787022-ED75-4180-A8FC-D33809B5394B}" destId="{63E0E4D2-0608-41EE-90F1-4040061CBC74}" srcOrd="1" destOrd="0" presId="urn:microsoft.com/office/officeart/2005/8/layout/vProcess5"/>
    <dgm:cxn modelId="{D152FB56-58CF-4D68-926B-3019272C4DC4}" type="presOf" srcId="{A3CA3EA0-1DEA-4D2D-9F4F-C5507FCE3306}" destId="{AA7BC47B-C511-4E9E-92CA-D04B62B9C3A0}" srcOrd="0" destOrd="0" presId="urn:microsoft.com/office/officeart/2005/8/layout/vProcess5"/>
    <dgm:cxn modelId="{F8198F87-9E7A-4B89-8220-B301D0114282}" type="presOf" srcId="{7853E7DD-0A2C-400F-AABB-F5EF536E6A0B}" destId="{909C68F1-26F0-4B88-9DB6-AF49F94EE5D4}" srcOrd="0" destOrd="0" presId="urn:microsoft.com/office/officeart/2005/8/layout/vProcess5"/>
    <dgm:cxn modelId="{6B4AE092-2349-48BE-B70E-66349B0C37F1}" type="presOf" srcId="{47787022-ED75-4180-A8FC-D33809B5394B}" destId="{B1354FBE-9470-48C9-B884-9EFDF64C1A82}" srcOrd="0" destOrd="0" presId="urn:microsoft.com/office/officeart/2005/8/layout/vProcess5"/>
    <dgm:cxn modelId="{66CEA893-6FBA-471A-81EB-44BD5113592E}" srcId="{A3CA3EA0-1DEA-4D2D-9F4F-C5507FCE3306}" destId="{47787022-ED75-4180-A8FC-D33809B5394B}" srcOrd="0" destOrd="0" parTransId="{A27C9B20-34C1-4209-95A0-1FF61CD7CBB3}" sibTransId="{0A122C1F-8DE7-4308-BFED-6A6A93A3F883}"/>
    <dgm:cxn modelId="{40F44BB2-E974-43BF-994F-2A7B2778484D}" type="presOf" srcId="{B2F6A9E9-420F-4829-83E0-BD1CF5C9BA90}" destId="{D618F16E-B392-4178-9317-22352EC8D05E}" srcOrd="0" destOrd="0" presId="urn:microsoft.com/office/officeart/2005/8/layout/vProcess5"/>
    <dgm:cxn modelId="{1DD91BB5-74E5-4F06-9F8C-958E77C43D7E}" srcId="{A3CA3EA0-1DEA-4D2D-9F4F-C5507FCE3306}" destId="{B2F6A9E9-420F-4829-83E0-BD1CF5C9BA90}" srcOrd="1" destOrd="0" parTransId="{FC66B528-CF29-4AFD-A398-8FD37EC49F23}" sibTransId="{7853E7DD-0A2C-400F-AABB-F5EF536E6A0B}"/>
    <dgm:cxn modelId="{3CF41FC0-40D9-4A7F-801A-1DE162603F5F}" type="presOf" srcId="{B2F6A9E9-420F-4829-83E0-BD1CF5C9BA90}" destId="{06AF94BD-E105-437A-81E4-EC41D07F62BA}" srcOrd="1" destOrd="0" presId="urn:microsoft.com/office/officeart/2005/8/layout/vProcess5"/>
    <dgm:cxn modelId="{ED6FABCC-2F84-4D19-BC74-6BA37B6D6FAF}" srcId="{A3CA3EA0-1DEA-4D2D-9F4F-C5507FCE3306}" destId="{B0EAA59C-2CC0-47CB-AF2B-36D1B8295444}" srcOrd="2" destOrd="0" parTransId="{15E76AA3-3FD6-41A7-BA58-91F388FB8041}" sibTransId="{4A9ACBEF-4B60-4362-B81F-B1CE0FB47881}"/>
    <dgm:cxn modelId="{A464B8D0-FB84-4E82-BE34-996FEF009FE7}" type="presOf" srcId="{B0EAA59C-2CC0-47CB-AF2B-36D1B8295444}" destId="{5A41EC1A-B8E8-4D8F-8BBA-5C6E0675BB26}" srcOrd="0" destOrd="0" presId="urn:microsoft.com/office/officeart/2005/8/layout/vProcess5"/>
    <dgm:cxn modelId="{B34BC8F0-15DF-4907-8235-918001F171B3}" type="presOf" srcId="{B0EAA59C-2CC0-47CB-AF2B-36D1B8295444}" destId="{C115C1B1-290B-44A8-B0B0-1DFCE5C3FB97}" srcOrd="1" destOrd="0" presId="urn:microsoft.com/office/officeart/2005/8/layout/vProcess5"/>
    <dgm:cxn modelId="{937F18FD-3754-445E-A930-524B8D59DB0D}" type="presOf" srcId="{15BADD88-D95D-45C0-AB5C-195E1710E8E0}" destId="{3A59A6CD-5E04-40E2-BDE3-8CDE05C8C84E}" srcOrd="0" destOrd="0" presId="urn:microsoft.com/office/officeart/2005/8/layout/vProcess5"/>
    <dgm:cxn modelId="{7D162D3D-E24B-4410-925D-4D0F5A17C77D}" type="presParOf" srcId="{AA7BC47B-C511-4E9E-92CA-D04B62B9C3A0}" destId="{EE379B09-1B7C-45D7-B4EB-46807F97A8C2}" srcOrd="0" destOrd="0" presId="urn:microsoft.com/office/officeart/2005/8/layout/vProcess5"/>
    <dgm:cxn modelId="{0969AE20-3940-4393-B7F6-4C6BC2B2C272}" type="presParOf" srcId="{AA7BC47B-C511-4E9E-92CA-D04B62B9C3A0}" destId="{B1354FBE-9470-48C9-B884-9EFDF64C1A82}" srcOrd="1" destOrd="0" presId="urn:microsoft.com/office/officeart/2005/8/layout/vProcess5"/>
    <dgm:cxn modelId="{2E0B3A0C-B42A-47FE-9EF9-8F1BC22187B4}" type="presParOf" srcId="{AA7BC47B-C511-4E9E-92CA-D04B62B9C3A0}" destId="{D618F16E-B392-4178-9317-22352EC8D05E}" srcOrd="2" destOrd="0" presId="urn:microsoft.com/office/officeart/2005/8/layout/vProcess5"/>
    <dgm:cxn modelId="{0FD07C86-0685-4869-8DB0-6171F6028AD8}" type="presParOf" srcId="{AA7BC47B-C511-4E9E-92CA-D04B62B9C3A0}" destId="{5A41EC1A-B8E8-4D8F-8BBA-5C6E0675BB26}" srcOrd="3" destOrd="0" presId="urn:microsoft.com/office/officeart/2005/8/layout/vProcess5"/>
    <dgm:cxn modelId="{59C2583B-3A96-4BD2-9C1D-3A281620AB97}" type="presParOf" srcId="{AA7BC47B-C511-4E9E-92CA-D04B62B9C3A0}" destId="{3A59A6CD-5E04-40E2-BDE3-8CDE05C8C84E}" srcOrd="4" destOrd="0" presId="urn:microsoft.com/office/officeart/2005/8/layout/vProcess5"/>
    <dgm:cxn modelId="{95A14A00-B47D-47AB-8076-45E3170E9342}" type="presParOf" srcId="{AA7BC47B-C511-4E9E-92CA-D04B62B9C3A0}" destId="{35233548-55D9-488F-A73C-CC7CEC685A72}" srcOrd="5" destOrd="0" presId="urn:microsoft.com/office/officeart/2005/8/layout/vProcess5"/>
    <dgm:cxn modelId="{5056E139-DBF9-462D-898D-566CF4289458}" type="presParOf" srcId="{AA7BC47B-C511-4E9E-92CA-D04B62B9C3A0}" destId="{909C68F1-26F0-4B88-9DB6-AF49F94EE5D4}" srcOrd="6" destOrd="0" presId="urn:microsoft.com/office/officeart/2005/8/layout/vProcess5"/>
    <dgm:cxn modelId="{F2CDFE6C-2440-40EF-AC08-4F60E6E9AC0C}" type="presParOf" srcId="{AA7BC47B-C511-4E9E-92CA-D04B62B9C3A0}" destId="{2D315634-0723-401F-82F3-E001FF475F83}" srcOrd="7" destOrd="0" presId="urn:microsoft.com/office/officeart/2005/8/layout/vProcess5"/>
    <dgm:cxn modelId="{8375B075-A778-41FD-9626-FC62B2A2E0CC}" type="presParOf" srcId="{AA7BC47B-C511-4E9E-92CA-D04B62B9C3A0}" destId="{63E0E4D2-0608-41EE-90F1-4040061CBC74}" srcOrd="8" destOrd="0" presId="urn:microsoft.com/office/officeart/2005/8/layout/vProcess5"/>
    <dgm:cxn modelId="{75DFCF14-6FA7-4EED-A17F-625E471FB1DB}" type="presParOf" srcId="{AA7BC47B-C511-4E9E-92CA-D04B62B9C3A0}" destId="{06AF94BD-E105-437A-81E4-EC41D07F62BA}" srcOrd="9" destOrd="0" presId="urn:microsoft.com/office/officeart/2005/8/layout/vProcess5"/>
    <dgm:cxn modelId="{177DA21A-8A92-4E5C-9D5D-A397B38F01D4}" type="presParOf" srcId="{AA7BC47B-C511-4E9E-92CA-D04B62B9C3A0}" destId="{C115C1B1-290B-44A8-B0B0-1DFCE5C3FB97}" srcOrd="10" destOrd="0" presId="urn:microsoft.com/office/officeart/2005/8/layout/vProcess5"/>
    <dgm:cxn modelId="{C41B5A17-77F1-4490-81E0-B50BF5A91A80}" type="presParOf" srcId="{AA7BC47B-C511-4E9E-92CA-D04B62B9C3A0}" destId="{F590ABAB-2AB3-4361-8C77-69B2977BF25B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EF67478-5349-496D-AC40-831EC7840A92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5002D23D-E865-4E4A-AB6E-C10B850797CA}">
      <dgm:prSet phldrT="[Text]"/>
      <dgm:spPr/>
      <dgm:t>
        <a:bodyPr/>
        <a:lstStyle/>
        <a:p>
          <a:pPr>
            <a:buNone/>
          </a:pPr>
          <a:r>
            <a:rPr lang="en-US" dirty="0"/>
            <a:t>1</a:t>
          </a:r>
          <a:r>
            <a:rPr lang="en-US" baseline="30000" dirty="0"/>
            <a:t>st</a:t>
          </a:r>
          <a:r>
            <a:rPr lang="en-US" dirty="0"/>
            <a:t> Quintile</a:t>
          </a:r>
        </a:p>
      </dgm:t>
    </dgm:pt>
    <dgm:pt modelId="{0584B4AD-15EB-4DFB-9F82-82CCA1EBB025}" type="parTrans" cxnId="{60728EAC-137D-4741-8365-DC8DA8A11842}">
      <dgm:prSet/>
      <dgm:spPr/>
      <dgm:t>
        <a:bodyPr/>
        <a:lstStyle/>
        <a:p>
          <a:endParaRPr lang="en-US"/>
        </a:p>
      </dgm:t>
    </dgm:pt>
    <dgm:pt modelId="{FE167D4E-814A-4DE8-8B6A-419E9DADDEE6}" type="sibTrans" cxnId="{60728EAC-137D-4741-8365-DC8DA8A11842}">
      <dgm:prSet/>
      <dgm:spPr/>
      <dgm:t>
        <a:bodyPr/>
        <a:lstStyle/>
        <a:p>
          <a:endParaRPr lang="en-US"/>
        </a:p>
      </dgm:t>
    </dgm:pt>
    <dgm:pt modelId="{4D9C0247-4782-4ED3-90E4-2CB1166E8C21}">
      <dgm:prSet phldrT="[Text]"/>
      <dgm:spPr/>
      <dgm:t>
        <a:bodyPr/>
        <a:lstStyle/>
        <a:p>
          <a:pPr>
            <a:buNone/>
          </a:pPr>
          <a:r>
            <a:rPr lang="en-US" dirty="0"/>
            <a:t>3</a:t>
          </a:r>
          <a:r>
            <a:rPr lang="en-US" baseline="30000" dirty="0"/>
            <a:t>rd</a:t>
          </a:r>
          <a:r>
            <a:rPr lang="en-US" dirty="0"/>
            <a:t> Quintile </a:t>
          </a:r>
        </a:p>
      </dgm:t>
    </dgm:pt>
    <dgm:pt modelId="{8A34C957-A4BA-4671-A05B-5E30517610B8}" type="parTrans" cxnId="{45247F55-00FF-4196-A280-CD90CC41B9CE}">
      <dgm:prSet/>
      <dgm:spPr/>
      <dgm:t>
        <a:bodyPr/>
        <a:lstStyle/>
        <a:p>
          <a:endParaRPr lang="en-US"/>
        </a:p>
      </dgm:t>
    </dgm:pt>
    <dgm:pt modelId="{D3E3E575-5486-4963-B12C-169393CAFA45}" type="sibTrans" cxnId="{45247F55-00FF-4196-A280-CD90CC41B9CE}">
      <dgm:prSet/>
      <dgm:spPr/>
      <dgm:t>
        <a:bodyPr/>
        <a:lstStyle/>
        <a:p>
          <a:endParaRPr lang="en-US"/>
        </a:p>
      </dgm:t>
    </dgm:pt>
    <dgm:pt modelId="{30398900-F54C-46EC-912B-7E83058765AE}">
      <dgm:prSet phldrT="[Text]"/>
      <dgm:spPr/>
      <dgm:t>
        <a:bodyPr/>
        <a:lstStyle/>
        <a:p>
          <a:pPr>
            <a:buNone/>
          </a:pPr>
          <a:r>
            <a:rPr lang="en-US" dirty="0"/>
            <a:t>5</a:t>
          </a:r>
          <a:r>
            <a:rPr lang="en-US" baseline="30000" dirty="0"/>
            <a:t>th</a:t>
          </a:r>
          <a:r>
            <a:rPr lang="en-US" dirty="0"/>
            <a:t> Quintile</a:t>
          </a:r>
        </a:p>
      </dgm:t>
    </dgm:pt>
    <dgm:pt modelId="{BA9A91EF-6BBB-4FEE-8A6D-18BA1D53E89C}" type="parTrans" cxnId="{F81F5B1A-072F-4CD4-9A53-CF312E276766}">
      <dgm:prSet/>
      <dgm:spPr/>
      <dgm:t>
        <a:bodyPr/>
        <a:lstStyle/>
        <a:p>
          <a:endParaRPr lang="en-US"/>
        </a:p>
      </dgm:t>
    </dgm:pt>
    <dgm:pt modelId="{FD633840-BF25-44CD-984B-84D8DE60BE71}" type="sibTrans" cxnId="{F81F5B1A-072F-4CD4-9A53-CF312E276766}">
      <dgm:prSet/>
      <dgm:spPr/>
      <dgm:t>
        <a:bodyPr/>
        <a:lstStyle/>
        <a:p>
          <a:endParaRPr lang="en-US"/>
        </a:p>
      </dgm:t>
    </dgm:pt>
    <dgm:pt modelId="{B12D374F-1A36-4E59-AEAF-743F55A6ADC6}">
      <dgm:prSet phldrT="[Text]"/>
      <dgm:spPr/>
      <dgm:t>
        <a:bodyPr/>
        <a:lstStyle/>
        <a:p>
          <a:pPr>
            <a:buNone/>
          </a:pPr>
          <a:r>
            <a:rPr lang="en-US" dirty="0"/>
            <a:t>Lowest 20% of earners</a:t>
          </a:r>
        </a:p>
      </dgm:t>
    </dgm:pt>
    <dgm:pt modelId="{F0615ABA-028E-4635-89F8-DE497F70C298}" type="parTrans" cxnId="{8F797731-31A2-4076-93FD-DE1A5A1E037E}">
      <dgm:prSet/>
      <dgm:spPr/>
      <dgm:t>
        <a:bodyPr/>
        <a:lstStyle/>
        <a:p>
          <a:endParaRPr lang="en-US"/>
        </a:p>
      </dgm:t>
    </dgm:pt>
    <dgm:pt modelId="{EFB04186-BBF1-451A-8E92-6E3C5F2E1913}" type="sibTrans" cxnId="{8F797731-31A2-4076-93FD-DE1A5A1E037E}">
      <dgm:prSet/>
      <dgm:spPr/>
      <dgm:t>
        <a:bodyPr/>
        <a:lstStyle/>
        <a:p>
          <a:endParaRPr lang="en-US"/>
        </a:p>
      </dgm:t>
    </dgm:pt>
    <dgm:pt modelId="{EBFE4012-CEA9-4E7E-8C85-C6D3795D4297}">
      <dgm:prSet phldrT="[Text]"/>
      <dgm:spPr/>
      <dgm:t>
        <a:bodyPr/>
        <a:lstStyle/>
        <a:p>
          <a:pPr>
            <a:buNone/>
          </a:pPr>
          <a:r>
            <a:rPr lang="en-US" dirty="0"/>
            <a:t>Middle 20% of earners</a:t>
          </a:r>
        </a:p>
      </dgm:t>
    </dgm:pt>
    <dgm:pt modelId="{7CB39CEB-7905-40FF-8CB6-0120D199D295}" type="parTrans" cxnId="{F9143DBC-6BFD-4599-8241-434D1F5ABC20}">
      <dgm:prSet/>
      <dgm:spPr/>
      <dgm:t>
        <a:bodyPr/>
        <a:lstStyle/>
        <a:p>
          <a:endParaRPr lang="en-US"/>
        </a:p>
      </dgm:t>
    </dgm:pt>
    <dgm:pt modelId="{846DF8B3-E7E7-4693-9734-F24764C7943A}" type="sibTrans" cxnId="{F9143DBC-6BFD-4599-8241-434D1F5ABC20}">
      <dgm:prSet/>
      <dgm:spPr/>
      <dgm:t>
        <a:bodyPr/>
        <a:lstStyle/>
        <a:p>
          <a:endParaRPr lang="en-US"/>
        </a:p>
      </dgm:t>
    </dgm:pt>
    <dgm:pt modelId="{026E4C04-696B-4523-B358-3C2B01CDBC05}">
      <dgm:prSet phldrT="[Text]"/>
      <dgm:spPr/>
      <dgm:t>
        <a:bodyPr/>
        <a:lstStyle/>
        <a:p>
          <a:pPr>
            <a:buNone/>
          </a:pPr>
          <a:r>
            <a:rPr lang="en-US" dirty="0"/>
            <a:t>Highest 20% of earners</a:t>
          </a:r>
        </a:p>
      </dgm:t>
    </dgm:pt>
    <dgm:pt modelId="{80EC5307-3404-44A3-B8B5-428DDADDE363}" type="parTrans" cxnId="{6A385623-6B3E-45F5-97E8-E56372B07221}">
      <dgm:prSet/>
      <dgm:spPr/>
      <dgm:t>
        <a:bodyPr/>
        <a:lstStyle/>
        <a:p>
          <a:endParaRPr lang="en-US"/>
        </a:p>
      </dgm:t>
    </dgm:pt>
    <dgm:pt modelId="{FA279683-093D-43B9-B25C-A5214B3F8E93}" type="sibTrans" cxnId="{6A385623-6B3E-45F5-97E8-E56372B07221}">
      <dgm:prSet/>
      <dgm:spPr/>
      <dgm:t>
        <a:bodyPr/>
        <a:lstStyle/>
        <a:p>
          <a:endParaRPr lang="en-US"/>
        </a:p>
      </dgm:t>
    </dgm:pt>
    <dgm:pt modelId="{0904587A-A4FA-4FD0-B4FA-7BE307336747}">
      <dgm:prSet phldrT="[Text]"/>
      <dgm:spPr/>
      <dgm:t>
        <a:bodyPr/>
        <a:lstStyle/>
        <a:p>
          <a:pPr>
            <a:buNone/>
          </a:pPr>
          <a:r>
            <a:rPr lang="en-US" dirty="0"/>
            <a:t>2</a:t>
          </a:r>
          <a:r>
            <a:rPr lang="en-US" baseline="30000" dirty="0"/>
            <a:t>nd</a:t>
          </a:r>
          <a:r>
            <a:rPr lang="en-US" dirty="0"/>
            <a:t> Quintile</a:t>
          </a:r>
        </a:p>
      </dgm:t>
    </dgm:pt>
    <dgm:pt modelId="{8D569DF1-68D2-40CB-8506-3BF8FC459A2C}" type="parTrans" cxnId="{E9C1F08A-B67C-48C4-A536-63CA6110BA01}">
      <dgm:prSet/>
      <dgm:spPr/>
      <dgm:t>
        <a:bodyPr/>
        <a:lstStyle/>
        <a:p>
          <a:endParaRPr lang="en-US"/>
        </a:p>
      </dgm:t>
    </dgm:pt>
    <dgm:pt modelId="{B085E37B-1AE6-4701-928F-0021C7F3A037}" type="sibTrans" cxnId="{E9C1F08A-B67C-48C4-A536-63CA6110BA01}">
      <dgm:prSet/>
      <dgm:spPr/>
      <dgm:t>
        <a:bodyPr/>
        <a:lstStyle/>
        <a:p>
          <a:endParaRPr lang="en-US"/>
        </a:p>
      </dgm:t>
    </dgm:pt>
    <dgm:pt modelId="{056D933F-04C3-43A3-810E-82D02475D75C}">
      <dgm:prSet phldrT="[Text]"/>
      <dgm:spPr/>
      <dgm:t>
        <a:bodyPr/>
        <a:lstStyle/>
        <a:p>
          <a:r>
            <a:rPr lang="en-US" dirty="0"/>
            <a:t>4</a:t>
          </a:r>
          <a:r>
            <a:rPr lang="en-US" baseline="30000" dirty="0"/>
            <a:t>th</a:t>
          </a:r>
          <a:r>
            <a:rPr lang="en-US" dirty="0"/>
            <a:t> Quintile</a:t>
          </a:r>
        </a:p>
      </dgm:t>
    </dgm:pt>
    <dgm:pt modelId="{9EAB5DCF-169A-4AEB-8A01-A786B8844D53}" type="parTrans" cxnId="{B7AFF25A-CD7F-46E8-8F7B-12E6571E8F41}">
      <dgm:prSet/>
      <dgm:spPr/>
      <dgm:t>
        <a:bodyPr/>
        <a:lstStyle/>
        <a:p>
          <a:endParaRPr lang="en-US"/>
        </a:p>
      </dgm:t>
    </dgm:pt>
    <dgm:pt modelId="{580EC3F3-F07E-4D29-B17C-53F31AC311C1}" type="sibTrans" cxnId="{B7AFF25A-CD7F-46E8-8F7B-12E6571E8F41}">
      <dgm:prSet/>
      <dgm:spPr/>
      <dgm:t>
        <a:bodyPr/>
        <a:lstStyle/>
        <a:p>
          <a:endParaRPr lang="en-US"/>
        </a:p>
      </dgm:t>
    </dgm:pt>
    <dgm:pt modelId="{B5C98FB6-5356-46BB-8372-AF15DE88F0C9}" type="pres">
      <dgm:prSet presAssocID="{6EF67478-5349-496D-AC40-831EC7840A92}" presName="Name0" presStyleCnt="0">
        <dgm:presLayoutVars>
          <dgm:dir/>
          <dgm:resizeHandles val="exact"/>
        </dgm:presLayoutVars>
      </dgm:prSet>
      <dgm:spPr/>
    </dgm:pt>
    <dgm:pt modelId="{57604A94-72AD-4D6D-8EC6-768C2CAD703C}" type="pres">
      <dgm:prSet presAssocID="{6EF67478-5349-496D-AC40-831EC7840A92}" presName="arrow" presStyleLbl="bgShp" presStyleIdx="0" presStyleCnt="1"/>
      <dgm:spPr/>
    </dgm:pt>
    <dgm:pt modelId="{F7DD2D9A-5E26-4C5A-BE02-9BE6761CDD45}" type="pres">
      <dgm:prSet presAssocID="{6EF67478-5349-496D-AC40-831EC7840A92}" presName="points" presStyleCnt="0"/>
      <dgm:spPr/>
    </dgm:pt>
    <dgm:pt modelId="{BFA655B0-B6CE-4EC7-AAA8-8EA1A21B25ED}" type="pres">
      <dgm:prSet presAssocID="{5002D23D-E865-4E4A-AB6E-C10B850797CA}" presName="compositeA" presStyleCnt="0"/>
      <dgm:spPr/>
    </dgm:pt>
    <dgm:pt modelId="{66AECFE6-2052-4C59-87A6-5592975D9B18}" type="pres">
      <dgm:prSet presAssocID="{5002D23D-E865-4E4A-AB6E-C10B850797CA}" presName="textA" presStyleLbl="revTx" presStyleIdx="0" presStyleCnt="5">
        <dgm:presLayoutVars>
          <dgm:bulletEnabled val="1"/>
        </dgm:presLayoutVars>
      </dgm:prSet>
      <dgm:spPr/>
    </dgm:pt>
    <dgm:pt modelId="{E4AFC225-8D5A-4A59-ABD6-874F6A2362B6}" type="pres">
      <dgm:prSet presAssocID="{5002D23D-E865-4E4A-AB6E-C10B850797CA}" presName="circleA" presStyleLbl="node1" presStyleIdx="0" presStyleCnt="5"/>
      <dgm:spPr/>
    </dgm:pt>
    <dgm:pt modelId="{A8589475-22E4-4F78-8F94-CFB35A6466BF}" type="pres">
      <dgm:prSet presAssocID="{5002D23D-E865-4E4A-AB6E-C10B850797CA}" presName="spaceA" presStyleCnt="0"/>
      <dgm:spPr/>
    </dgm:pt>
    <dgm:pt modelId="{30C7AB97-02C1-4F62-AA7F-6DEC58977379}" type="pres">
      <dgm:prSet presAssocID="{FE167D4E-814A-4DE8-8B6A-419E9DADDEE6}" presName="space" presStyleCnt="0"/>
      <dgm:spPr/>
    </dgm:pt>
    <dgm:pt modelId="{043F4E5F-2176-46DD-AC36-3A35AEED0783}" type="pres">
      <dgm:prSet presAssocID="{0904587A-A4FA-4FD0-B4FA-7BE307336747}" presName="compositeB" presStyleCnt="0"/>
      <dgm:spPr/>
    </dgm:pt>
    <dgm:pt modelId="{BEF985B6-6BFE-4A22-81F4-8B85B8B3089E}" type="pres">
      <dgm:prSet presAssocID="{0904587A-A4FA-4FD0-B4FA-7BE307336747}" presName="textB" presStyleLbl="revTx" presStyleIdx="1" presStyleCnt="5">
        <dgm:presLayoutVars>
          <dgm:bulletEnabled val="1"/>
        </dgm:presLayoutVars>
      </dgm:prSet>
      <dgm:spPr/>
    </dgm:pt>
    <dgm:pt modelId="{96201A3B-EB7D-4134-BF53-19F4E879C2B6}" type="pres">
      <dgm:prSet presAssocID="{0904587A-A4FA-4FD0-B4FA-7BE307336747}" presName="circleB" presStyleLbl="node1" presStyleIdx="1" presStyleCnt="5"/>
      <dgm:spPr/>
    </dgm:pt>
    <dgm:pt modelId="{47A3D77C-D34E-47DD-A5E2-A93D11D9E74D}" type="pres">
      <dgm:prSet presAssocID="{0904587A-A4FA-4FD0-B4FA-7BE307336747}" presName="spaceB" presStyleCnt="0"/>
      <dgm:spPr/>
    </dgm:pt>
    <dgm:pt modelId="{AC26D69A-810F-4972-8815-7FE8964DAD12}" type="pres">
      <dgm:prSet presAssocID="{B085E37B-1AE6-4701-928F-0021C7F3A037}" presName="space" presStyleCnt="0"/>
      <dgm:spPr/>
    </dgm:pt>
    <dgm:pt modelId="{0C6A0B7C-4D15-4EAF-B277-2C78D156046D}" type="pres">
      <dgm:prSet presAssocID="{4D9C0247-4782-4ED3-90E4-2CB1166E8C21}" presName="compositeA" presStyleCnt="0"/>
      <dgm:spPr/>
    </dgm:pt>
    <dgm:pt modelId="{8E28105C-3128-4BD3-B31D-3BDC08AB7B83}" type="pres">
      <dgm:prSet presAssocID="{4D9C0247-4782-4ED3-90E4-2CB1166E8C21}" presName="textA" presStyleLbl="revTx" presStyleIdx="2" presStyleCnt="5">
        <dgm:presLayoutVars>
          <dgm:bulletEnabled val="1"/>
        </dgm:presLayoutVars>
      </dgm:prSet>
      <dgm:spPr/>
    </dgm:pt>
    <dgm:pt modelId="{6792C53C-3D66-4AD0-83AE-A095EE8DA5A0}" type="pres">
      <dgm:prSet presAssocID="{4D9C0247-4782-4ED3-90E4-2CB1166E8C21}" presName="circleA" presStyleLbl="node1" presStyleIdx="2" presStyleCnt="5"/>
      <dgm:spPr/>
    </dgm:pt>
    <dgm:pt modelId="{14C0DDB4-6995-4B9E-9780-21534B9982B3}" type="pres">
      <dgm:prSet presAssocID="{4D9C0247-4782-4ED3-90E4-2CB1166E8C21}" presName="spaceA" presStyleCnt="0"/>
      <dgm:spPr/>
    </dgm:pt>
    <dgm:pt modelId="{412F152C-CE81-4D49-91F4-4F2BEC1E32FF}" type="pres">
      <dgm:prSet presAssocID="{D3E3E575-5486-4963-B12C-169393CAFA45}" presName="space" presStyleCnt="0"/>
      <dgm:spPr/>
    </dgm:pt>
    <dgm:pt modelId="{A7A34B89-E5A0-4097-8754-35CACD724A89}" type="pres">
      <dgm:prSet presAssocID="{056D933F-04C3-43A3-810E-82D02475D75C}" presName="compositeB" presStyleCnt="0"/>
      <dgm:spPr/>
    </dgm:pt>
    <dgm:pt modelId="{4C141592-3857-415D-B12D-A8C3C7793891}" type="pres">
      <dgm:prSet presAssocID="{056D933F-04C3-43A3-810E-82D02475D75C}" presName="textB" presStyleLbl="revTx" presStyleIdx="3" presStyleCnt="5">
        <dgm:presLayoutVars>
          <dgm:bulletEnabled val="1"/>
        </dgm:presLayoutVars>
      </dgm:prSet>
      <dgm:spPr/>
    </dgm:pt>
    <dgm:pt modelId="{8D053280-E6AA-4212-8228-EFB82F6F0432}" type="pres">
      <dgm:prSet presAssocID="{056D933F-04C3-43A3-810E-82D02475D75C}" presName="circleB" presStyleLbl="node1" presStyleIdx="3" presStyleCnt="5"/>
      <dgm:spPr/>
    </dgm:pt>
    <dgm:pt modelId="{5CB7B5A3-4B08-4F9F-8806-42E4FD814BD4}" type="pres">
      <dgm:prSet presAssocID="{056D933F-04C3-43A3-810E-82D02475D75C}" presName="spaceB" presStyleCnt="0"/>
      <dgm:spPr/>
    </dgm:pt>
    <dgm:pt modelId="{675571C2-F4E7-4F25-8DF0-00D1AB817E80}" type="pres">
      <dgm:prSet presAssocID="{580EC3F3-F07E-4D29-B17C-53F31AC311C1}" presName="space" presStyleCnt="0"/>
      <dgm:spPr/>
    </dgm:pt>
    <dgm:pt modelId="{F0EFCCF8-E365-4450-9C80-112F86FFF9C1}" type="pres">
      <dgm:prSet presAssocID="{30398900-F54C-46EC-912B-7E83058765AE}" presName="compositeA" presStyleCnt="0"/>
      <dgm:spPr/>
    </dgm:pt>
    <dgm:pt modelId="{128B82B4-8EF1-49C9-BC11-9583D662B070}" type="pres">
      <dgm:prSet presAssocID="{30398900-F54C-46EC-912B-7E83058765AE}" presName="textA" presStyleLbl="revTx" presStyleIdx="4" presStyleCnt="5">
        <dgm:presLayoutVars>
          <dgm:bulletEnabled val="1"/>
        </dgm:presLayoutVars>
      </dgm:prSet>
      <dgm:spPr/>
    </dgm:pt>
    <dgm:pt modelId="{04740647-967C-427D-8A8E-0B4CD3518329}" type="pres">
      <dgm:prSet presAssocID="{30398900-F54C-46EC-912B-7E83058765AE}" presName="circleA" presStyleLbl="node1" presStyleIdx="4" presStyleCnt="5"/>
      <dgm:spPr/>
    </dgm:pt>
    <dgm:pt modelId="{FAA0BF75-6CE4-4678-93DE-CF4778868521}" type="pres">
      <dgm:prSet presAssocID="{30398900-F54C-46EC-912B-7E83058765AE}" presName="spaceA" presStyleCnt="0"/>
      <dgm:spPr/>
    </dgm:pt>
  </dgm:ptLst>
  <dgm:cxnLst>
    <dgm:cxn modelId="{DB978410-B760-4520-A9E2-E832DC47FF03}" type="presOf" srcId="{0904587A-A4FA-4FD0-B4FA-7BE307336747}" destId="{BEF985B6-6BFE-4A22-81F4-8B85B8B3089E}" srcOrd="0" destOrd="0" presId="urn:microsoft.com/office/officeart/2005/8/layout/hProcess11"/>
    <dgm:cxn modelId="{F81F5B1A-072F-4CD4-9A53-CF312E276766}" srcId="{6EF67478-5349-496D-AC40-831EC7840A92}" destId="{30398900-F54C-46EC-912B-7E83058765AE}" srcOrd="4" destOrd="0" parTransId="{BA9A91EF-6BBB-4FEE-8A6D-18BA1D53E89C}" sibTransId="{FD633840-BF25-44CD-984B-84D8DE60BE71}"/>
    <dgm:cxn modelId="{6A385623-6B3E-45F5-97E8-E56372B07221}" srcId="{30398900-F54C-46EC-912B-7E83058765AE}" destId="{026E4C04-696B-4523-B358-3C2B01CDBC05}" srcOrd="0" destOrd="0" parTransId="{80EC5307-3404-44A3-B8B5-428DDADDE363}" sibTransId="{FA279683-093D-43B9-B25C-A5214B3F8E93}"/>
    <dgm:cxn modelId="{8F797731-31A2-4076-93FD-DE1A5A1E037E}" srcId="{5002D23D-E865-4E4A-AB6E-C10B850797CA}" destId="{B12D374F-1A36-4E59-AEAF-743F55A6ADC6}" srcOrd="0" destOrd="0" parTransId="{F0615ABA-028E-4635-89F8-DE497F70C298}" sibTransId="{EFB04186-BBF1-451A-8E92-6E3C5F2E1913}"/>
    <dgm:cxn modelId="{6D5EDB36-8E04-47A8-85D5-69FCDE522632}" type="presOf" srcId="{B12D374F-1A36-4E59-AEAF-743F55A6ADC6}" destId="{66AECFE6-2052-4C59-87A6-5592975D9B18}" srcOrd="0" destOrd="1" presId="urn:microsoft.com/office/officeart/2005/8/layout/hProcess11"/>
    <dgm:cxn modelId="{78AD2067-CDCE-44E9-B85E-3F98151ACD46}" type="presOf" srcId="{4D9C0247-4782-4ED3-90E4-2CB1166E8C21}" destId="{8E28105C-3128-4BD3-B31D-3BDC08AB7B83}" srcOrd="0" destOrd="0" presId="urn:microsoft.com/office/officeart/2005/8/layout/hProcess11"/>
    <dgm:cxn modelId="{9B9D8B49-C470-41E4-8F44-9E56DEFB3B91}" type="presOf" srcId="{EBFE4012-CEA9-4E7E-8C85-C6D3795D4297}" destId="{8E28105C-3128-4BD3-B31D-3BDC08AB7B83}" srcOrd="0" destOrd="1" presId="urn:microsoft.com/office/officeart/2005/8/layout/hProcess11"/>
    <dgm:cxn modelId="{45247F55-00FF-4196-A280-CD90CC41B9CE}" srcId="{6EF67478-5349-496D-AC40-831EC7840A92}" destId="{4D9C0247-4782-4ED3-90E4-2CB1166E8C21}" srcOrd="2" destOrd="0" parTransId="{8A34C957-A4BA-4671-A05B-5E30517610B8}" sibTransId="{D3E3E575-5486-4963-B12C-169393CAFA45}"/>
    <dgm:cxn modelId="{B7AFF25A-CD7F-46E8-8F7B-12E6571E8F41}" srcId="{6EF67478-5349-496D-AC40-831EC7840A92}" destId="{056D933F-04C3-43A3-810E-82D02475D75C}" srcOrd="3" destOrd="0" parTransId="{9EAB5DCF-169A-4AEB-8A01-A786B8844D53}" sibTransId="{580EC3F3-F07E-4D29-B17C-53F31AC311C1}"/>
    <dgm:cxn modelId="{E9C1F08A-B67C-48C4-A536-63CA6110BA01}" srcId="{6EF67478-5349-496D-AC40-831EC7840A92}" destId="{0904587A-A4FA-4FD0-B4FA-7BE307336747}" srcOrd="1" destOrd="0" parTransId="{8D569DF1-68D2-40CB-8506-3BF8FC459A2C}" sibTransId="{B085E37B-1AE6-4701-928F-0021C7F3A037}"/>
    <dgm:cxn modelId="{42749296-823C-4E98-A232-B47F6E24A7A1}" type="presOf" srcId="{056D933F-04C3-43A3-810E-82D02475D75C}" destId="{4C141592-3857-415D-B12D-A8C3C7793891}" srcOrd="0" destOrd="0" presId="urn:microsoft.com/office/officeart/2005/8/layout/hProcess11"/>
    <dgm:cxn modelId="{E7BE1F9C-5599-4444-A318-EB191CD77E9E}" type="presOf" srcId="{5002D23D-E865-4E4A-AB6E-C10B850797CA}" destId="{66AECFE6-2052-4C59-87A6-5592975D9B18}" srcOrd="0" destOrd="0" presId="urn:microsoft.com/office/officeart/2005/8/layout/hProcess11"/>
    <dgm:cxn modelId="{A21799A8-24C6-4487-B721-9755F6C16A13}" type="presOf" srcId="{6EF67478-5349-496D-AC40-831EC7840A92}" destId="{B5C98FB6-5356-46BB-8372-AF15DE88F0C9}" srcOrd="0" destOrd="0" presId="urn:microsoft.com/office/officeart/2005/8/layout/hProcess11"/>
    <dgm:cxn modelId="{A89E6AAA-34F6-40A7-AC72-5E23581C3724}" type="presOf" srcId="{026E4C04-696B-4523-B358-3C2B01CDBC05}" destId="{128B82B4-8EF1-49C9-BC11-9583D662B070}" srcOrd="0" destOrd="1" presId="urn:microsoft.com/office/officeart/2005/8/layout/hProcess11"/>
    <dgm:cxn modelId="{784CB5AB-4110-48E9-9EF2-A9F017806F0A}" type="presOf" srcId="{30398900-F54C-46EC-912B-7E83058765AE}" destId="{128B82B4-8EF1-49C9-BC11-9583D662B070}" srcOrd="0" destOrd="0" presId="urn:microsoft.com/office/officeart/2005/8/layout/hProcess11"/>
    <dgm:cxn modelId="{60728EAC-137D-4741-8365-DC8DA8A11842}" srcId="{6EF67478-5349-496D-AC40-831EC7840A92}" destId="{5002D23D-E865-4E4A-AB6E-C10B850797CA}" srcOrd="0" destOrd="0" parTransId="{0584B4AD-15EB-4DFB-9F82-82CCA1EBB025}" sibTransId="{FE167D4E-814A-4DE8-8B6A-419E9DADDEE6}"/>
    <dgm:cxn modelId="{F9143DBC-6BFD-4599-8241-434D1F5ABC20}" srcId="{4D9C0247-4782-4ED3-90E4-2CB1166E8C21}" destId="{EBFE4012-CEA9-4E7E-8C85-C6D3795D4297}" srcOrd="0" destOrd="0" parTransId="{7CB39CEB-7905-40FF-8CB6-0120D199D295}" sibTransId="{846DF8B3-E7E7-4693-9734-F24764C7943A}"/>
    <dgm:cxn modelId="{CCDF9974-6EB5-4342-B1E3-2386954AEDBD}" type="presParOf" srcId="{B5C98FB6-5356-46BB-8372-AF15DE88F0C9}" destId="{57604A94-72AD-4D6D-8EC6-768C2CAD703C}" srcOrd="0" destOrd="0" presId="urn:microsoft.com/office/officeart/2005/8/layout/hProcess11"/>
    <dgm:cxn modelId="{F29FA19D-4946-4631-9450-C9B140B3D461}" type="presParOf" srcId="{B5C98FB6-5356-46BB-8372-AF15DE88F0C9}" destId="{F7DD2D9A-5E26-4C5A-BE02-9BE6761CDD45}" srcOrd="1" destOrd="0" presId="urn:microsoft.com/office/officeart/2005/8/layout/hProcess11"/>
    <dgm:cxn modelId="{AF130C59-73DC-4A70-8D98-7F7659AA397F}" type="presParOf" srcId="{F7DD2D9A-5E26-4C5A-BE02-9BE6761CDD45}" destId="{BFA655B0-B6CE-4EC7-AAA8-8EA1A21B25ED}" srcOrd="0" destOrd="0" presId="urn:microsoft.com/office/officeart/2005/8/layout/hProcess11"/>
    <dgm:cxn modelId="{68BA3C81-289A-46C4-BB24-31F79BFA1684}" type="presParOf" srcId="{BFA655B0-B6CE-4EC7-AAA8-8EA1A21B25ED}" destId="{66AECFE6-2052-4C59-87A6-5592975D9B18}" srcOrd="0" destOrd="0" presId="urn:microsoft.com/office/officeart/2005/8/layout/hProcess11"/>
    <dgm:cxn modelId="{4DBFF365-295A-4895-A408-AD1E6307E7E0}" type="presParOf" srcId="{BFA655B0-B6CE-4EC7-AAA8-8EA1A21B25ED}" destId="{E4AFC225-8D5A-4A59-ABD6-874F6A2362B6}" srcOrd="1" destOrd="0" presId="urn:microsoft.com/office/officeart/2005/8/layout/hProcess11"/>
    <dgm:cxn modelId="{C20A3A6C-F764-47D4-B977-F8089A408449}" type="presParOf" srcId="{BFA655B0-B6CE-4EC7-AAA8-8EA1A21B25ED}" destId="{A8589475-22E4-4F78-8F94-CFB35A6466BF}" srcOrd="2" destOrd="0" presId="urn:microsoft.com/office/officeart/2005/8/layout/hProcess11"/>
    <dgm:cxn modelId="{0DF190FC-B410-4349-AE1D-375A54194364}" type="presParOf" srcId="{F7DD2D9A-5E26-4C5A-BE02-9BE6761CDD45}" destId="{30C7AB97-02C1-4F62-AA7F-6DEC58977379}" srcOrd="1" destOrd="0" presId="urn:microsoft.com/office/officeart/2005/8/layout/hProcess11"/>
    <dgm:cxn modelId="{DBDA21B1-DA33-4ED3-A76A-A95F29D7EE55}" type="presParOf" srcId="{F7DD2D9A-5E26-4C5A-BE02-9BE6761CDD45}" destId="{043F4E5F-2176-46DD-AC36-3A35AEED0783}" srcOrd="2" destOrd="0" presId="urn:microsoft.com/office/officeart/2005/8/layout/hProcess11"/>
    <dgm:cxn modelId="{42345A6D-CAD6-43F0-B262-3E4287A25AF8}" type="presParOf" srcId="{043F4E5F-2176-46DD-AC36-3A35AEED0783}" destId="{BEF985B6-6BFE-4A22-81F4-8B85B8B3089E}" srcOrd="0" destOrd="0" presId="urn:microsoft.com/office/officeart/2005/8/layout/hProcess11"/>
    <dgm:cxn modelId="{539591F8-5224-46E3-AA44-3F79B02287AE}" type="presParOf" srcId="{043F4E5F-2176-46DD-AC36-3A35AEED0783}" destId="{96201A3B-EB7D-4134-BF53-19F4E879C2B6}" srcOrd="1" destOrd="0" presId="urn:microsoft.com/office/officeart/2005/8/layout/hProcess11"/>
    <dgm:cxn modelId="{BF98FC59-FECD-4A57-B6CF-F75E2660BED7}" type="presParOf" srcId="{043F4E5F-2176-46DD-AC36-3A35AEED0783}" destId="{47A3D77C-D34E-47DD-A5E2-A93D11D9E74D}" srcOrd="2" destOrd="0" presId="urn:microsoft.com/office/officeart/2005/8/layout/hProcess11"/>
    <dgm:cxn modelId="{5F55DF2E-0E6F-4F82-83C4-496A0AB1999B}" type="presParOf" srcId="{F7DD2D9A-5E26-4C5A-BE02-9BE6761CDD45}" destId="{AC26D69A-810F-4972-8815-7FE8964DAD12}" srcOrd="3" destOrd="0" presId="urn:microsoft.com/office/officeart/2005/8/layout/hProcess11"/>
    <dgm:cxn modelId="{353681C4-BBC5-49F9-A0DE-781F43598AF9}" type="presParOf" srcId="{F7DD2D9A-5E26-4C5A-BE02-9BE6761CDD45}" destId="{0C6A0B7C-4D15-4EAF-B277-2C78D156046D}" srcOrd="4" destOrd="0" presId="urn:microsoft.com/office/officeart/2005/8/layout/hProcess11"/>
    <dgm:cxn modelId="{A90FB53D-DF5A-4489-ABF9-352D3E169E72}" type="presParOf" srcId="{0C6A0B7C-4D15-4EAF-B277-2C78D156046D}" destId="{8E28105C-3128-4BD3-B31D-3BDC08AB7B83}" srcOrd="0" destOrd="0" presId="urn:microsoft.com/office/officeart/2005/8/layout/hProcess11"/>
    <dgm:cxn modelId="{81EDC5F4-1991-4179-89DC-91F9B2119935}" type="presParOf" srcId="{0C6A0B7C-4D15-4EAF-B277-2C78D156046D}" destId="{6792C53C-3D66-4AD0-83AE-A095EE8DA5A0}" srcOrd="1" destOrd="0" presId="urn:microsoft.com/office/officeart/2005/8/layout/hProcess11"/>
    <dgm:cxn modelId="{EEF78890-B4E7-416D-9B8F-4DF9FA4DE7C4}" type="presParOf" srcId="{0C6A0B7C-4D15-4EAF-B277-2C78D156046D}" destId="{14C0DDB4-6995-4B9E-9780-21534B9982B3}" srcOrd="2" destOrd="0" presId="urn:microsoft.com/office/officeart/2005/8/layout/hProcess11"/>
    <dgm:cxn modelId="{36B8A8DF-E762-4A60-BABE-19715008BEF8}" type="presParOf" srcId="{F7DD2D9A-5E26-4C5A-BE02-9BE6761CDD45}" destId="{412F152C-CE81-4D49-91F4-4F2BEC1E32FF}" srcOrd="5" destOrd="0" presId="urn:microsoft.com/office/officeart/2005/8/layout/hProcess11"/>
    <dgm:cxn modelId="{DAAEEEFB-6500-4A7A-807C-10908A2DFD1A}" type="presParOf" srcId="{F7DD2D9A-5E26-4C5A-BE02-9BE6761CDD45}" destId="{A7A34B89-E5A0-4097-8754-35CACD724A89}" srcOrd="6" destOrd="0" presId="urn:microsoft.com/office/officeart/2005/8/layout/hProcess11"/>
    <dgm:cxn modelId="{47CEC8C9-615B-42F8-B80E-9F80C6AA5D32}" type="presParOf" srcId="{A7A34B89-E5A0-4097-8754-35CACD724A89}" destId="{4C141592-3857-415D-B12D-A8C3C7793891}" srcOrd="0" destOrd="0" presId="urn:microsoft.com/office/officeart/2005/8/layout/hProcess11"/>
    <dgm:cxn modelId="{9F9515F8-B69B-4921-835D-7FFBA9F31FFD}" type="presParOf" srcId="{A7A34B89-E5A0-4097-8754-35CACD724A89}" destId="{8D053280-E6AA-4212-8228-EFB82F6F0432}" srcOrd="1" destOrd="0" presId="urn:microsoft.com/office/officeart/2005/8/layout/hProcess11"/>
    <dgm:cxn modelId="{23FBB4AD-E75B-431D-B15A-AB6FB82E0D9C}" type="presParOf" srcId="{A7A34B89-E5A0-4097-8754-35CACD724A89}" destId="{5CB7B5A3-4B08-4F9F-8806-42E4FD814BD4}" srcOrd="2" destOrd="0" presId="urn:microsoft.com/office/officeart/2005/8/layout/hProcess11"/>
    <dgm:cxn modelId="{BFBE8BB0-A420-4645-93E4-65EFC821D472}" type="presParOf" srcId="{F7DD2D9A-5E26-4C5A-BE02-9BE6761CDD45}" destId="{675571C2-F4E7-4F25-8DF0-00D1AB817E80}" srcOrd="7" destOrd="0" presId="urn:microsoft.com/office/officeart/2005/8/layout/hProcess11"/>
    <dgm:cxn modelId="{81FB3EFE-A16C-454D-A793-8866E7A95882}" type="presParOf" srcId="{F7DD2D9A-5E26-4C5A-BE02-9BE6761CDD45}" destId="{F0EFCCF8-E365-4450-9C80-112F86FFF9C1}" srcOrd="8" destOrd="0" presId="urn:microsoft.com/office/officeart/2005/8/layout/hProcess11"/>
    <dgm:cxn modelId="{BFFCDD2D-5546-48CC-8E86-E2EE7654AD32}" type="presParOf" srcId="{F0EFCCF8-E365-4450-9C80-112F86FFF9C1}" destId="{128B82B4-8EF1-49C9-BC11-9583D662B070}" srcOrd="0" destOrd="0" presId="urn:microsoft.com/office/officeart/2005/8/layout/hProcess11"/>
    <dgm:cxn modelId="{DAC2CCAA-AC29-472D-BDC4-C875361A9AB8}" type="presParOf" srcId="{F0EFCCF8-E365-4450-9C80-112F86FFF9C1}" destId="{04740647-967C-427D-8A8E-0B4CD3518329}" srcOrd="1" destOrd="0" presId="urn:microsoft.com/office/officeart/2005/8/layout/hProcess11"/>
    <dgm:cxn modelId="{19ACC79B-1437-47D2-96D7-5D09C469F403}" type="presParOf" srcId="{F0EFCCF8-E365-4450-9C80-112F86FFF9C1}" destId="{FAA0BF75-6CE4-4678-93DE-CF4778868521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33F8748-53D7-4F64-9681-6730D399EBEC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1684C92-C014-436C-8ABD-C60EEA0F2843}">
      <dgm:prSet/>
      <dgm:spPr/>
      <dgm:t>
        <a:bodyPr/>
        <a:lstStyle/>
        <a:p>
          <a:r>
            <a:rPr lang="en-US"/>
            <a:t>Income</a:t>
          </a:r>
        </a:p>
      </dgm:t>
    </dgm:pt>
    <dgm:pt modelId="{24786524-DEBC-4789-8055-5B5262250DCD}" type="parTrans" cxnId="{6505C2C3-9B51-4071-A842-C313F84DDDC7}">
      <dgm:prSet/>
      <dgm:spPr/>
      <dgm:t>
        <a:bodyPr/>
        <a:lstStyle/>
        <a:p>
          <a:endParaRPr lang="en-US"/>
        </a:p>
      </dgm:t>
    </dgm:pt>
    <dgm:pt modelId="{44D4F723-9500-4434-A400-7362B84A6C9C}" type="sibTrans" cxnId="{6505C2C3-9B51-4071-A842-C313F84DDDC7}">
      <dgm:prSet/>
      <dgm:spPr/>
      <dgm:t>
        <a:bodyPr/>
        <a:lstStyle/>
        <a:p>
          <a:endParaRPr lang="en-US"/>
        </a:p>
      </dgm:t>
    </dgm:pt>
    <dgm:pt modelId="{9C346C15-B36E-4CA2-A9DF-EBCA8936A1BF}">
      <dgm:prSet/>
      <dgm:spPr/>
      <dgm:t>
        <a:bodyPr/>
        <a:lstStyle/>
        <a:p>
          <a:r>
            <a:rPr lang="en-US"/>
            <a:t>Occupational Prestige</a:t>
          </a:r>
        </a:p>
      </dgm:t>
    </dgm:pt>
    <dgm:pt modelId="{DC9ED4A1-1559-4C32-87F1-15933BD6AC40}" type="parTrans" cxnId="{26D8D78A-3CEF-4F3A-986C-A164239750B6}">
      <dgm:prSet/>
      <dgm:spPr/>
      <dgm:t>
        <a:bodyPr/>
        <a:lstStyle/>
        <a:p>
          <a:endParaRPr lang="en-US"/>
        </a:p>
      </dgm:t>
    </dgm:pt>
    <dgm:pt modelId="{3C89A2B2-BA72-4168-9180-1CCCDEB15E1B}" type="sibTrans" cxnId="{26D8D78A-3CEF-4F3A-986C-A164239750B6}">
      <dgm:prSet/>
      <dgm:spPr/>
      <dgm:t>
        <a:bodyPr/>
        <a:lstStyle/>
        <a:p>
          <a:endParaRPr lang="en-US"/>
        </a:p>
      </dgm:t>
    </dgm:pt>
    <dgm:pt modelId="{A3A4E247-CDDB-47DD-8A21-D733C2B0529A}">
      <dgm:prSet/>
      <dgm:spPr/>
      <dgm:t>
        <a:bodyPr/>
        <a:lstStyle/>
        <a:p>
          <a:r>
            <a:rPr lang="en-US"/>
            <a:t>Educational</a:t>
          </a:r>
        </a:p>
      </dgm:t>
    </dgm:pt>
    <dgm:pt modelId="{DE6165CC-6FE7-46DE-8F24-60378E314B72}" type="parTrans" cxnId="{50738FD9-39CC-4872-A6F5-5C2D5B6EFA75}">
      <dgm:prSet/>
      <dgm:spPr/>
      <dgm:t>
        <a:bodyPr/>
        <a:lstStyle/>
        <a:p>
          <a:endParaRPr lang="en-US"/>
        </a:p>
      </dgm:t>
    </dgm:pt>
    <dgm:pt modelId="{492B59FE-B014-45E6-9674-9D3B397485B0}" type="sibTrans" cxnId="{50738FD9-39CC-4872-A6F5-5C2D5B6EFA75}">
      <dgm:prSet/>
      <dgm:spPr/>
      <dgm:t>
        <a:bodyPr/>
        <a:lstStyle/>
        <a:p>
          <a:endParaRPr lang="en-US"/>
        </a:p>
      </dgm:t>
    </dgm:pt>
    <dgm:pt modelId="{6201E8FA-4FE5-4F5C-81D8-3E9A5F934896}" type="pres">
      <dgm:prSet presAssocID="{033F8748-53D7-4F64-9681-6730D399EBEC}" presName="linearFlow" presStyleCnt="0">
        <dgm:presLayoutVars>
          <dgm:dir/>
          <dgm:resizeHandles val="exact"/>
        </dgm:presLayoutVars>
      </dgm:prSet>
      <dgm:spPr/>
    </dgm:pt>
    <dgm:pt modelId="{319343AA-A2DF-49A9-A2B6-49ED079B0C8E}" type="pres">
      <dgm:prSet presAssocID="{E1684C92-C014-436C-8ABD-C60EEA0F2843}" presName="composite" presStyleCnt="0"/>
      <dgm:spPr/>
    </dgm:pt>
    <dgm:pt modelId="{0982FCED-F8AE-4644-BFDB-F6210ABC5D9E}" type="pres">
      <dgm:prSet presAssocID="{E1684C92-C014-436C-8ABD-C60EEA0F2843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ey with solid fill"/>
        </a:ext>
      </dgm:extLst>
    </dgm:pt>
    <dgm:pt modelId="{2571074A-BC23-4945-8B42-3C7248EF7FC6}" type="pres">
      <dgm:prSet presAssocID="{E1684C92-C014-436C-8ABD-C60EEA0F2843}" presName="txShp" presStyleLbl="node1" presStyleIdx="0" presStyleCnt="3">
        <dgm:presLayoutVars>
          <dgm:bulletEnabled val="1"/>
        </dgm:presLayoutVars>
      </dgm:prSet>
      <dgm:spPr/>
    </dgm:pt>
    <dgm:pt modelId="{2D7E6A7B-8A1C-4E4B-95A3-56B8E6C3C10B}" type="pres">
      <dgm:prSet presAssocID="{44D4F723-9500-4434-A400-7362B84A6C9C}" presName="spacing" presStyleCnt="0"/>
      <dgm:spPr/>
    </dgm:pt>
    <dgm:pt modelId="{88213285-FBB0-44D1-8A2F-EDAC828B3583}" type="pres">
      <dgm:prSet presAssocID="{9C346C15-B36E-4CA2-A9DF-EBCA8936A1BF}" presName="composite" presStyleCnt="0"/>
      <dgm:spPr/>
    </dgm:pt>
    <dgm:pt modelId="{AF0A0769-6D7A-4D23-A9B8-DA060EC7B82B}" type="pres">
      <dgm:prSet presAssocID="{9C346C15-B36E-4CA2-A9DF-EBCA8936A1BF}" presName="imgShp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rophy with solid fill"/>
        </a:ext>
      </dgm:extLst>
    </dgm:pt>
    <dgm:pt modelId="{7DCF0DAD-2701-43F4-9AA3-97841FFD959C}" type="pres">
      <dgm:prSet presAssocID="{9C346C15-B36E-4CA2-A9DF-EBCA8936A1BF}" presName="txShp" presStyleLbl="node1" presStyleIdx="1" presStyleCnt="3">
        <dgm:presLayoutVars>
          <dgm:bulletEnabled val="1"/>
        </dgm:presLayoutVars>
      </dgm:prSet>
      <dgm:spPr/>
    </dgm:pt>
    <dgm:pt modelId="{90A4F3CD-FB90-4F71-9AC2-594338DF9DCB}" type="pres">
      <dgm:prSet presAssocID="{3C89A2B2-BA72-4168-9180-1CCCDEB15E1B}" presName="spacing" presStyleCnt="0"/>
      <dgm:spPr/>
    </dgm:pt>
    <dgm:pt modelId="{19AEFD1E-B92C-491C-9A24-F24E271E0C24}" type="pres">
      <dgm:prSet presAssocID="{A3A4E247-CDDB-47DD-8A21-D733C2B0529A}" presName="composite" presStyleCnt="0"/>
      <dgm:spPr/>
    </dgm:pt>
    <dgm:pt modelId="{B033383D-FA23-41C2-953B-1022896B9D41}" type="pres">
      <dgm:prSet presAssocID="{A3A4E247-CDDB-47DD-8A21-D733C2B0529A}" presName="imgShp" presStyleLbl="fgImgPlac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aduation cap with solid fill"/>
        </a:ext>
      </dgm:extLst>
    </dgm:pt>
    <dgm:pt modelId="{37C0577B-FB3B-4279-9AA6-97B963FDCDE5}" type="pres">
      <dgm:prSet presAssocID="{A3A4E247-CDDB-47DD-8A21-D733C2B0529A}" presName="txShp" presStyleLbl="node1" presStyleIdx="2" presStyleCnt="3">
        <dgm:presLayoutVars>
          <dgm:bulletEnabled val="1"/>
        </dgm:presLayoutVars>
      </dgm:prSet>
      <dgm:spPr/>
    </dgm:pt>
  </dgm:ptLst>
  <dgm:cxnLst>
    <dgm:cxn modelId="{59CF4311-C0D7-4198-9700-2681A1F5573D}" type="presOf" srcId="{E1684C92-C014-436C-8ABD-C60EEA0F2843}" destId="{2571074A-BC23-4945-8B42-3C7248EF7FC6}" srcOrd="0" destOrd="0" presId="urn:microsoft.com/office/officeart/2005/8/layout/vList3"/>
    <dgm:cxn modelId="{2D826430-A6A2-470A-BB52-6EDFA2A19C25}" type="presOf" srcId="{A3A4E247-CDDB-47DD-8A21-D733C2B0529A}" destId="{37C0577B-FB3B-4279-9AA6-97B963FDCDE5}" srcOrd="0" destOrd="0" presId="urn:microsoft.com/office/officeart/2005/8/layout/vList3"/>
    <dgm:cxn modelId="{5ADCCE3E-27B2-45F5-8337-627E1E788423}" type="presOf" srcId="{9C346C15-B36E-4CA2-A9DF-EBCA8936A1BF}" destId="{7DCF0DAD-2701-43F4-9AA3-97841FFD959C}" srcOrd="0" destOrd="0" presId="urn:microsoft.com/office/officeart/2005/8/layout/vList3"/>
    <dgm:cxn modelId="{26D8D78A-3CEF-4F3A-986C-A164239750B6}" srcId="{033F8748-53D7-4F64-9681-6730D399EBEC}" destId="{9C346C15-B36E-4CA2-A9DF-EBCA8936A1BF}" srcOrd="1" destOrd="0" parTransId="{DC9ED4A1-1559-4C32-87F1-15933BD6AC40}" sibTransId="{3C89A2B2-BA72-4168-9180-1CCCDEB15E1B}"/>
    <dgm:cxn modelId="{6505C2C3-9B51-4071-A842-C313F84DDDC7}" srcId="{033F8748-53D7-4F64-9681-6730D399EBEC}" destId="{E1684C92-C014-436C-8ABD-C60EEA0F2843}" srcOrd="0" destOrd="0" parTransId="{24786524-DEBC-4789-8055-5B5262250DCD}" sibTransId="{44D4F723-9500-4434-A400-7362B84A6C9C}"/>
    <dgm:cxn modelId="{50738FD9-39CC-4872-A6F5-5C2D5B6EFA75}" srcId="{033F8748-53D7-4F64-9681-6730D399EBEC}" destId="{A3A4E247-CDDB-47DD-8A21-D733C2B0529A}" srcOrd="2" destOrd="0" parTransId="{DE6165CC-6FE7-46DE-8F24-60378E314B72}" sibTransId="{492B59FE-B014-45E6-9674-9D3B397485B0}"/>
    <dgm:cxn modelId="{CB95BFE4-5108-4F82-9C94-A0F5FB0E14FF}" type="presOf" srcId="{033F8748-53D7-4F64-9681-6730D399EBEC}" destId="{6201E8FA-4FE5-4F5C-81D8-3E9A5F934896}" srcOrd="0" destOrd="0" presId="urn:microsoft.com/office/officeart/2005/8/layout/vList3"/>
    <dgm:cxn modelId="{34A1948B-FF12-4A47-B235-B954D7412B58}" type="presParOf" srcId="{6201E8FA-4FE5-4F5C-81D8-3E9A5F934896}" destId="{319343AA-A2DF-49A9-A2B6-49ED079B0C8E}" srcOrd="0" destOrd="0" presId="urn:microsoft.com/office/officeart/2005/8/layout/vList3"/>
    <dgm:cxn modelId="{A75C36CB-B06F-47EC-A149-870430289B8D}" type="presParOf" srcId="{319343AA-A2DF-49A9-A2B6-49ED079B0C8E}" destId="{0982FCED-F8AE-4644-BFDB-F6210ABC5D9E}" srcOrd="0" destOrd="0" presId="urn:microsoft.com/office/officeart/2005/8/layout/vList3"/>
    <dgm:cxn modelId="{F7D3CF84-EBC9-4C4B-B12A-1613A2279F9A}" type="presParOf" srcId="{319343AA-A2DF-49A9-A2B6-49ED079B0C8E}" destId="{2571074A-BC23-4945-8B42-3C7248EF7FC6}" srcOrd="1" destOrd="0" presId="urn:microsoft.com/office/officeart/2005/8/layout/vList3"/>
    <dgm:cxn modelId="{BCC85D82-325B-4883-BA40-2CC1F220C1C6}" type="presParOf" srcId="{6201E8FA-4FE5-4F5C-81D8-3E9A5F934896}" destId="{2D7E6A7B-8A1C-4E4B-95A3-56B8E6C3C10B}" srcOrd="1" destOrd="0" presId="urn:microsoft.com/office/officeart/2005/8/layout/vList3"/>
    <dgm:cxn modelId="{4D5F33D4-1AB0-4B51-B582-747FE1DBBA1C}" type="presParOf" srcId="{6201E8FA-4FE5-4F5C-81D8-3E9A5F934896}" destId="{88213285-FBB0-44D1-8A2F-EDAC828B3583}" srcOrd="2" destOrd="0" presId="urn:microsoft.com/office/officeart/2005/8/layout/vList3"/>
    <dgm:cxn modelId="{A40F46CD-B565-4ADC-907D-6BCBA0063E5F}" type="presParOf" srcId="{88213285-FBB0-44D1-8A2F-EDAC828B3583}" destId="{AF0A0769-6D7A-4D23-A9B8-DA060EC7B82B}" srcOrd="0" destOrd="0" presId="urn:microsoft.com/office/officeart/2005/8/layout/vList3"/>
    <dgm:cxn modelId="{83AD0F1B-6F84-4683-A569-073420DC3B71}" type="presParOf" srcId="{88213285-FBB0-44D1-8A2F-EDAC828B3583}" destId="{7DCF0DAD-2701-43F4-9AA3-97841FFD959C}" srcOrd="1" destOrd="0" presId="urn:microsoft.com/office/officeart/2005/8/layout/vList3"/>
    <dgm:cxn modelId="{104548CE-4400-433B-B28D-FA22143B305F}" type="presParOf" srcId="{6201E8FA-4FE5-4F5C-81D8-3E9A5F934896}" destId="{90A4F3CD-FB90-4F71-9AC2-594338DF9DCB}" srcOrd="3" destOrd="0" presId="urn:microsoft.com/office/officeart/2005/8/layout/vList3"/>
    <dgm:cxn modelId="{C750F211-05EC-4EA8-948B-738948A38372}" type="presParOf" srcId="{6201E8FA-4FE5-4F5C-81D8-3E9A5F934896}" destId="{19AEFD1E-B92C-491C-9A24-F24E271E0C24}" srcOrd="4" destOrd="0" presId="urn:microsoft.com/office/officeart/2005/8/layout/vList3"/>
    <dgm:cxn modelId="{DB6027B6-E03A-4FF7-AC7D-5BF060A43F36}" type="presParOf" srcId="{19AEFD1E-B92C-491C-9A24-F24E271E0C24}" destId="{B033383D-FA23-41C2-953B-1022896B9D41}" srcOrd="0" destOrd="0" presId="urn:microsoft.com/office/officeart/2005/8/layout/vList3"/>
    <dgm:cxn modelId="{01A7853F-6B03-4148-A5EE-8CF978F707C9}" type="presParOf" srcId="{19AEFD1E-B92C-491C-9A24-F24E271E0C24}" destId="{37C0577B-FB3B-4279-9AA6-97B963FDCDE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C260EB-974B-486A-82DD-3EB506A95560}">
      <dsp:nvSpPr>
        <dsp:cNvPr id="0" name=""/>
        <dsp:cNvSpPr/>
      </dsp:nvSpPr>
      <dsp:spPr>
        <a:xfrm>
          <a:off x="0" y="407579"/>
          <a:ext cx="9872663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35A7F7-5D12-467F-959F-C45CEA5AE439}">
      <dsp:nvSpPr>
        <dsp:cNvPr id="0" name=""/>
        <dsp:cNvSpPr/>
      </dsp:nvSpPr>
      <dsp:spPr>
        <a:xfrm>
          <a:off x="493633" y="82859"/>
          <a:ext cx="6910864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214" tIns="0" rIns="261214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Describes a society; not individual differences</a:t>
          </a:r>
        </a:p>
      </dsp:txBody>
      <dsp:txXfrm>
        <a:off x="525336" y="114562"/>
        <a:ext cx="6847458" cy="586034"/>
      </dsp:txXfrm>
    </dsp:sp>
    <dsp:sp modelId="{90DD47C3-3D71-4A9F-819F-453C8F0DFEE6}">
      <dsp:nvSpPr>
        <dsp:cNvPr id="0" name=""/>
        <dsp:cNvSpPr/>
      </dsp:nvSpPr>
      <dsp:spPr>
        <a:xfrm>
          <a:off x="0" y="1405499"/>
          <a:ext cx="9872663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EE74C3-B9AC-4C2D-995F-2A72C774B605}">
      <dsp:nvSpPr>
        <dsp:cNvPr id="0" name=""/>
        <dsp:cNvSpPr/>
      </dsp:nvSpPr>
      <dsp:spPr>
        <a:xfrm>
          <a:off x="493633" y="1080779"/>
          <a:ext cx="6910864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214" tIns="0" rIns="261214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Persists over generations</a:t>
          </a:r>
        </a:p>
      </dsp:txBody>
      <dsp:txXfrm>
        <a:off x="525336" y="1112482"/>
        <a:ext cx="6847458" cy="586034"/>
      </dsp:txXfrm>
    </dsp:sp>
    <dsp:sp modelId="{E2F04E21-4275-468A-8AAD-193FEAD3BB5B}">
      <dsp:nvSpPr>
        <dsp:cNvPr id="0" name=""/>
        <dsp:cNvSpPr/>
      </dsp:nvSpPr>
      <dsp:spPr>
        <a:xfrm>
          <a:off x="0" y="2403419"/>
          <a:ext cx="9872663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0CBF23-68AB-40FD-A284-C5A4BF91EEF1}">
      <dsp:nvSpPr>
        <dsp:cNvPr id="0" name=""/>
        <dsp:cNvSpPr/>
      </dsp:nvSpPr>
      <dsp:spPr>
        <a:xfrm>
          <a:off x="493633" y="2078699"/>
          <a:ext cx="6910864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214" tIns="0" rIns="261214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Universal, but variable in form</a:t>
          </a:r>
        </a:p>
      </dsp:txBody>
      <dsp:txXfrm>
        <a:off x="525336" y="2110402"/>
        <a:ext cx="6847458" cy="586034"/>
      </dsp:txXfrm>
    </dsp:sp>
    <dsp:sp modelId="{464F856A-B604-49DC-AA04-427233933692}">
      <dsp:nvSpPr>
        <dsp:cNvPr id="0" name=""/>
        <dsp:cNvSpPr/>
      </dsp:nvSpPr>
      <dsp:spPr>
        <a:xfrm>
          <a:off x="0" y="3401340"/>
          <a:ext cx="9872663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4AF2D5-884E-4D82-B791-36FB5E35C777}">
      <dsp:nvSpPr>
        <dsp:cNvPr id="0" name=""/>
        <dsp:cNvSpPr/>
      </dsp:nvSpPr>
      <dsp:spPr>
        <a:xfrm>
          <a:off x="493633" y="3076620"/>
          <a:ext cx="6910864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214" tIns="0" rIns="261214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Maintained through belief and ideology</a:t>
          </a:r>
        </a:p>
      </dsp:txBody>
      <dsp:txXfrm>
        <a:off x="525336" y="3108323"/>
        <a:ext cx="6847458" cy="5860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EDF457-E6E3-454C-A6D2-E780435B1002}">
      <dsp:nvSpPr>
        <dsp:cNvPr id="0" name=""/>
        <dsp:cNvSpPr/>
      </dsp:nvSpPr>
      <dsp:spPr>
        <a:xfrm>
          <a:off x="432077" y="0"/>
          <a:ext cx="3382962" cy="3382962"/>
        </a:xfrm>
        <a:prstGeom prst="triangle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23ACD1-EFA9-4FB1-A783-275CF25CA6B3}">
      <dsp:nvSpPr>
        <dsp:cNvPr id="0" name=""/>
        <dsp:cNvSpPr/>
      </dsp:nvSpPr>
      <dsp:spPr>
        <a:xfrm>
          <a:off x="2123558" y="338626"/>
          <a:ext cx="2198925" cy="6012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White</a:t>
          </a:r>
        </a:p>
      </dsp:txBody>
      <dsp:txXfrm>
        <a:off x="2152909" y="367977"/>
        <a:ext cx="2140223" cy="542566"/>
      </dsp:txXfrm>
    </dsp:sp>
    <dsp:sp modelId="{FA8A2A7F-0B11-430F-B321-8AA829000651}">
      <dsp:nvSpPr>
        <dsp:cNvPr id="0" name=""/>
        <dsp:cNvSpPr/>
      </dsp:nvSpPr>
      <dsp:spPr>
        <a:xfrm>
          <a:off x="2123558" y="1015053"/>
          <a:ext cx="2198925" cy="6012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Asian (later)</a:t>
          </a:r>
        </a:p>
      </dsp:txBody>
      <dsp:txXfrm>
        <a:off x="2152909" y="1044404"/>
        <a:ext cx="2140223" cy="542566"/>
      </dsp:txXfrm>
    </dsp:sp>
    <dsp:sp modelId="{3458F6DE-3F0D-4B69-B35C-7586299E2AD2}">
      <dsp:nvSpPr>
        <dsp:cNvPr id="0" name=""/>
        <dsp:cNvSpPr/>
      </dsp:nvSpPr>
      <dsp:spPr>
        <a:xfrm>
          <a:off x="2123558" y="1691480"/>
          <a:ext cx="2198925" cy="6012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/>
            <a:t>Coloured</a:t>
          </a:r>
          <a:r>
            <a:rPr lang="en-US" sz="2500" kern="1200" dirty="0"/>
            <a:t> </a:t>
          </a:r>
        </a:p>
      </dsp:txBody>
      <dsp:txXfrm>
        <a:off x="2152909" y="1720831"/>
        <a:ext cx="2140223" cy="542566"/>
      </dsp:txXfrm>
    </dsp:sp>
    <dsp:sp modelId="{14D06E80-BCF6-414C-BE53-2DB1F090FF80}">
      <dsp:nvSpPr>
        <dsp:cNvPr id="0" name=""/>
        <dsp:cNvSpPr/>
      </dsp:nvSpPr>
      <dsp:spPr>
        <a:xfrm>
          <a:off x="2123558" y="2367908"/>
          <a:ext cx="2198925" cy="6012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Black/African</a:t>
          </a:r>
        </a:p>
      </dsp:txBody>
      <dsp:txXfrm>
        <a:off x="2152909" y="2397259"/>
        <a:ext cx="2140223" cy="5425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0839CA-11C4-4AED-A457-20723234AE26}">
      <dsp:nvSpPr>
        <dsp:cNvPr id="0" name=""/>
        <dsp:cNvSpPr/>
      </dsp:nvSpPr>
      <dsp:spPr>
        <a:xfrm>
          <a:off x="431165" y="0"/>
          <a:ext cx="3384550" cy="3384550"/>
        </a:xfrm>
        <a:prstGeom prst="triangle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701DA0-8073-4F6B-A9C8-9CD5541B34D5}">
      <dsp:nvSpPr>
        <dsp:cNvPr id="0" name=""/>
        <dsp:cNvSpPr/>
      </dsp:nvSpPr>
      <dsp:spPr>
        <a:xfrm>
          <a:off x="2123440" y="338785"/>
          <a:ext cx="2199957" cy="48124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Brahmin</a:t>
          </a:r>
        </a:p>
      </dsp:txBody>
      <dsp:txXfrm>
        <a:off x="2146932" y="362277"/>
        <a:ext cx="2152973" cy="434256"/>
      </dsp:txXfrm>
    </dsp:sp>
    <dsp:sp modelId="{2F878E70-5EEF-40CF-B2A0-F34B73DBDF8C}">
      <dsp:nvSpPr>
        <dsp:cNvPr id="0" name=""/>
        <dsp:cNvSpPr/>
      </dsp:nvSpPr>
      <dsp:spPr>
        <a:xfrm>
          <a:off x="2123440" y="880181"/>
          <a:ext cx="2199957" cy="48124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Kshatriya </a:t>
          </a:r>
        </a:p>
      </dsp:txBody>
      <dsp:txXfrm>
        <a:off x="2146932" y="903673"/>
        <a:ext cx="2152973" cy="434256"/>
      </dsp:txXfrm>
    </dsp:sp>
    <dsp:sp modelId="{6D638157-CCD4-423B-9B95-10A5F46D7A6D}">
      <dsp:nvSpPr>
        <dsp:cNvPr id="0" name=""/>
        <dsp:cNvSpPr/>
      </dsp:nvSpPr>
      <dsp:spPr>
        <a:xfrm>
          <a:off x="2123440" y="1421577"/>
          <a:ext cx="2199957" cy="48124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Vaishya </a:t>
          </a:r>
        </a:p>
      </dsp:txBody>
      <dsp:txXfrm>
        <a:off x="2146932" y="1445069"/>
        <a:ext cx="2152973" cy="434256"/>
      </dsp:txXfrm>
    </dsp:sp>
    <dsp:sp modelId="{6D662200-BC5B-45C6-8A80-77BD7982AFC4}">
      <dsp:nvSpPr>
        <dsp:cNvPr id="0" name=""/>
        <dsp:cNvSpPr/>
      </dsp:nvSpPr>
      <dsp:spPr>
        <a:xfrm>
          <a:off x="2123440" y="1962972"/>
          <a:ext cx="2199957" cy="48124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Sudra</a:t>
          </a:r>
        </a:p>
      </dsp:txBody>
      <dsp:txXfrm>
        <a:off x="2146932" y="1986464"/>
        <a:ext cx="2152973" cy="434256"/>
      </dsp:txXfrm>
    </dsp:sp>
    <dsp:sp modelId="{4C03FBA7-106B-4505-A69E-E1CA2DF18F8F}">
      <dsp:nvSpPr>
        <dsp:cNvPr id="0" name=""/>
        <dsp:cNvSpPr/>
      </dsp:nvSpPr>
      <dsp:spPr>
        <a:xfrm>
          <a:off x="2123440" y="2504368"/>
          <a:ext cx="2199957" cy="48124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Dalit (underclass)</a:t>
          </a:r>
        </a:p>
      </dsp:txBody>
      <dsp:txXfrm>
        <a:off x="2146932" y="2527860"/>
        <a:ext cx="2152973" cy="4342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354FBE-9470-48C9-B884-9EFDF64C1A82}">
      <dsp:nvSpPr>
        <dsp:cNvPr id="0" name=""/>
        <dsp:cNvSpPr/>
      </dsp:nvSpPr>
      <dsp:spPr>
        <a:xfrm>
          <a:off x="0" y="0"/>
          <a:ext cx="5383419" cy="13163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 2 minutes, create a list of characteristics of people with high social status. Create a separate list of characteristics of people with low social status.</a:t>
          </a:r>
        </a:p>
      </dsp:txBody>
      <dsp:txXfrm>
        <a:off x="38555" y="38555"/>
        <a:ext cx="3851708" cy="1239270"/>
      </dsp:txXfrm>
    </dsp:sp>
    <dsp:sp modelId="{D618F16E-B392-4178-9317-22352EC8D05E}">
      <dsp:nvSpPr>
        <dsp:cNvPr id="0" name=""/>
        <dsp:cNvSpPr/>
      </dsp:nvSpPr>
      <dsp:spPr>
        <a:xfrm>
          <a:off x="450861" y="1555722"/>
          <a:ext cx="5383419" cy="13163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For 3 minutes, discuss and compare your lists with a partner.</a:t>
          </a:r>
        </a:p>
      </dsp:txBody>
      <dsp:txXfrm>
        <a:off x="489416" y="1594277"/>
        <a:ext cx="3999800" cy="1239270"/>
      </dsp:txXfrm>
    </dsp:sp>
    <dsp:sp modelId="{5A41EC1A-B8E8-4D8F-8BBA-5C6E0675BB26}">
      <dsp:nvSpPr>
        <dsp:cNvPr id="0" name=""/>
        <dsp:cNvSpPr/>
      </dsp:nvSpPr>
      <dsp:spPr>
        <a:xfrm>
          <a:off x="894993" y="3111445"/>
          <a:ext cx="5383419" cy="13163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For 2 minutes, refine your lists on your own.</a:t>
          </a:r>
        </a:p>
      </dsp:txBody>
      <dsp:txXfrm>
        <a:off x="933548" y="3150000"/>
        <a:ext cx="4006529" cy="1239270"/>
      </dsp:txXfrm>
    </dsp:sp>
    <dsp:sp modelId="{3A59A6CD-5E04-40E2-BDE3-8CDE05C8C84E}">
      <dsp:nvSpPr>
        <dsp:cNvPr id="0" name=""/>
        <dsp:cNvSpPr/>
      </dsp:nvSpPr>
      <dsp:spPr>
        <a:xfrm>
          <a:off x="1345854" y="4667168"/>
          <a:ext cx="5383419" cy="13163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For 3 more minutes discuss and compare your lists with a different partner. </a:t>
          </a:r>
        </a:p>
      </dsp:txBody>
      <dsp:txXfrm>
        <a:off x="1384409" y="4705723"/>
        <a:ext cx="3999800" cy="1239270"/>
      </dsp:txXfrm>
    </dsp:sp>
    <dsp:sp modelId="{35233548-55D9-488F-A73C-CC7CEC685A72}">
      <dsp:nvSpPr>
        <dsp:cNvPr id="0" name=""/>
        <dsp:cNvSpPr/>
      </dsp:nvSpPr>
      <dsp:spPr>
        <a:xfrm>
          <a:off x="4527771" y="1008228"/>
          <a:ext cx="855647" cy="85564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4720292" y="1008228"/>
        <a:ext cx="470605" cy="643874"/>
      </dsp:txXfrm>
    </dsp:sp>
    <dsp:sp modelId="{909C68F1-26F0-4B88-9DB6-AF49F94EE5D4}">
      <dsp:nvSpPr>
        <dsp:cNvPr id="0" name=""/>
        <dsp:cNvSpPr/>
      </dsp:nvSpPr>
      <dsp:spPr>
        <a:xfrm>
          <a:off x="4978633" y="2563950"/>
          <a:ext cx="855647" cy="85564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5171154" y="2563950"/>
        <a:ext cx="470605" cy="643874"/>
      </dsp:txXfrm>
    </dsp:sp>
    <dsp:sp modelId="{2D315634-0723-401F-82F3-E001FF475F83}">
      <dsp:nvSpPr>
        <dsp:cNvPr id="0" name=""/>
        <dsp:cNvSpPr/>
      </dsp:nvSpPr>
      <dsp:spPr>
        <a:xfrm>
          <a:off x="5422765" y="4119673"/>
          <a:ext cx="855647" cy="85564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5615286" y="4119673"/>
        <a:ext cx="470605" cy="64387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604A94-72AD-4D6D-8EC6-768C2CAD703C}">
      <dsp:nvSpPr>
        <dsp:cNvPr id="0" name=""/>
        <dsp:cNvSpPr/>
      </dsp:nvSpPr>
      <dsp:spPr>
        <a:xfrm>
          <a:off x="0" y="1211580"/>
          <a:ext cx="9872871" cy="161544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AECFE6-2052-4C59-87A6-5592975D9B18}">
      <dsp:nvSpPr>
        <dsp:cNvPr id="0" name=""/>
        <dsp:cNvSpPr/>
      </dsp:nvSpPr>
      <dsp:spPr>
        <a:xfrm>
          <a:off x="3904" y="0"/>
          <a:ext cx="1707264" cy="1615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1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1</a:t>
          </a:r>
          <a:r>
            <a:rPr lang="en-US" sz="2300" kern="1200" baseline="30000" dirty="0"/>
            <a:t>st</a:t>
          </a:r>
          <a:r>
            <a:rPr lang="en-US" sz="2300" kern="1200" dirty="0"/>
            <a:t> Quintile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800" kern="1200" dirty="0"/>
            <a:t>Lowest 20% of earners</a:t>
          </a:r>
        </a:p>
      </dsp:txBody>
      <dsp:txXfrm>
        <a:off x="3904" y="0"/>
        <a:ext cx="1707264" cy="1615440"/>
      </dsp:txXfrm>
    </dsp:sp>
    <dsp:sp modelId="{E4AFC225-8D5A-4A59-ABD6-874F6A2362B6}">
      <dsp:nvSpPr>
        <dsp:cNvPr id="0" name=""/>
        <dsp:cNvSpPr/>
      </dsp:nvSpPr>
      <dsp:spPr>
        <a:xfrm>
          <a:off x="655606" y="1817370"/>
          <a:ext cx="403860" cy="4038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F985B6-6BFE-4A22-81F4-8B85B8B3089E}">
      <dsp:nvSpPr>
        <dsp:cNvPr id="0" name=""/>
        <dsp:cNvSpPr/>
      </dsp:nvSpPr>
      <dsp:spPr>
        <a:xfrm>
          <a:off x="1796532" y="2423160"/>
          <a:ext cx="1707264" cy="1615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2</a:t>
          </a:r>
          <a:r>
            <a:rPr lang="en-US" sz="2300" kern="1200" baseline="30000" dirty="0"/>
            <a:t>nd</a:t>
          </a:r>
          <a:r>
            <a:rPr lang="en-US" sz="2300" kern="1200" dirty="0"/>
            <a:t> Quintile</a:t>
          </a:r>
        </a:p>
      </dsp:txBody>
      <dsp:txXfrm>
        <a:off x="1796532" y="2423160"/>
        <a:ext cx="1707264" cy="1615440"/>
      </dsp:txXfrm>
    </dsp:sp>
    <dsp:sp modelId="{96201A3B-EB7D-4134-BF53-19F4E879C2B6}">
      <dsp:nvSpPr>
        <dsp:cNvPr id="0" name=""/>
        <dsp:cNvSpPr/>
      </dsp:nvSpPr>
      <dsp:spPr>
        <a:xfrm>
          <a:off x="2448234" y="1817370"/>
          <a:ext cx="403860" cy="4038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28105C-3128-4BD3-B31D-3BDC08AB7B83}">
      <dsp:nvSpPr>
        <dsp:cNvPr id="0" name=""/>
        <dsp:cNvSpPr/>
      </dsp:nvSpPr>
      <dsp:spPr>
        <a:xfrm>
          <a:off x="3589159" y="0"/>
          <a:ext cx="1707264" cy="1615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1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3</a:t>
          </a:r>
          <a:r>
            <a:rPr lang="en-US" sz="2300" kern="1200" baseline="30000" dirty="0"/>
            <a:t>rd</a:t>
          </a:r>
          <a:r>
            <a:rPr lang="en-US" sz="2300" kern="1200" dirty="0"/>
            <a:t> Quintile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800" kern="1200" dirty="0"/>
            <a:t>Middle 20% of earners</a:t>
          </a:r>
        </a:p>
      </dsp:txBody>
      <dsp:txXfrm>
        <a:off x="3589159" y="0"/>
        <a:ext cx="1707264" cy="1615440"/>
      </dsp:txXfrm>
    </dsp:sp>
    <dsp:sp modelId="{6792C53C-3D66-4AD0-83AE-A095EE8DA5A0}">
      <dsp:nvSpPr>
        <dsp:cNvPr id="0" name=""/>
        <dsp:cNvSpPr/>
      </dsp:nvSpPr>
      <dsp:spPr>
        <a:xfrm>
          <a:off x="4240861" y="1817370"/>
          <a:ext cx="403860" cy="4038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141592-3857-415D-B12D-A8C3C7793891}">
      <dsp:nvSpPr>
        <dsp:cNvPr id="0" name=""/>
        <dsp:cNvSpPr/>
      </dsp:nvSpPr>
      <dsp:spPr>
        <a:xfrm>
          <a:off x="5381787" y="2423160"/>
          <a:ext cx="1707264" cy="1615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4</a:t>
          </a:r>
          <a:r>
            <a:rPr lang="en-US" sz="2300" kern="1200" baseline="30000" dirty="0"/>
            <a:t>th</a:t>
          </a:r>
          <a:r>
            <a:rPr lang="en-US" sz="2300" kern="1200" dirty="0"/>
            <a:t> Quintile</a:t>
          </a:r>
        </a:p>
      </dsp:txBody>
      <dsp:txXfrm>
        <a:off x="5381787" y="2423160"/>
        <a:ext cx="1707264" cy="1615440"/>
      </dsp:txXfrm>
    </dsp:sp>
    <dsp:sp modelId="{8D053280-E6AA-4212-8228-EFB82F6F0432}">
      <dsp:nvSpPr>
        <dsp:cNvPr id="0" name=""/>
        <dsp:cNvSpPr/>
      </dsp:nvSpPr>
      <dsp:spPr>
        <a:xfrm>
          <a:off x="6033489" y="1817370"/>
          <a:ext cx="403860" cy="4038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8B82B4-8EF1-49C9-BC11-9583D662B070}">
      <dsp:nvSpPr>
        <dsp:cNvPr id="0" name=""/>
        <dsp:cNvSpPr/>
      </dsp:nvSpPr>
      <dsp:spPr>
        <a:xfrm>
          <a:off x="7174414" y="0"/>
          <a:ext cx="1707264" cy="1615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1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5</a:t>
          </a:r>
          <a:r>
            <a:rPr lang="en-US" sz="2300" kern="1200" baseline="30000" dirty="0"/>
            <a:t>th</a:t>
          </a:r>
          <a:r>
            <a:rPr lang="en-US" sz="2300" kern="1200" dirty="0"/>
            <a:t> Quintile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800" kern="1200" dirty="0"/>
            <a:t>Highest 20% of earners</a:t>
          </a:r>
        </a:p>
      </dsp:txBody>
      <dsp:txXfrm>
        <a:off x="7174414" y="0"/>
        <a:ext cx="1707264" cy="1615440"/>
      </dsp:txXfrm>
    </dsp:sp>
    <dsp:sp modelId="{04740647-967C-427D-8A8E-0B4CD3518329}">
      <dsp:nvSpPr>
        <dsp:cNvPr id="0" name=""/>
        <dsp:cNvSpPr/>
      </dsp:nvSpPr>
      <dsp:spPr>
        <a:xfrm>
          <a:off x="7826116" y="1817370"/>
          <a:ext cx="403860" cy="4038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71074A-BC23-4945-8B42-3C7248EF7FC6}">
      <dsp:nvSpPr>
        <dsp:cNvPr id="0" name=""/>
        <dsp:cNvSpPr/>
      </dsp:nvSpPr>
      <dsp:spPr>
        <a:xfrm rot="10800000">
          <a:off x="1934302" y="676"/>
          <a:ext cx="6565459" cy="112238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4942" tIns="179070" rIns="334264" bIns="17907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Income</a:t>
          </a:r>
        </a:p>
      </dsp:txBody>
      <dsp:txXfrm rot="10800000">
        <a:off x="2214899" y="676"/>
        <a:ext cx="6284862" cy="1122388"/>
      </dsp:txXfrm>
    </dsp:sp>
    <dsp:sp modelId="{0982FCED-F8AE-4644-BFDB-F6210ABC5D9E}">
      <dsp:nvSpPr>
        <dsp:cNvPr id="0" name=""/>
        <dsp:cNvSpPr/>
      </dsp:nvSpPr>
      <dsp:spPr>
        <a:xfrm>
          <a:off x="1373108" y="676"/>
          <a:ext cx="1122388" cy="112238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CF0DAD-2701-43F4-9AA3-97841FFD959C}">
      <dsp:nvSpPr>
        <dsp:cNvPr id="0" name=""/>
        <dsp:cNvSpPr/>
      </dsp:nvSpPr>
      <dsp:spPr>
        <a:xfrm rot="10800000">
          <a:off x="1934302" y="1458105"/>
          <a:ext cx="6565459" cy="112238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4942" tIns="179070" rIns="334264" bIns="17907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Occupational Prestige</a:t>
          </a:r>
        </a:p>
      </dsp:txBody>
      <dsp:txXfrm rot="10800000">
        <a:off x="2214899" y="1458105"/>
        <a:ext cx="6284862" cy="1122388"/>
      </dsp:txXfrm>
    </dsp:sp>
    <dsp:sp modelId="{AF0A0769-6D7A-4D23-A9B8-DA060EC7B82B}">
      <dsp:nvSpPr>
        <dsp:cNvPr id="0" name=""/>
        <dsp:cNvSpPr/>
      </dsp:nvSpPr>
      <dsp:spPr>
        <a:xfrm>
          <a:off x="1373108" y="1458105"/>
          <a:ext cx="1122388" cy="1122388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C0577B-FB3B-4279-9AA6-97B963FDCDE5}">
      <dsp:nvSpPr>
        <dsp:cNvPr id="0" name=""/>
        <dsp:cNvSpPr/>
      </dsp:nvSpPr>
      <dsp:spPr>
        <a:xfrm rot="10800000">
          <a:off x="1934302" y="2915535"/>
          <a:ext cx="6565459" cy="112238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4942" tIns="179070" rIns="334264" bIns="17907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Educational</a:t>
          </a:r>
        </a:p>
      </dsp:txBody>
      <dsp:txXfrm rot="10800000">
        <a:off x="2214899" y="2915535"/>
        <a:ext cx="6284862" cy="1122388"/>
      </dsp:txXfrm>
    </dsp:sp>
    <dsp:sp modelId="{B033383D-FA23-41C2-953B-1022896B9D41}">
      <dsp:nvSpPr>
        <dsp:cNvPr id="0" name=""/>
        <dsp:cNvSpPr/>
      </dsp:nvSpPr>
      <dsp:spPr>
        <a:xfrm>
          <a:off x="1373108" y="2915535"/>
          <a:ext cx="1122388" cy="1122388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B9DAE3-3F0C-D14F-8473-440C10281F4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1FCA9C-7C11-0B42-A2E4-211FE7D39F0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077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9DAE3-3F0C-D14F-8473-440C10281F4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FCA9C-7C11-0B42-A2E4-211FE7D39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872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9DAE3-3F0C-D14F-8473-440C10281F4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FCA9C-7C11-0B42-A2E4-211FE7D39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94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9DAE3-3F0C-D14F-8473-440C10281F4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FCA9C-7C11-0B42-A2E4-211FE7D39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65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9DAE3-3F0C-D14F-8473-440C10281F4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FCA9C-7C11-0B42-A2E4-211FE7D39F0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1324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9DAE3-3F0C-D14F-8473-440C10281F4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FCA9C-7C11-0B42-A2E4-211FE7D39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060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9DAE3-3F0C-D14F-8473-440C10281F4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FCA9C-7C11-0B42-A2E4-211FE7D39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166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9DAE3-3F0C-D14F-8473-440C10281F4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FCA9C-7C11-0B42-A2E4-211FE7D39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63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9DAE3-3F0C-D14F-8473-440C10281F4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FCA9C-7C11-0B42-A2E4-211FE7D39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2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9DAE3-3F0C-D14F-8473-440C10281F4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FCA9C-7C11-0B42-A2E4-211FE7D39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488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9DAE3-3F0C-D14F-8473-440C10281F4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FCA9C-7C11-0B42-A2E4-211FE7D39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256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B3B9DAE3-3F0C-D14F-8473-440C10281F44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7B1FCA9C-7C11-0B42-A2E4-211FE7D39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47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to Sociology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Stephanie Hansard </a:t>
            </a:r>
          </a:p>
        </p:txBody>
      </p:sp>
    </p:spTree>
    <p:extLst>
      <p:ext uri="{BB962C8B-B14F-4D97-AF65-F5344CB8AC3E}">
        <p14:creationId xmlns:p14="http://schemas.microsoft.com/office/powerpoint/2010/main" val="66023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D7D0B-3EEC-42D9-8C89-717116118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Socioeconomic Status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DB00192-7682-4A1C-BCDE-47519BA116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8034071"/>
              </p:ext>
            </p:extLst>
          </p:nvPr>
        </p:nvGraphicFramePr>
        <p:xfrm>
          <a:off x="1143000" y="2057400"/>
          <a:ext cx="9872871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01604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wealth inequality data in America">
            <a:extLst>
              <a:ext uri="{FF2B5EF4-FFF2-40B4-BE49-F238E27FC236}">
                <a16:creationId xmlns:a16="http://schemas.microsoft.com/office/drawing/2014/main" id="{98193DC2-17F2-4A20-A427-F1F38FB8EB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9" b="9645"/>
          <a:stretch/>
        </p:blipFill>
        <p:spPr bwMode="auto">
          <a:xfrm>
            <a:off x="2667000" y="525294"/>
            <a:ext cx="6858000" cy="567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735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he distribution of wealth in the United States and implications for a net  worth tax - Equitable Growth">
            <a:extLst>
              <a:ext uri="{FF2B5EF4-FFF2-40B4-BE49-F238E27FC236}">
                <a16:creationId xmlns:a16="http://schemas.microsoft.com/office/drawing/2014/main" id="{ED5C2426-0419-4463-AD72-8FB821BF94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784" y="293286"/>
            <a:ext cx="8852170" cy="6178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281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Theories of inequality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Conflict theory </a:t>
            </a:r>
          </a:p>
          <a:p>
            <a:pPr lvl="1"/>
            <a:r>
              <a:rPr lang="en-US" sz="2400" dirty="0"/>
              <a:t>Capitalists control means of production </a:t>
            </a:r>
          </a:p>
          <a:p>
            <a:pPr lvl="1"/>
            <a:r>
              <a:rPr lang="en-US" sz="2400" dirty="0"/>
              <a:t>Bourgeoisie sells labor for wages </a:t>
            </a:r>
          </a:p>
          <a:p>
            <a:pPr lvl="1"/>
            <a:r>
              <a:rPr lang="en-US" sz="2400" dirty="0"/>
              <a:t>Capitalist system depends on poverty and unemployment</a:t>
            </a:r>
          </a:p>
          <a:p>
            <a:pPr lvl="1"/>
            <a:r>
              <a:rPr lang="en-US" sz="2400" dirty="0"/>
              <a:t>Class is reproduced through inheritance 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302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Theories of inequality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Structural Functionalism </a:t>
            </a:r>
          </a:p>
          <a:p>
            <a:pPr lvl="1"/>
            <a:r>
              <a:rPr lang="en-US" sz="2400" dirty="0"/>
              <a:t>Class is defined as control of means and goods </a:t>
            </a:r>
          </a:p>
          <a:p>
            <a:pPr lvl="1"/>
            <a:r>
              <a:rPr lang="en-US" sz="2400" dirty="0"/>
              <a:t>Social stratification is functional for society </a:t>
            </a:r>
          </a:p>
          <a:p>
            <a:pPr lvl="1"/>
            <a:r>
              <a:rPr lang="en-US" sz="2400" dirty="0"/>
              <a:t>Provides incentives to work hard </a:t>
            </a:r>
          </a:p>
          <a:p>
            <a:pPr lvl="1"/>
            <a:r>
              <a:rPr lang="en-US" sz="2400" dirty="0"/>
              <a:t>Ensures people are willing to do unpleasant work </a:t>
            </a:r>
          </a:p>
          <a:p>
            <a:pPr lvl="1"/>
            <a:r>
              <a:rPr lang="en-US" sz="2400" dirty="0"/>
              <a:t>Class is reproduced through inheritance and learning </a:t>
            </a:r>
          </a:p>
        </p:txBody>
      </p:sp>
    </p:spTree>
    <p:extLst>
      <p:ext uri="{BB962C8B-B14F-4D97-AF65-F5344CB8AC3E}">
        <p14:creationId xmlns:p14="http://schemas.microsoft.com/office/powerpoint/2010/main" val="18669994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Theories of inequality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Symbolic Interaction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Class is part of identity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Class is socially transmitted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People behave based upon class status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Class is advertised through behavior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0244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EADDB-F5D8-4829-A554-404FB0C7D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Theories of Inequality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B7A4B-4BDD-4959-8A3F-B82AA90CD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Weberian </a:t>
            </a:r>
          </a:p>
          <a:p>
            <a:pPr lvl="1"/>
            <a:r>
              <a:rPr lang="en-US" sz="2400" dirty="0"/>
              <a:t>Class – one’s financial or economic stratum</a:t>
            </a:r>
          </a:p>
          <a:p>
            <a:pPr lvl="1"/>
            <a:r>
              <a:rPr lang="en-US" sz="2400" dirty="0"/>
              <a:t>Status – one’s social honor or prestige</a:t>
            </a:r>
          </a:p>
          <a:p>
            <a:pPr lvl="1"/>
            <a:r>
              <a:rPr lang="en-US" sz="2400" dirty="0"/>
              <a:t>Party – one’s political/ideological alignment </a:t>
            </a:r>
          </a:p>
          <a:p>
            <a:r>
              <a:rPr lang="en-US" sz="2600" dirty="0"/>
              <a:t>Class is not the only or primary identity people have</a:t>
            </a:r>
          </a:p>
        </p:txBody>
      </p:sp>
    </p:spTree>
    <p:extLst>
      <p:ext uri="{BB962C8B-B14F-4D97-AF65-F5344CB8AC3E}">
        <p14:creationId xmlns:p14="http://schemas.microsoft.com/office/powerpoint/2010/main" val="2495506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Theories of inequality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Postmodernism </a:t>
            </a:r>
          </a:p>
          <a:p>
            <a:pPr lvl="1"/>
            <a:r>
              <a:rPr lang="en-US" sz="2400" dirty="0"/>
              <a:t>Class is transmitted based on lifestyle </a:t>
            </a:r>
          </a:p>
          <a:p>
            <a:pPr lvl="1"/>
            <a:r>
              <a:rPr lang="en-US" sz="2400" dirty="0"/>
              <a:t>Class is based upon ideology rather than fact </a:t>
            </a:r>
          </a:p>
          <a:p>
            <a:pPr lvl="1"/>
            <a:r>
              <a:rPr lang="en-US" sz="2400" dirty="0"/>
              <a:t>Class is reproduced through manners, mannerisms, tastes, habits, and habitus.  </a:t>
            </a:r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546532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F8E6EE9-DC88-4A81-8E8A-E9A7BA4F80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Social Mobility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829FBF62-A00E-4F7F-8D20-3E0AAEADE5E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5201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Mobility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Ability to exceed the social class you were born in</a:t>
            </a:r>
          </a:p>
          <a:p>
            <a:r>
              <a:rPr lang="en-US" sz="3200" dirty="0"/>
              <a:t>Decreasing since the 1960s </a:t>
            </a:r>
          </a:p>
          <a:p>
            <a:pPr lvl="1"/>
            <a:r>
              <a:rPr lang="en-US" sz="2400" dirty="0"/>
              <a:t>Innovation and automation </a:t>
            </a:r>
          </a:p>
          <a:p>
            <a:pPr lvl="1"/>
            <a:r>
              <a:rPr lang="en-US" sz="2400" dirty="0"/>
              <a:t>Increasing inequality in post-secondary education</a:t>
            </a:r>
          </a:p>
          <a:p>
            <a:r>
              <a:rPr lang="en-US" sz="3200" dirty="0"/>
              <a:t>Stable belief in the American Dream  </a:t>
            </a:r>
          </a:p>
        </p:txBody>
      </p:sp>
    </p:spTree>
    <p:extLst>
      <p:ext uri="{BB962C8B-B14F-4D97-AF65-F5344CB8AC3E}">
        <p14:creationId xmlns:p14="http://schemas.microsoft.com/office/powerpoint/2010/main" val="1044532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0C4F1C3-3ADD-491F-8C66-57912A2421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323FE0-DFB0-4368-A3C2-FC1402A98C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4BCA77F-6A46-46C1-822E-DF8DB6F08D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A566188-DA61-435D-B7D6-F237748F15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CDD208-D64E-4053-BB7E-A9CF89D127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00" y="246888"/>
            <a:ext cx="11724640" cy="6377939"/>
          </a:xfrm>
          <a:prstGeom prst="rect">
            <a:avLst/>
          </a:prstGeom>
          <a:noFill/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467" y="863364"/>
            <a:ext cx="6657476" cy="51261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6600" b="1" dirty="0">
                <a:solidFill>
                  <a:srgbClr val="FFFFFF"/>
                </a:solidFill>
              </a:rPr>
              <a:t>Social Stratification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8352941" y="863364"/>
            <a:ext cx="3082986" cy="512043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2400" dirty="0">
                <a:solidFill>
                  <a:srgbClr val="000000"/>
                </a:solidFill>
              </a:rPr>
              <a:t>How people are sorted into hierarchies of social status within a society</a:t>
            </a:r>
          </a:p>
          <a:p>
            <a:pPr algn="l"/>
            <a:endParaRPr lang="en-US" sz="2000" dirty="0">
              <a:solidFill>
                <a:srgbClr val="000000"/>
              </a:solidFill>
            </a:endParaRPr>
          </a:p>
          <a:p>
            <a:pPr algn="l"/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93C2A17-5343-41E9-BE0B-BFA49AFA1E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961243" y="2054826"/>
            <a:ext cx="0" cy="274320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8824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Life Chances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Parental wealth purchases access to opportunities </a:t>
            </a:r>
          </a:p>
          <a:p>
            <a:pPr lvl="1"/>
            <a:r>
              <a:rPr lang="en-US" sz="2800" dirty="0"/>
              <a:t>Early childhood environment </a:t>
            </a:r>
          </a:p>
          <a:p>
            <a:pPr lvl="1"/>
            <a:r>
              <a:rPr lang="en-US" sz="2800" dirty="0"/>
              <a:t>Educational enrichment </a:t>
            </a:r>
          </a:p>
          <a:p>
            <a:pPr lvl="1"/>
            <a:r>
              <a:rPr lang="en-US" sz="2800" dirty="0"/>
              <a:t>Protection from risk </a:t>
            </a:r>
            <a:endParaRPr lang="en-US" dirty="0"/>
          </a:p>
          <a:p>
            <a:pPr lvl="1"/>
            <a:r>
              <a:rPr lang="en-US" sz="2800" dirty="0"/>
              <a:t>Social capital </a:t>
            </a:r>
          </a:p>
        </p:txBody>
      </p:sp>
    </p:spTree>
    <p:extLst>
      <p:ext uri="{BB962C8B-B14F-4D97-AF65-F5344CB8AC3E}">
        <p14:creationId xmlns:p14="http://schemas.microsoft.com/office/powerpoint/2010/main" val="18664468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S social mobility in one chart – Matt Bruenig Dot Com">
            <a:extLst>
              <a:ext uri="{FF2B5EF4-FFF2-40B4-BE49-F238E27FC236}">
                <a16:creationId xmlns:a16="http://schemas.microsoft.com/office/drawing/2014/main" id="{94307B0F-C076-4781-88EE-3623B2B9F5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2240" y="565573"/>
            <a:ext cx="7882439" cy="5734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874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C5C12-1101-4EDC-AD80-0B9E68CD1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Principles of Stratification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40F6AD5-D1C5-4187-A39D-E7654357CE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4549984"/>
              </p:ext>
            </p:extLst>
          </p:nvPr>
        </p:nvGraphicFramePr>
        <p:xfrm>
          <a:off x="1143000" y="2057400"/>
          <a:ext cx="9872663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20853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8BF65-696A-400D-990E-0DB84B7E2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Systems of Stratification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FDCEF6-8722-48EB-80C1-B578CC657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Chattel Slavery </a:t>
            </a:r>
          </a:p>
          <a:p>
            <a:pPr lvl="1"/>
            <a:r>
              <a:rPr lang="en-US" dirty="0"/>
              <a:t>Enslaved people are reduced to property</a:t>
            </a:r>
          </a:p>
          <a:p>
            <a:pPr lvl="1"/>
            <a:r>
              <a:rPr lang="en-US" dirty="0"/>
              <a:t>Enslaved people lack basic rights of free citizens</a:t>
            </a:r>
          </a:p>
          <a:p>
            <a:r>
              <a:rPr lang="en-US" dirty="0"/>
              <a:t>Caste </a:t>
            </a:r>
          </a:p>
          <a:p>
            <a:pPr lvl="1"/>
            <a:r>
              <a:rPr lang="en-US" dirty="0"/>
              <a:t>Traditionally associated with Hinduism</a:t>
            </a:r>
          </a:p>
          <a:p>
            <a:pPr lvl="1"/>
            <a:r>
              <a:rPr lang="en-US" dirty="0"/>
              <a:t>Practiced in various forms in many cultures</a:t>
            </a:r>
          </a:p>
          <a:p>
            <a:pPr marL="4572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821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1B7BF7E-E8E6-42FE-BFEF-34598ABE6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Caste Systems in India and South Africa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7720D9-CC5F-4BBD-B69A-6CA0A2FFD7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India (Hindu caste system)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2F101C-9192-4956-88F9-1E54496367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South Africa (Apartheid)</a:t>
            </a:r>
          </a:p>
        </p:txBody>
      </p:sp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99E2A25D-2045-4F7A-A1AE-7E38E1751628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94182277"/>
              </p:ext>
            </p:extLst>
          </p:nvPr>
        </p:nvGraphicFramePr>
        <p:xfrm>
          <a:off x="6269038" y="2719388"/>
          <a:ext cx="4754562" cy="3382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D7701E6A-7116-4626-85E8-F693742137A7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18442830"/>
              </p:ext>
            </p:extLst>
          </p:nvPr>
        </p:nvGraphicFramePr>
        <p:xfrm>
          <a:off x="1143000" y="2720975"/>
          <a:ext cx="4754563" cy="3384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63459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3E63052-A80A-4E3A-B337-9B0ADFD5A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A1901B6-7091-4DA7-B17E-5A7F2F05D9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494213"/>
              </p:ext>
            </p:extLst>
          </p:nvPr>
        </p:nvGraphicFramePr>
        <p:xfrm>
          <a:off x="4740676" y="514905"/>
          <a:ext cx="6729274" cy="5983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CB7671E-445B-4EF6-AD29-206E6DA389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2736542" cy="3017520"/>
          </a:xfrm>
        </p:spPr>
        <p:txBody>
          <a:bodyPr>
            <a:normAutofit/>
          </a:bodyPr>
          <a:lstStyle/>
          <a:p>
            <a:r>
              <a:rPr lang="en-US" sz="2400" dirty="0"/>
              <a:t>How do you know if someone has high social status or low social status? </a:t>
            </a:r>
          </a:p>
        </p:txBody>
      </p:sp>
    </p:spTree>
    <p:extLst>
      <p:ext uri="{BB962C8B-B14F-4D97-AF65-F5344CB8AC3E}">
        <p14:creationId xmlns:p14="http://schemas.microsoft.com/office/powerpoint/2010/main" val="1423759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6442316-F223-4D65-8372-C810B1B1F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system in the United States 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0AF27C0B-34AE-408D-BAFE-A0DBC0DA19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928657"/>
              </p:ext>
            </p:extLst>
          </p:nvPr>
        </p:nvGraphicFramePr>
        <p:xfrm>
          <a:off x="1143000" y="2057400"/>
          <a:ext cx="9872871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6079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F4EA0-485F-4343-B5B6-8FB69491D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Subjective vs. Objective Class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FE4BEF9-DB26-49D4-BEF5-57F256FE69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Subjective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5D85EB8-FA25-4DF1-86E9-3053367210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Objective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872F9DE-8EDC-4E19-8A4A-2294952DADE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210175" y="2776272"/>
            <a:ext cx="6448425" cy="3809713"/>
          </a:xfrm>
          <a:prstGeom prst="rect">
            <a:avLst/>
          </a:prstGeom>
        </p:spPr>
      </p:pic>
      <p:pic>
        <p:nvPicPr>
          <p:cNvPr id="1026" name="Picture 2" descr="Social Class in the United States">
            <a:extLst>
              <a:ext uri="{FF2B5EF4-FFF2-40B4-BE49-F238E27FC236}">
                <a16:creationId xmlns:a16="http://schemas.microsoft.com/office/drawing/2014/main" id="{32E34876-B320-47ED-AFE8-96EC6C214A7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399" y="2853845"/>
            <a:ext cx="3523776" cy="325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939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Income vs. Wealth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Income – Money made by working </a:t>
            </a:r>
          </a:p>
          <a:p>
            <a:pPr lvl="1"/>
            <a:r>
              <a:rPr lang="en-US" sz="2400" dirty="0"/>
              <a:t>Non-transferable </a:t>
            </a:r>
          </a:p>
          <a:p>
            <a:pPr lvl="1"/>
            <a:r>
              <a:rPr lang="en-US" sz="2400" dirty="0"/>
              <a:t>Not inheritable </a:t>
            </a:r>
          </a:p>
          <a:p>
            <a:pPr lvl="1"/>
            <a:r>
              <a:rPr lang="en-US" sz="2400" dirty="0"/>
              <a:t>Dependent on work </a:t>
            </a:r>
          </a:p>
          <a:p>
            <a:r>
              <a:rPr lang="en-US" sz="3200" dirty="0"/>
              <a:t>Wealth – Total assets minus debt </a:t>
            </a:r>
          </a:p>
          <a:p>
            <a:pPr lvl="1"/>
            <a:r>
              <a:rPr lang="en-US" sz="2400" dirty="0"/>
              <a:t>Transferable </a:t>
            </a:r>
          </a:p>
          <a:p>
            <a:pPr lvl="1"/>
            <a:r>
              <a:rPr lang="en-US" sz="2400" dirty="0"/>
              <a:t>Inheritable </a:t>
            </a:r>
          </a:p>
          <a:p>
            <a:pPr lvl="1"/>
            <a:r>
              <a:rPr lang="en-US" sz="2400" dirty="0"/>
              <a:t>Not dependent on work </a:t>
            </a:r>
          </a:p>
        </p:txBody>
      </p:sp>
    </p:spTree>
    <p:extLst>
      <p:ext uri="{BB962C8B-B14F-4D97-AF65-F5344CB8AC3E}">
        <p14:creationId xmlns:p14="http://schemas.microsoft.com/office/powerpoint/2010/main" val="630070518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29124</TotalTime>
  <Words>474</Words>
  <Application>Microsoft Office PowerPoint</Application>
  <PresentationFormat>Widescreen</PresentationFormat>
  <Paragraphs>103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Corbel</vt:lpstr>
      <vt:lpstr>Basis</vt:lpstr>
      <vt:lpstr>Introduction to Sociology </vt:lpstr>
      <vt:lpstr>Social Stratification </vt:lpstr>
      <vt:lpstr>Principles of Stratification</vt:lpstr>
      <vt:lpstr>Systems of Stratification</vt:lpstr>
      <vt:lpstr>Caste Systems in India and South Africa </vt:lpstr>
      <vt:lpstr>Discuss</vt:lpstr>
      <vt:lpstr>Class system in the United States </vt:lpstr>
      <vt:lpstr>Subjective vs. Objective Class</vt:lpstr>
      <vt:lpstr>Income vs. Wealth </vt:lpstr>
      <vt:lpstr>Socioeconomic Status</vt:lpstr>
      <vt:lpstr>PowerPoint Presentation</vt:lpstr>
      <vt:lpstr>PowerPoint Presentation</vt:lpstr>
      <vt:lpstr>Theories of inequality </vt:lpstr>
      <vt:lpstr>Theories of inequality </vt:lpstr>
      <vt:lpstr>Theories of inequality </vt:lpstr>
      <vt:lpstr>Theories of Inequality</vt:lpstr>
      <vt:lpstr>Theories of inequality </vt:lpstr>
      <vt:lpstr>Social Mobility</vt:lpstr>
      <vt:lpstr>Social Mobility </vt:lpstr>
      <vt:lpstr>Life Chances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Sociology</dc:title>
  <dc:creator>Microsoft Office User</dc:creator>
  <cp:lastModifiedBy>Hansard, Stephanie</cp:lastModifiedBy>
  <cp:revision>12</cp:revision>
  <dcterms:created xsi:type="dcterms:W3CDTF">2017-10-18T02:01:18Z</dcterms:created>
  <dcterms:modified xsi:type="dcterms:W3CDTF">2023-04-03T14:19:54Z</dcterms:modified>
</cp:coreProperties>
</file>