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2" r:id="rId4"/>
    <p:sldId id="273" r:id="rId5"/>
    <p:sldId id="270" r:id="rId6"/>
    <p:sldId id="274" r:id="rId7"/>
    <p:sldId id="258" r:id="rId8"/>
    <p:sldId id="275" r:id="rId9"/>
    <p:sldId id="276" r:id="rId10"/>
    <p:sldId id="277" r:id="rId11"/>
    <p:sldId id="278" r:id="rId12"/>
    <p:sldId id="262" r:id="rId13"/>
    <p:sldId id="298" r:id="rId14"/>
    <p:sldId id="279" r:id="rId15"/>
    <p:sldId id="280" r:id="rId16"/>
    <p:sldId id="281" r:id="rId17"/>
    <p:sldId id="299" r:id="rId18"/>
    <p:sldId id="282" r:id="rId19"/>
    <p:sldId id="283" r:id="rId20"/>
    <p:sldId id="284" r:id="rId21"/>
    <p:sldId id="287" r:id="rId22"/>
    <p:sldId id="285" r:id="rId23"/>
    <p:sldId id="286" r:id="rId24"/>
    <p:sldId id="289" r:id="rId25"/>
    <p:sldId id="301" r:id="rId26"/>
    <p:sldId id="304" r:id="rId27"/>
    <p:sldId id="302" r:id="rId28"/>
    <p:sldId id="303" r:id="rId29"/>
    <p:sldId id="300" r:id="rId30"/>
    <p:sldId id="290" r:id="rId31"/>
    <p:sldId id="291" r:id="rId32"/>
    <p:sldId id="293" r:id="rId33"/>
    <p:sldId id="307" r:id="rId34"/>
    <p:sldId id="308" r:id="rId35"/>
    <p:sldId id="305" r:id="rId36"/>
    <p:sldId id="306" r:id="rId37"/>
    <p:sldId id="292" r:id="rId38"/>
    <p:sldId id="294" r:id="rId39"/>
    <p:sldId id="297" r:id="rId40"/>
    <p:sldId id="296" r:id="rId41"/>
    <p:sldId id="295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86873" y="411480"/>
            <a:ext cx="8170254" cy="6035040"/>
            <a:chOff x="486873" y="411480"/>
            <a:chExt cx="8170254" cy="6035040"/>
          </a:xfrm>
        </p:grpSpPr>
        <p:sp>
          <p:nvSpPr>
            <p:cNvPr id="8" name="Rectangle 7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>
              <a:spLocks/>
            </p:cNvSpPr>
            <p:nvPr/>
          </p:nvSpPr>
          <p:spPr>
            <a:xfrm>
              <a:off x="562843" y="475488"/>
              <a:ext cx="7982712" cy="5888736"/>
            </a:xfrm>
            <a:prstGeom prst="rect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562842" y="6133646"/>
              <a:ext cx="7982712" cy="1472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562843" y="457200"/>
              <a:ext cx="7982712" cy="25786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3950"/>
            <a:ext cx="7342188" cy="1924050"/>
          </a:xfrm>
        </p:spPr>
        <p:txBody>
          <a:bodyPr anchor="b" anchorCtr="0">
            <a:noAutofit/>
          </a:bodyPr>
          <a:lstStyle>
            <a:lvl1pPr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429000"/>
            <a:ext cx="7342188" cy="1752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3741" y="6122894"/>
            <a:ext cx="2133600" cy="259317"/>
          </a:xfrm>
        </p:spPr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2894"/>
            <a:ext cx="2895600" cy="25781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91000" y="6122894"/>
            <a:ext cx="762000" cy="271463"/>
          </a:xfrm>
        </p:spPr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26" name="Group 2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182880" y="173699"/>
                <a:ext cx="8778240" cy="6510602"/>
                <a:chOff x="182880" y="173699"/>
                <a:chExt cx="8778240" cy="6510602"/>
              </a:xfrm>
            </p:grpSpPr>
            <p:sp>
              <p:nvSpPr>
                <p:cNvPr id="29" name="Rectangle 28"/>
                <p:cNvSpPr/>
                <p:nvPr/>
              </p:nvSpPr>
              <p:spPr>
                <a:xfrm>
                  <a:off x="182880" y="173699"/>
                  <a:ext cx="8778240" cy="651060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2700">
                  <a:noFill/>
                </a:ln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scene3d>
                  <a:camera prst="perspectiveFront" fov="4800000"/>
                  <a:lightRig rig="threePt" dir="t"/>
                </a:scene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0" name="Group 10"/>
                <p:cNvGrpSpPr/>
                <p:nvPr/>
              </p:nvGrpSpPr>
              <p:grpSpPr>
                <a:xfrm>
                  <a:off x="256032" y="237744"/>
                  <a:ext cx="8622792" cy="6364224"/>
                  <a:chOff x="247157" y="247430"/>
                  <a:chExt cx="8622792" cy="6364224"/>
                </a:xfrm>
              </p:grpSpPr>
              <p:sp>
                <p:nvSpPr>
                  <p:cNvPr id="31" name="Rectangle 30"/>
                  <p:cNvSpPr>
                    <a:spLocks/>
                  </p:cNvSpPr>
                  <p:nvPr/>
                </p:nvSpPr>
                <p:spPr>
                  <a:xfrm>
                    <a:off x="247157" y="247430"/>
                    <a:ext cx="8622792" cy="6364224"/>
                  </a:xfrm>
                  <a:prstGeom prst="rect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/>
                  </a:p>
                </p:txBody>
              </p:sp>
              <p:cxnSp>
                <p:nvCxnSpPr>
                  <p:cNvPr id="32" name="Straight Connector 31"/>
                  <p:cNvCxnSpPr/>
                  <p:nvPr/>
                </p:nvCxnSpPr>
                <p:spPr>
                  <a:xfrm>
                    <a:off x="247157" y="6389024"/>
                    <a:ext cx="8622792" cy="1588"/>
                  </a:xfrm>
                  <a:prstGeom prst="line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sp>
            <p:nvSpPr>
              <p:cNvPr id="28" name="Rectangle 27"/>
              <p:cNvSpPr/>
              <p:nvPr/>
            </p:nvSpPr>
            <p:spPr>
              <a:xfrm rot="5400000">
                <a:off x="801086" y="3274090"/>
                <a:ext cx="6135624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Rectangle 24"/>
            <p:cNvSpPr/>
            <p:nvPr/>
          </p:nvSpPr>
          <p:spPr>
            <a:xfrm rot="10800000">
              <a:off x="258763" y="1594462"/>
              <a:ext cx="357530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694329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672323"/>
            <a:ext cx="3008313" cy="340304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352892" y="310123"/>
            <a:ext cx="3398837" cy="1204912"/>
          </a:xfr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6" name="Group 1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0" name="Rectangle 19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7" name="Rectangle 16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691640"/>
            <a:ext cx="3008376" cy="914400"/>
          </a:xfrm>
        </p:spPr>
        <p:txBody>
          <a:bodyPr anchor="b">
            <a:no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38559" y="612775"/>
            <a:ext cx="4114800" cy="546811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2" y="2670048"/>
            <a:ext cx="3008376" cy="340156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7" name="Group 16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1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2" name="Rectangle 21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3" name="Straight Connector 22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20" name="Rectangle 19"/>
            <p:cNvSpPr/>
            <p:nvPr/>
          </p:nvSpPr>
          <p:spPr>
            <a:xfrm>
              <a:off x="256032" y="4203192"/>
              <a:ext cx="8622792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1" y="4287819"/>
            <a:ext cx="8021977" cy="916193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6347" y="331694"/>
            <a:ext cx="8421624" cy="3783106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1" y="5271247"/>
            <a:ext cx="8021977" cy="101301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4" name="Rectangle 13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6" name="Rectangle 15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4" name="Group 13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7" name="Rectangle 16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8" name="Rectangle 17"/>
            <p:cNvSpPr/>
            <p:nvPr/>
          </p:nvSpPr>
          <p:spPr>
            <a:xfrm rot="5400000">
              <a:off x="4242277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399" y="609600"/>
            <a:ext cx="1416423" cy="5516563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2" y="609600"/>
            <a:ext cx="6279777" cy="55165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3" name="Rectangle 1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9" name="Rectangle 18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Rectangle 20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86873" y="411480"/>
            <a:ext cx="8170254" cy="6035040"/>
            <a:chOff x="486873" y="411480"/>
            <a:chExt cx="8170254" cy="6035040"/>
          </a:xfrm>
        </p:grpSpPr>
        <p:sp>
          <p:nvSpPr>
            <p:cNvPr id="12" name="Rectangle 11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11"/>
            <p:cNvGrpSpPr/>
            <p:nvPr/>
          </p:nvGrpSpPr>
          <p:grpSpPr>
            <a:xfrm>
              <a:off x="562842" y="475488"/>
              <a:ext cx="7982713" cy="5888736"/>
              <a:chOff x="562842" y="475488"/>
              <a:chExt cx="7982713" cy="5888736"/>
            </a:xfrm>
          </p:grpSpPr>
          <p:sp>
            <p:nvSpPr>
              <p:cNvPr id="8" name="Rectangle 7"/>
              <p:cNvSpPr>
                <a:spLocks/>
              </p:cNvSpPr>
              <p:nvPr/>
            </p:nvSpPr>
            <p:spPr>
              <a:xfrm>
                <a:off x="562843" y="475488"/>
                <a:ext cx="7982712" cy="5888736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562842" y="6133646"/>
                <a:ext cx="7982712" cy="1472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562842" y="3427528"/>
                <a:ext cx="7982712" cy="1472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113" y="3442447"/>
            <a:ext cx="7345362" cy="1532965"/>
          </a:xfrm>
        </p:spPr>
        <p:txBody>
          <a:bodyPr anchor="b" anchorCtr="0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113" y="5029200"/>
            <a:ext cx="7345362" cy="990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259" y="6122894"/>
            <a:ext cx="2133600" cy="259317"/>
          </a:xfrm>
        </p:spPr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4401"/>
            <a:ext cx="2895600" cy="25781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636493" y="533400"/>
            <a:ext cx="7836408" cy="2828925"/>
          </a:xfrm>
        </p:spPr>
        <p:txBody>
          <a:bodyPr>
            <a:normAutofit/>
          </a:bodyPr>
          <a:lstStyle>
            <a:lvl1pPr>
              <a:buNone/>
              <a:defRPr sz="2000"/>
            </a:lvl1pPr>
          </a:lstStyle>
          <a:p>
            <a:r>
              <a:rPr lang="en-US" dirty="0" smtClean="0"/>
              <a:t>Drag picture to </a:t>
            </a:r>
            <a:r>
              <a:rPr lang="en-US" dirty="0" err="1" smtClean="0"/>
              <a:t>placehollviller</a:t>
            </a:r>
            <a:r>
              <a:rPr lang="en-US" dirty="0" smtClean="0"/>
              <a:t> or click icon to add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2" name="Rectangle 11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7" name="Rectangle 26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1371600"/>
            <a:ext cx="7345362" cy="1676400"/>
          </a:xfrm>
        </p:spPr>
        <p:txBody>
          <a:bodyPr anchor="b" anchorCtr="0">
            <a:noAutofit/>
          </a:bodyPr>
          <a:lstStyle>
            <a:lvl1pPr algn="ctr">
              <a:defRPr sz="5400" b="0" i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3134566"/>
            <a:ext cx="7345362" cy="1500187"/>
          </a:xfrm>
        </p:spPr>
        <p:txBody>
          <a:bodyPr anchor="t" anchorCtr="0"/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21" name="Rectangle 20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3" name="Rectangle 2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5" name="Rectangle 24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1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199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26" name="Group 2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9" name="Rectangle 28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32" name="Rectangle 31"/>
                <p:cNvSpPr/>
                <p:nvPr/>
              </p:nvSpPr>
              <p:spPr>
                <a:xfrm>
                  <a:off x="247157" y="1612392"/>
                  <a:ext cx="8622792" cy="64008"/>
                </a:xfrm>
                <a:prstGeom prst="rect">
                  <a:avLst/>
                </a:prstGeom>
                <a:solidFill>
                  <a:schemeClr val="bg2">
                    <a:lumMod val="40000"/>
                    <a:lumOff val="60000"/>
                  </a:schemeClr>
                </a:solidFill>
                <a:ln w="3175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23" name="Straight Connector 22"/>
            <p:cNvCxnSpPr/>
            <p:nvPr/>
          </p:nvCxnSpPr>
          <p:spPr>
            <a:xfrm rot="16200000" flipH="1">
              <a:off x="2217480" y="4026438"/>
              <a:ext cx="4711326" cy="2286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301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301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5539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45539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3" name="Rectangle 1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5" name="Rectangle 14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1" name="Rectangle 10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3" name="Rectangle 1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6" name="Group 1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9" name="Rectangle 18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33" name="Rectangle 32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169892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147888"/>
            <a:ext cx="3008313" cy="3262313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113" y="244158"/>
            <a:ext cx="7345362" cy="1339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2" y="2133601"/>
            <a:ext cx="7345363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3840" y="6371591"/>
            <a:ext cx="2133600" cy="2593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defRPr>
            </a:lvl1pPr>
          </a:lstStyle>
          <a:p>
            <a:fld id="{7D290233-0DD1-4A80-BB1E-9ADC3556DBB6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58840" y="6371591"/>
            <a:ext cx="2895600" cy="2578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356350"/>
            <a:ext cx="762000" cy="271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94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80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366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652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85900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712913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947863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174875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World War I</a:t>
            </a:r>
            <a:br>
              <a:rPr lang="en-US" dirty="0" smtClean="0"/>
            </a:br>
            <a:r>
              <a:rPr lang="en-US" dirty="0" smtClean="0"/>
              <a:t>Battlefield Tour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July 26-28, 2013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93875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671" y="1211385"/>
            <a:ext cx="5858967" cy="4200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38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23" y="751459"/>
            <a:ext cx="8264769" cy="501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58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6152" y="1035538"/>
            <a:ext cx="82256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Vimy</a:t>
            </a:r>
            <a:r>
              <a:rPr lang="en-US" sz="2400" dirty="0" smtClean="0"/>
              <a:t> Ridge (Battle of Arras) - April  1917    </a:t>
            </a:r>
            <a:r>
              <a:rPr lang="en-US" sz="2400" dirty="0" smtClean="0">
                <a:solidFill>
                  <a:srgbClr val="FF0000"/>
                </a:solidFill>
              </a:rPr>
              <a:t>II.</a:t>
            </a:r>
            <a:r>
              <a:rPr lang="en-US" sz="2400" dirty="0" smtClean="0"/>
              <a:t>  </a:t>
            </a:r>
          </a:p>
          <a:p>
            <a:endParaRPr lang="en-US" sz="2400" dirty="0"/>
          </a:p>
          <a:p>
            <a:r>
              <a:rPr lang="en-US" sz="2400" dirty="0" smtClean="0"/>
              <a:t>Battle of the Somme July - November 1916   </a:t>
            </a:r>
            <a:r>
              <a:rPr lang="en-US" sz="2400" dirty="0" smtClean="0">
                <a:solidFill>
                  <a:srgbClr val="FF0000"/>
                </a:solidFill>
              </a:rPr>
              <a:t>I.</a:t>
            </a:r>
          </a:p>
          <a:p>
            <a:endParaRPr lang="en-US" sz="2400" dirty="0"/>
          </a:p>
          <a:p>
            <a:r>
              <a:rPr lang="en-US" sz="2400" dirty="0" smtClean="0"/>
              <a:t> Battle of </a:t>
            </a:r>
            <a:r>
              <a:rPr lang="en-US" sz="2400" dirty="0" err="1" smtClean="0"/>
              <a:t>Passchendael</a:t>
            </a:r>
            <a:r>
              <a:rPr lang="en-US" sz="2400" dirty="0" smtClean="0"/>
              <a:t> (Ypres Salient) – June - November        1917)  </a:t>
            </a:r>
            <a:r>
              <a:rPr lang="en-US" sz="2400" dirty="0" smtClean="0">
                <a:solidFill>
                  <a:srgbClr val="FF0000"/>
                </a:solidFill>
              </a:rPr>
              <a:t>III.</a:t>
            </a:r>
            <a:r>
              <a:rPr lang="en-US" sz="2400" dirty="0" smtClean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1167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wg0508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77" y="585279"/>
            <a:ext cx="8447123" cy="563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08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847" y="472165"/>
            <a:ext cx="3770922" cy="581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67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morial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24" y="625230"/>
            <a:ext cx="8064655" cy="537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65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846" y="366789"/>
            <a:ext cx="7336692" cy="600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45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wg0508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77" y="585279"/>
            <a:ext cx="8447123" cy="563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08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wwsomm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167" y="428387"/>
            <a:ext cx="4988987" cy="588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2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231" y="1124348"/>
            <a:ext cx="6004247" cy="449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59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10" y="1015999"/>
            <a:ext cx="8488152" cy="478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60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357" y="437246"/>
            <a:ext cx="4141557" cy="585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93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wwsomm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167" y="428387"/>
            <a:ext cx="4988987" cy="588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32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750" y="1540773"/>
            <a:ext cx="4558780" cy="341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49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384" y="1582415"/>
            <a:ext cx="4864552" cy="364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9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wwsomm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167" y="428387"/>
            <a:ext cx="4988987" cy="588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05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0" y="1092200"/>
            <a:ext cx="6985000" cy="466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85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wwsomm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167" y="428387"/>
            <a:ext cx="4988987" cy="588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22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938" y="1037745"/>
            <a:ext cx="7058584" cy="469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08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939" y="1106019"/>
            <a:ext cx="4383341" cy="438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85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wg0508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77" y="585279"/>
            <a:ext cx="8447123" cy="563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08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615" y="449385"/>
            <a:ext cx="5842000" cy="58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7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365" y="936956"/>
            <a:ext cx="6344821" cy="445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8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131" y="1041063"/>
            <a:ext cx="5597295" cy="476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71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923" y="1124348"/>
            <a:ext cx="5810555" cy="435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5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7263" y="2116455"/>
            <a:ext cx="6558206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 smtClean="0"/>
              <a:t>Battlefield</a:t>
            </a:r>
          </a:p>
          <a:p>
            <a:pPr marL="514350" indent="-514350">
              <a:buAutoNum type="arabicPeriod"/>
            </a:pPr>
            <a:endParaRPr lang="en-US" sz="3200" dirty="0"/>
          </a:p>
          <a:p>
            <a:pPr marL="514350" indent="-514350">
              <a:buAutoNum type="arabicPeriod"/>
            </a:pPr>
            <a:r>
              <a:rPr lang="en-US" sz="3200" dirty="0" smtClean="0"/>
              <a:t>Rear area (“comrade cemeteries”)</a:t>
            </a:r>
          </a:p>
          <a:p>
            <a:pPr marL="514350" indent="-514350">
              <a:buAutoNum type="arabicPeriod"/>
            </a:pPr>
            <a:endParaRPr lang="en-US" sz="3200" dirty="0"/>
          </a:p>
          <a:p>
            <a:pPr marL="514350" indent="-514350">
              <a:buAutoNum type="arabicPeriod"/>
            </a:pPr>
            <a:r>
              <a:rPr lang="en-US" sz="3200" dirty="0" smtClean="0"/>
              <a:t>Concentration</a:t>
            </a:r>
          </a:p>
          <a:p>
            <a:pPr marL="514350" indent="-514350">
              <a:buAutoNum type="arabicPeriod"/>
            </a:pPr>
            <a:endParaRPr lang="en-US" sz="3200" dirty="0"/>
          </a:p>
          <a:p>
            <a:pPr marL="514350" indent="-514350">
              <a:buAutoNum type="arabicPeriod"/>
            </a:pPr>
            <a:r>
              <a:rPr lang="en-US" sz="3200" dirty="0" smtClean="0"/>
              <a:t>Base hospital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553561" y="819273"/>
            <a:ext cx="4327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 smtClean="0"/>
              <a:t> British War Cemeteries</a:t>
            </a:r>
            <a:endParaRPr lang="en-US" sz="3200" u="sng" dirty="0"/>
          </a:p>
        </p:txBody>
      </p:sp>
    </p:spTree>
    <p:extLst>
      <p:ext uri="{BB962C8B-B14F-4D97-AF65-F5344CB8AC3E}">
        <p14:creationId xmlns:p14="http://schemas.microsoft.com/office/powerpoint/2010/main" val="276893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923" y="1124348"/>
            <a:ext cx="5810555" cy="435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1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939" y="775785"/>
            <a:ext cx="4055655" cy="541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49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159" y="1734127"/>
            <a:ext cx="4967240" cy="322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0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574" y="309065"/>
            <a:ext cx="3661070" cy="5903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4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53" y="360342"/>
            <a:ext cx="8077113" cy="569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26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893" y="1769806"/>
            <a:ext cx="6958135" cy="318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11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10" y="1015999"/>
            <a:ext cx="8488152" cy="478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79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423" y="1447162"/>
            <a:ext cx="3330768" cy="394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97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1743" y="1603235"/>
            <a:ext cx="4942785" cy="333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698500"/>
            <a:ext cx="82804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6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00" y="939800"/>
            <a:ext cx="6121400" cy="497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45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wg0508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77" y="585279"/>
            <a:ext cx="8447123" cy="563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39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079500"/>
            <a:ext cx="8763000" cy="469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86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555" y="1328615"/>
            <a:ext cx="5052627" cy="388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61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pital">
  <a:themeElements>
    <a:clrScheme name="Capital">
      <a:dk1>
        <a:srgbClr val="000000"/>
      </a:dk1>
      <a:lt1>
        <a:srgbClr val="FFFFFF"/>
      </a:lt1>
      <a:dk2>
        <a:srgbClr val="6F6D5D"/>
      </a:dk2>
      <a:lt2>
        <a:srgbClr val="7C8F97"/>
      </a:lt2>
      <a:accent1>
        <a:srgbClr val="4B5A60"/>
      </a:accent1>
      <a:accent2>
        <a:srgbClr val="9C5238"/>
      </a:accent2>
      <a:accent3>
        <a:srgbClr val="504539"/>
      </a:accent3>
      <a:accent4>
        <a:srgbClr val="C1AD79"/>
      </a:accent4>
      <a:accent5>
        <a:srgbClr val="667559"/>
      </a:accent5>
      <a:accent6>
        <a:srgbClr val="BAD6AD"/>
      </a:accent6>
      <a:hlink>
        <a:srgbClr val="524A82"/>
      </a:hlink>
      <a:folHlink>
        <a:srgbClr val="8F9954"/>
      </a:folHlink>
    </a:clrScheme>
    <a:fontScheme name="Capital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Capita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atMod val="150000"/>
                <a:lumMod val="50000"/>
              </a:schemeClr>
              <a:schemeClr val="phClr">
                <a:satMod val="300000"/>
                <a:lumMod val="125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atMod val="135000"/>
                <a:lumMod val="80000"/>
              </a:schemeClr>
              <a:schemeClr val="phClr">
                <a:satMod val="250000"/>
                <a:lumMod val="15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44450" cap="flat" cmpd="sng" algn="ctr">
          <a:solidFill>
            <a:schemeClr val="phClr">
              <a:shade val="8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sx="101000" sy="101000" algn="ctr" rotWithShape="0">
              <a:srgbClr val="000000">
                <a:alpha val="40000"/>
              </a:srgbClr>
            </a:outerShdw>
          </a:effectLst>
          <a:scene3d>
            <a:camera prst="perspectiveFront" fov="3000000"/>
            <a:lightRig rig="threePt" dir="tl"/>
          </a:scene3d>
          <a:sp3d>
            <a:bevelT w="0" h="0"/>
          </a:sp3d>
        </a:effectStyle>
        <a:effectStyle>
          <a:effectLst>
            <a:innerShdw blurRad="190500">
              <a:srgbClr val="000000">
                <a:alpha val="50000"/>
              </a:srgbClr>
            </a:innerShdw>
          </a:effectLst>
          <a:scene3d>
            <a:camera prst="perspectiveFront" fov="4800000"/>
            <a:lightRig rig="twoPt" dir="t">
              <a:rot lat="0" lon="0" rev="48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atMod val="150000"/>
                <a:lumMod val="50000"/>
              </a:schemeClr>
              <a:schemeClr val="phClr">
                <a:satMod val="400000"/>
                <a:lumMod val="16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Capital.thmx</Template>
  <TotalTime>783</TotalTime>
  <Words>59</Words>
  <Application>Microsoft Office PowerPoint</Application>
  <PresentationFormat>On-screen Show (4:3)</PresentationFormat>
  <Paragraphs>15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Capital</vt:lpstr>
      <vt:lpstr>World War I Battlefield Tour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 War I Battlefield Tour</dc:title>
  <dc:creator>Markham Lester</dc:creator>
  <cp:lastModifiedBy>Lester, Mark</cp:lastModifiedBy>
  <cp:revision>32</cp:revision>
  <dcterms:created xsi:type="dcterms:W3CDTF">2013-07-07T16:58:24Z</dcterms:created>
  <dcterms:modified xsi:type="dcterms:W3CDTF">2013-08-09T15:20:57Z</dcterms:modified>
</cp:coreProperties>
</file>