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4EF53F-4931-69FA-9C50-70E5C1500DF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4F2B248-49D5-6588-24C8-498D9376DA6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62A290-12A3-C934-02CA-8046DD8810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FD8F4A-A1A4-3776-3D20-24AEFDCF0C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18C094-5ED5-B244-5260-0EA06E2157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5579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CF17A2-4978-FB58-328A-7E2CE03314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B0E81E6-9665-1E83-5E2B-B82BB21EEA4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60EDF8-2CE4-3F58-A1CC-E7C4E3F816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AC31F4-B6B3-890E-F73F-2D8F49EDC1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23AECF-2D56-7EEC-FFA8-94487ABFC1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744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372EE7A-25C4-7C5D-7A2B-339BEEA31B6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61D2392-1EB9-C1DE-F529-5EB1F0F6DCD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21F3B1-53AF-05EE-D64B-988C1AEA58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F7CB76-E47E-46F0-D795-31C460D487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E10C29-B189-83CA-9EAA-61F30699E4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7399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6C1C40-585E-A0B4-01F4-19969C8BD6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D971C2-BC1C-CB3B-79EC-33EB36827F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CD9FAD5-71D8-4262-D5BC-8AA35AC73B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D5DE92-A918-55DD-282F-3041E83D90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2B96309-0270-C05F-77EB-65D909D7C1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16532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3EED6A-F0CE-335E-8F81-1050594D66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FE83CD9-E9B2-2C3C-453C-7EB20DDEAD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D580B0-691F-F09D-9A52-97EEBAF0E3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7382C5A-D7E1-4FE1-F72F-5218ADDAE3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73871E-B4D0-86C7-4E06-83C816127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6755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1CDF24-7EDE-02E4-C42E-5476DD6A37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347527-F23B-8DE5-61F7-B2F942941B2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9645B0B-22B2-3137-4470-03BE0ED29B5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853A559-B24F-1D40-4715-E74F114220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A8CFD3-C0AE-5EB7-75F6-83F67F8ECB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C89CCBF-6CFB-1617-2024-2F2F365844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2799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C50892-5EBF-C833-C7EB-05D657D6C5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8B80CC2-0CCB-1938-0AA1-762486B3BDF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D1E8E4B-6B78-BEFB-A170-07EF4AE252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0554D26-FBD6-687B-2510-9B0937C2B95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A487DF8-5A39-759E-8437-F18BBB40739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9DA19CC-140D-7C27-45C8-B6D610BAEA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FF4B1B0-1510-E9A0-47A6-5847649038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7A47BDA-B09F-1F2C-D467-C274E5A2E2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05825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561DCF-5B22-37EB-8F21-324BF4BF96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7912B9E-8073-23EC-093A-785DF0063F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FF30766-A16C-B9B2-30F4-F6C491BC54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BE93238-817A-13C3-1429-DE95686315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09490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F4523BA-71FA-B63A-390D-3509A903B2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3A5444C-8D5D-5C9C-0A2E-CF70119ED1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E20F754-5CB8-B81D-2086-7CF7939F3B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70797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F1378C-7690-9B11-1197-19BB227C69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62C1D4-893A-AA9D-8A2F-FAC9E6921B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E5F033E-279A-C095-942D-6882D47F52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F4DD97-C54A-2B77-FC6C-E2ED728EB0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0F7F7D2-8618-7DF2-F721-C808DB274B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C722F99-73A7-FBAF-3EB3-DC42B6B2FF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0824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E90F99-F46B-01B3-BE93-F85B0FD48C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3414276-5A18-53DA-9BF5-1CAD1BDA0DE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37ABB5D-00B2-DB48-1E9E-40EF8A0A04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B4694F1-A03B-7F92-69FD-56492FB188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0D7CF31-5B6B-D74F-F81E-55F153B7BD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F7E285A-C6B2-EFFE-AA5E-66B1CF4148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47148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877A5FE-3FCF-A0E4-DA7D-1A44853696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BC3286D-5A9E-5238-08B7-7E39A7E9B6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20AB41-885B-15CE-9AC9-937414920A2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FBBB6E-3E76-4AF5-A9D2-829C7FFDDEF4}" type="datetimeFigureOut">
              <a:rPr lang="en-US" smtClean="0"/>
              <a:t>5/3/2023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EFE98F5-3F94-6416-E6D1-7EE7740A436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D2162D-9863-F7CC-5DE0-253AF6BD276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D7D125-CBE4-4526-A254-7375B0B270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97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nbcnews.com/business/economy/interest-rate-hike-november-2022-how-much-federal-reserve-rcna54863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1347CC-8EC3-F530-64BD-EEBDD5F815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9797249" cy="41611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/>
              <a:t>Extra credit assignment- due Sunday, 5/7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AD65871-C119-5FF7-7E01-F6418C869E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76039"/>
            <a:ext cx="10515600" cy="4800924"/>
          </a:xfrm>
        </p:spPr>
        <p:txBody>
          <a:bodyPr>
            <a:normAutofit/>
          </a:bodyPr>
          <a:lstStyle/>
          <a:p>
            <a:r>
              <a:rPr lang="en-US" sz="2400" dirty="0"/>
              <a:t>Please check out this news piece from Nov 2, 2022: </a:t>
            </a:r>
            <a:r>
              <a:rPr lang="en-US" sz="2400" dirty="0">
                <a:hlinkClick r:id="rId2"/>
              </a:rPr>
              <a:t>https://www.nbcnews.com/business/economy/interest-rate-hike-november-2022-how-much-federal-reserve-rcna54863</a:t>
            </a:r>
            <a:endParaRPr lang="en-US" sz="2400" dirty="0"/>
          </a:p>
          <a:p>
            <a:r>
              <a:rPr lang="en-US" sz="2400" dirty="0"/>
              <a:t>Based on this news, use the AD-AS model to analyze the intended effects of this policy decision.</a:t>
            </a:r>
          </a:p>
          <a:p>
            <a:r>
              <a:rPr lang="en-US" sz="2400" dirty="0"/>
              <a:t>You must show how this would shift either AD or AS curve and how it would potentially affect inflation and unemployment.</a:t>
            </a:r>
          </a:p>
        </p:txBody>
      </p:sp>
    </p:spTree>
    <p:extLst>
      <p:ext uri="{BB962C8B-B14F-4D97-AF65-F5344CB8AC3E}">
        <p14:creationId xmlns:p14="http://schemas.microsoft.com/office/powerpoint/2010/main" val="23449261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73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Extra credit assignment- due Sunday, 5/7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Extra credit assignment- due 5/8</dc:title>
  <dc:creator>Ghimire, Umesh</dc:creator>
  <cp:lastModifiedBy>Ghimire, Umesh</cp:lastModifiedBy>
  <cp:revision>2</cp:revision>
  <dcterms:created xsi:type="dcterms:W3CDTF">2023-05-03T14:17:25Z</dcterms:created>
  <dcterms:modified xsi:type="dcterms:W3CDTF">2023-05-03T14:21:43Z</dcterms:modified>
</cp:coreProperties>
</file>

<file path=docProps/thumbnail.jpeg>
</file>