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5"/>
  </p:notesMasterIdLst>
  <p:handoutMasterIdLst>
    <p:handoutMasterId r:id="rId26"/>
  </p:handoutMasterIdLst>
  <p:sldIdLst>
    <p:sldId id="261" r:id="rId2"/>
    <p:sldId id="258" r:id="rId3"/>
    <p:sldId id="259" r:id="rId4"/>
    <p:sldId id="260" r:id="rId5"/>
    <p:sldId id="300" r:id="rId6"/>
    <p:sldId id="262" r:id="rId7"/>
    <p:sldId id="286" r:id="rId8"/>
    <p:sldId id="287" r:id="rId9"/>
    <p:sldId id="288" r:id="rId10"/>
    <p:sldId id="289" r:id="rId11"/>
    <p:sldId id="302" r:id="rId12"/>
    <p:sldId id="290" r:id="rId13"/>
    <p:sldId id="291" r:id="rId14"/>
    <p:sldId id="292" r:id="rId15"/>
    <p:sldId id="294" r:id="rId16"/>
    <p:sldId id="296" r:id="rId17"/>
    <p:sldId id="257" r:id="rId18"/>
    <p:sldId id="303" r:id="rId19"/>
    <p:sldId id="293" r:id="rId20"/>
    <p:sldId id="297" r:id="rId21"/>
    <p:sldId id="298" r:id="rId22"/>
    <p:sldId id="299" r:id="rId23"/>
    <p:sldId id="301" r:id="rId2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5" charset="0"/>
        <a:ea typeface="ＭＳ Ｐゴシック" pitchFamily="5" charset="-128"/>
        <a:cs typeface="ＭＳ Ｐゴシック" pitchFamily="5" charset="-128"/>
      </a:defRPr>
    </a:lvl1pPr>
    <a:lvl2pPr marL="457200" algn="l" rtl="0" fontAlgn="base">
      <a:spcBef>
        <a:spcPct val="0"/>
      </a:spcBef>
      <a:spcAft>
        <a:spcPct val="0"/>
      </a:spcAft>
      <a:defRPr sz="2400" kern="1200">
        <a:solidFill>
          <a:schemeClr val="tx1"/>
        </a:solidFill>
        <a:latin typeface="Arial" pitchFamily="5" charset="0"/>
        <a:ea typeface="ＭＳ Ｐゴシック" pitchFamily="5" charset="-128"/>
        <a:cs typeface="ＭＳ Ｐゴシック" pitchFamily="5" charset="-128"/>
      </a:defRPr>
    </a:lvl2pPr>
    <a:lvl3pPr marL="914400" algn="l" rtl="0" fontAlgn="base">
      <a:spcBef>
        <a:spcPct val="0"/>
      </a:spcBef>
      <a:spcAft>
        <a:spcPct val="0"/>
      </a:spcAft>
      <a:defRPr sz="2400" kern="1200">
        <a:solidFill>
          <a:schemeClr val="tx1"/>
        </a:solidFill>
        <a:latin typeface="Arial" pitchFamily="5" charset="0"/>
        <a:ea typeface="ＭＳ Ｐゴシック" pitchFamily="5" charset="-128"/>
        <a:cs typeface="ＭＳ Ｐゴシック" pitchFamily="5" charset="-128"/>
      </a:defRPr>
    </a:lvl3pPr>
    <a:lvl4pPr marL="1371600" algn="l" rtl="0" fontAlgn="base">
      <a:spcBef>
        <a:spcPct val="0"/>
      </a:spcBef>
      <a:spcAft>
        <a:spcPct val="0"/>
      </a:spcAft>
      <a:defRPr sz="2400" kern="1200">
        <a:solidFill>
          <a:schemeClr val="tx1"/>
        </a:solidFill>
        <a:latin typeface="Arial" pitchFamily="5" charset="0"/>
        <a:ea typeface="ＭＳ Ｐゴシック" pitchFamily="5" charset="-128"/>
        <a:cs typeface="ＭＳ Ｐゴシック" pitchFamily="5" charset="-128"/>
      </a:defRPr>
    </a:lvl4pPr>
    <a:lvl5pPr marL="1828800" algn="l" rtl="0" fontAlgn="base">
      <a:spcBef>
        <a:spcPct val="0"/>
      </a:spcBef>
      <a:spcAft>
        <a:spcPct val="0"/>
      </a:spcAft>
      <a:defRPr sz="2400" kern="1200">
        <a:solidFill>
          <a:schemeClr val="tx1"/>
        </a:solidFill>
        <a:latin typeface="Arial" pitchFamily="5" charset="0"/>
        <a:ea typeface="ＭＳ Ｐゴシック" pitchFamily="5" charset="-128"/>
        <a:cs typeface="ＭＳ Ｐゴシック" pitchFamily="5" charset="-128"/>
      </a:defRPr>
    </a:lvl5pPr>
    <a:lvl6pPr marL="2286000" algn="l" defTabSz="457200" rtl="0" eaLnBrk="1" latinLnBrk="0" hangingPunct="1">
      <a:defRPr sz="2400" kern="1200">
        <a:solidFill>
          <a:schemeClr val="tx1"/>
        </a:solidFill>
        <a:latin typeface="Arial" pitchFamily="5" charset="0"/>
        <a:ea typeface="ＭＳ Ｐゴシック" pitchFamily="5" charset="-128"/>
        <a:cs typeface="ＭＳ Ｐゴシック" pitchFamily="5" charset="-128"/>
      </a:defRPr>
    </a:lvl6pPr>
    <a:lvl7pPr marL="2743200" algn="l" defTabSz="457200" rtl="0" eaLnBrk="1" latinLnBrk="0" hangingPunct="1">
      <a:defRPr sz="2400" kern="1200">
        <a:solidFill>
          <a:schemeClr val="tx1"/>
        </a:solidFill>
        <a:latin typeface="Arial" pitchFamily="5" charset="0"/>
        <a:ea typeface="ＭＳ Ｐゴシック" pitchFamily="5" charset="-128"/>
        <a:cs typeface="ＭＳ Ｐゴシック" pitchFamily="5" charset="-128"/>
      </a:defRPr>
    </a:lvl7pPr>
    <a:lvl8pPr marL="3200400" algn="l" defTabSz="457200" rtl="0" eaLnBrk="1" latinLnBrk="0" hangingPunct="1">
      <a:defRPr sz="2400" kern="1200">
        <a:solidFill>
          <a:schemeClr val="tx1"/>
        </a:solidFill>
        <a:latin typeface="Arial" pitchFamily="5" charset="0"/>
        <a:ea typeface="ＭＳ Ｐゴシック" pitchFamily="5" charset="-128"/>
        <a:cs typeface="ＭＳ Ｐゴシック" pitchFamily="5" charset="-128"/>
      </a:defRPr>
    </a:lvl8pPr>
    <a:lvl9pPr marL="3657600" algn="l" defTabSz="457200" rtl="0" eaLnBrk="1" latinLnBrk="0" hangingPunct="1">
      <a:defRPr sz="2400" kern="1200">
        <a:solidFill>
          <a:schemeClr val="tx1"/>
        </a:solidFill>
        <a:latin typeface="Arial" pitchFamily="5" charset="0"/>
        <a:ea typeface="ＭＳ Ｐゴシック" pitchFamily="5" charset="-128"/>
        <a:cs typeface="ＭＳ Ｐゴシック" pitchFamily="5"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5ECB4A-97EA-4BE4-8E05-566F3E6DBF3E}" type="doc">
      <dgm:prSet loTypeId="urn:microsoft.com/office/officeart/2005/8/layout/hierarchy3" loCatId="list" qsTypeId="urn:microsoft.com/office/officeart/2005/8/quickstyle/3d1" qsCatId="3D" csTypeId="urn:microsoft.com/office/officeart/2005/8/colors/colorful1#1" csCatId="colorful" phldr="1"/>
      <dgm:spPr/>
      <dgm:t>
        <a:bodyPr/>
        <a:lstStyle/>
        <a:p>
          <a:endParaRPr lang="en-US"/>
        </a:p>
      </dgm:t>
    </dgm:pt>
    <dgm:pt modelId="{B5B661F0-E490-4D1D-B8B4-05F7756A2929}">
      <dgm:prSet phldrT="[Text]" custT="1"/>
      <dgm:spPr/>
      <dgm:t>
        <a:bodyPr/>
        <a:lstStyle/>
        <a:p>
          <a:pPr algn="l"/>
          <a:r>
            <a:rPr lang="en-US" sz="1600" b="1" dirty="0" smtClean="0"/>
            <a:t>Pre-Encounter</a:t>
          </a:r>
          <a:endParaRPr lang="en-US" sz="1600" b="1" dirty="0"/>
        </a:p>
      </dgm:t>
    </dgm:pt>
    <dgm:pt modelId="{81370BB4-7593-4597-9A65-D56F1A483C50}" type="parTrans" cxnId="{27493770-3457-4E99-A232-06EF0F0CFEFD}">
      <dgm:prSet/>
      <dgm:spPr/>
      <dgm:t>
        <a:bodyPr/>
        <a:lstStyle/>
        <a:p>
          <a:endParaRPr lang="en-US"/>
        </a:p>
      </dgm:t>
    </dgm:pt>
    <dgm:pt modelId="{51D3398F-665C-442F-A62F-CFE2B8865C97}" type="sibTrans" cxnId="{27493770-3457-4E99-A232-06EF0F0CFEFD}">
      <dgm:prSet/>
      <dgm:spPr/>
      <dgm:t>
        <a:bodyPr/>
        <a:lstStyle/>
        <a:p>
          <a:endParaRPr lang="en-US"/>
        </a:p>
      </dgm:t>
    </dgm:pt>
    <dgm:pt modelId="{2EBB6304-DB3E-4AEA-9A09-D485E60891A3}">
      <dgm:prSet phldrT="[Text]" custT="1"/>
      <dgm:spPr/>
      <dgm:t>
        <a:bodyPr/>
        <a:lstStyle/>
        <a:p>
          <a:pPr algn="l"/>
          <a:r>
            <a:rPr lang="en-US" sz="1600" b="1" dirty="0" smtClean="0"/>
            <a:t>Encounter</a:t>
          </a:r>
          <a:endParaRPr lang="en-US" sz="1600" b="1" dirty="0"/>
        </a:p>
      </dgm:t>
    </dgm:pt>
    <dgm:pt modelId="{C9CE9432-0E68-4F7C-9766-C5AD94532DA2}" type="parTrans" cxnId="{8BC08345-B80D-4A66-839C-674CBA977526}">
      <dgm:prSet/>
      <dgm:spPr/>
      <dgm:t>
        <a:bodyPr/>
        <a:lstStyle/>
        <a:p>
          <a:endParaRPr lang="en-US"/>
        </a:p>
      </dgm:t>
    </dgm:pt>
    <dgm:pt modelId="{95FC167E-5D94-47BF-B830-DE7724CF5C11}" type="sibTrans" cxnId="{8BC08345-B80D-4A66-839C-674CBA977526}">
      <dgm:prSet/>
      <dgm:spPr/>
      <dgm:t>
        <a:bodyPr/>
        <a:lstStyle/>
        <a:p>
          <a:endParaRPr lang="en-US"/>
        </a:p>
      </dgm:t>
    </dgm:pt>
    <dgm:pt modelId="{AA9FF4E2-49D3-40E7-A2A7-B3CD73516DEE}">
      <dgm:prSet phldrT="[Text]" custT="1"/>
      <dgm:spPr/>
      <dgm:t>
        <a:bodyPr/>
        <a:lstStyle/>
        <a:p>
          <a:r>
            <a:rPr lang="en-US" altLang="ko-KR" sz="1400" dirty="0" smtClean="0"/>
            <a:t>Cataclysmic event</a:t>
          </a:r>
          <a:endParaRPr lang="en-US" sz="1400" dirty="0"/>
        </a:p>
      </dgm:t>
    </dgm:pt>
    <dgm:pt modelId="{0A070D6A-D1B8-4ADC-AF66-93C86D49A5E3}" type="parTrans" cxnId="{29A1266C-13D3-40EB-91BC-8D8627DE2C73}">
      <dgm:prSet/>
      <dgm:spPr/>
      <dgm:t>
        <a:bodyPr/>
        <a:lstStyle/>
        <a:p>
          <a:endParaRPr lang="en-US"/>
        </a:p>
      </dgm:t>
    </dgm:pt>
    <dgm:pt modelId="{846957D3-76F3-47FE-B768-3235FD10B342}" type="sibTrans" cxnId="{29A1266C-13D3-40EB-91BC-8D8627DE2C73}">
      <dgm:prSet/>
      <dgm:spPr/>
      <dgm:t>
        <a:bodyPr/>
        <a:lstStyle/>
        <a:p>
          <a:endParaRPr lang="en-US"/>
        </a:p>
      </dgm:t>
    </dgm:pt>
    <dgm:pt modelId="{9EC65206-40EA-46C7-854B-6AEB2BECFD0A}">
      <dgm:prSet phldrT="[Text]" custT="1"/>
      <dgm:spPr/>
      <dgm:t>
        <a:bodyPr/>
        <a:lstStyle/>
        <a:p>
          <a:pPr algn="l"/>
          <a:r>
            <a:rPr lang="en-US" sz="1600" b="1" dirty="0" smtClean="0"/>
            <a:t>Immersion</a:t>
          </a:r>
          <a:endParaRPr lang="en-US" sz="1600" b="1" dirty="0"/>
        </a:p>
      </dgm:t>
    </dgm:pt>
    <dgm:pt modelId="{F48B029D-1FEB-4D40-958D-8836A584A631}" type="parTrans" cxnId="{0EF6D8A4-F7F7-4203-9F26-10F5A3753A9B}">
      <dgm:prSet/>
      <dgm:spPr/>
      <dgm:t>
        <a:bodyPr/>
        <a:lstStyle/>
        <a:p>
          <a:endParaRPr lang="en-US"/>
        </a:p>
      </dgm:t>
    </dgm:pt>
    <dgm:pt modelId="{5F914B33-1FA3-4E3C-9800-1DFB3A3786F5}" type="sibTrans" cxnId="{0EF6D8A4-F7F7-4203-9F26-10F5A3753A9B}">
      <dgm:prSet/>
      <dgm:spPr/>
      <dgm:t>
        <a:bodyPr/>
        <a:lstStyle/>
        <a:p>
          <a:endParaRPr lang="en-US"/>
        </a:p>
      </dgm:t>
    </dgm:pt>
    <dgm:pt modelId="{2F03B5EF-4E78-4ABD-AB24-0A5C8675B0AE}">
      <dgm:prSet phldrT="[Text]" custT="1"/>
      <dgm:spPr/>
      <dgm:t>
        <a:bodyPr/>
        <a:lstStyle/>
        <a:p>
          <a:r>
            <a:rPr lang="en-US" altLang="ko-KR" sz="1400" dirty="0" smtClean="0"/>
            <a:t>Living</a:t>
          </a:r>
        </a:p>
        <a:p>
          <a:r>
            <a:rPr lang="en-US" altLang="ko-KR" sz="1400" dirty="0" smtClean="0"/>
            <a:t>Blackness</a:t>
          </a:r>
          <a:endParaRPr lang="en-US" sz="1400" dirty="0"/>
        </a:p>
      </dgm:t>
    </dgm:pt>
    <dgm:pt modelId="{D4D0A893-31CC-44D7-837C-24634915210A}" type="parTrans" cxnId="{F1153AC1-8E1C-439A-98F0-D8B733BEBF4D}">
      <dgm:prSet/>
      <dgm:spPr/>
      <dgm:t>
        <a:bodyPr/>
        <a:lstStyle/>
        <a:p>
          <a:endParaRPr lang="en-US"/>
        </a:p>
      </dgm:t>
    </dgm:pt>
    <dgm:pt modelId="{57E69623-E60F-444A-84BC-421466586D8E}" type="sibTrans" cxnId="{F1153AC1-8E1C-439A-98F0-D8B733BEBF4D}">
      <dgm:prSet/>
      <dgm:spPr/>
      <dgm:t>
        <a:bodyPr/>
        <a:lstStyle/>
        <a:p>
          <a:endParaRPr lang="en-US"/>
        </a:p>
      </dgm:t>
    </dgm:pt>
    <dgm:pt modelId="{182FD4F2-E4F8-4C5B-9CEC-18B8EB9AFDAD}">
      <dgm:prSet phldrT="[Text]" custT="1"/>
      <dgm:spPr/>
      <dgm:t>
        <a:bodyPr/>
        <a:lstStyle/>
        <a:p>
          <a:pPr algn="l"/>
          <a:r>
            <a:rPr lang="en-US" sz="1600" b="1" dirty="0" smtClean="0"/>
            <a:t>Internalization</a:t>
          </a:r>
          <a:endParaRPr lang="en-US" sz="1600" b="1" dirty="0"/>
        </a:p>
      </dgm:t>
    </dgm:pt>
    <dgm:pt modelId="{0A6F931D-9A30-4B18-B452-4B5096C2A5E2}" type="parTrans" cxnId="{191274AF-AE6A-486E-9B68-F53F46E14D2D}">
      <dgm:prSet/>
      <dgm:spPr/>
      <dgm:t>
        <a:bodyPr/>
        <a:lstStyle/>
        <a:p>
          <a:endParaRPr lang="en-US"/>
        </a:p>
      </dgm:t>
    </dgm:pt>
    <dgm:pt modelId="{6BBC088D-6FF1-4D95-815D-415638A2A72C}" type="sibTrans" cxnId="{191274AF-AE6A-486E-9B68-F53F46E14D2D}">
      <dgm:prSet/>
      <dgm:spPr/>
      <dgm:t>
        <a:bodyPr/>
        <a:lstStyle/>
        <a:p>
          <a:endParaRPr lang="en-US"/>
        </a:p>
      </dgm:t>
    </dgm:pt>
    <dgm:pt modelId="{E24AC3AF-A5C1-4FA7-920C-8EDE42DFF391}">
      <dgm:prSet phldrT="[Text]" custT="1"/>
      <dgm:spPr/>
      <dgm:t>
        <a:bodyPr/>
        <a:lstStyle/>
        <a:p>
          <a:r>
            <a:rPr lang="en-US" altLang="ko-KR" sz="1400" dirty="0" smtClean="0"/>
            <a:t>Diplomacy</a:t>
          </a:r>
          <a:endParaRPr lang="en-US" sz="1400" dirty="0"/>
        </a:p>
      </dgm:t>
    </dgm:pt>
    <dgm:pt modelId="{A1D1DCA1-5556-4AFF-9403-6E8DE576EB9A}" type="parTrans" cxnId="{59BBF2ED-7A79-4E99-93A6-616CFA55196C}">
      <dgm:prSet/>
      <dgm:spPr/>
      <dgm:t>
        <a:bodyPr/>
        <a:lstStyle/>
        <a:p>
          <a:endParaRPr lang="en-US"/>
        </a:p>
      </dgm:t>
    </dgm:pt>
    <dgm:pt modelId="{C2339DF6-DF2C-4D5F-9E91-8079934C0467}" type="sibTrans" cxnId="{59BBF2ED-7A79-4E99-93A6-616CFA55196C}">
      <dgm:prSet/>
      <dgm:spPr/>
      <dgm:t>
        <a:bodyPr/>
        <a:lstStyle/>
        <a:p>
          <a:endParaRPr lang="en-US"/>
        </a:p>
      </dgm:t>
    </dgm:pt>
    <dgm:pt modelId="{076B54D1-006B-488B-A2AC-F893F58A6E8F}">
      <dgm:prSet phldrT="[Text]" custT="1"/>
      <dgm:spPr/>
      <dgm:t>
        <a:bodyPr/>
        <a:lstStyle/>
        <a:p>
          <a:r>
            <a:rPr lang="en-US" altLang="ko-KR" sz="1400" dirty="0" smtClean="0"/>
            <a:t>Betrayal</a:t>
          </a:r>
          <a:endParaRPr lang="en-US" sz="1400" dirty="0"/>
        </a:p>
      </dgm:t>
    </dgm:pt>
    <dgm:pt modelId="{6C85FCB9-9597-455D-A414-880F9B7A4B9D}" type="parTrans" cxnId="{A7A04C10-6613-4213-BDDD-CAF4DCCC3F92}">
      <dgm:prSet/>
      <dgm:spPr/>
      <dgm:t>
        <a:bodyPr/>
        <a:lstStyle/>
        <a:p>
          <a:endParaRPr lang="en-US"/>
        </a:p>
      </dgm:t>
    </dgm:pt>
    <dgm:pt modelId="{A8D6FFF0-8E88-46E6-AD95-D32DC3C3DCB5}" type="sibTrans" cxnId="{A7A04C10-6613-4213-BDDD-CAF4DCCC3F92}">
      <dgm:prSet/>
      <dgm:spPr/>
      <dgm:t>
        <a:bodyPr/>
        <a:lstStyle/>
        <a:p>
          <a:endParaRPr lang="en-US"/>
        </a:p>
      </dgm:t>
    </dgm:pt>
    <dgm:pt modelId="{34B814D3-0302-47EE-AE86-4835FC9769CA}">
      <dgm:prSet phldrT="[Text]" custT="1"/>
      <dgm:spPr/>
      <dgm:t>
        <a:bodyPr/>
        <a:lstStyle/>
        <a:p>
          <a:r>
            <a:rPr lang="en-US" sz="1400" dirty="0" smtClean="0"/>
            <a:t>Unaware</a:t>
          </a:r>
          <a:endParaRPr lang="en-US" sz="1400" dirty="0"/>
        </a:p>
      </dgm:t>
    </dgm:pt>
    <dgm:pt modelId="{73DB353F-FAF1-4A55-B43D-E504DE205905}" type="parTrans" cxnId="{4B2FD8A0-35E2-42EA-88D5-8CE836DA7940}">
      <dgm:prSet/>
      <dgm:spPr/>
      <dgm:t>
        <a:bodyPr/>
        <a:lstStyle/>
        <a:p>
          <a:endParaRPr lang="en-US"/>
        </a:p>
      </dgm:t>
    </dgm:pt>
    <dgm:pt modelId="{B119202A-1A4F-4176-A0BD-34C720D5F75D}" type="sibTrans" cxnId="{4B2FD8A0-35E2-42EA-88D5-8CE836DA7940}">
      <dgm:prSet/>
      <dgm:spPr/>
      <dgm:t>
        <a:bodyPr/>
        <a:lstStyle/>
        <a:p>
          <a:endParaRPr lang="en-US"/>
        </a:p>
      </dgm:t>
    </dgm:pt>
    <dgm:pt modelId="{2C1694F7-FE40-4F48-8D5F-9EFC816D6B40}">
      <dgm:prSet phldrT="[Text]" custT="1"/>
      <dgm:spPr/>
      <dgm:t>
        <a:bodyPr/>
        <a:lstStyle/>
        <a:p>
          <a:r>
            <a:rPr lang="en-US" sz="1400" dirty="0" smtClean="0"/>
            <a:t>Discovery</a:t>
          </a:r>
          <a:endParaRPr lang="en-US" sz="1400" dirty="0"/>
        </a:p>
      </dgm:t>
    </dgm:pt>
    <dgm:pt modelId="{70F46B38-CF36-47DB-B147-00A9CD05DB46}" type="parTrans" cxnId="{B9059D7F-A95D-4830-9F4D-6428DBBB5A4E}">
      <dgm:prSet/>
      <dgm:spPr/>
      <dgm:t>
        <a:bodyPr/>
        <a:lstStyle/>
        <a:p>
          <a:endParaRPr lang="en-US"/>
        </a:p>
      </dgm:t>
    </dgm:pt>
    <dgm:pt modelId="{681BEE43-6629-4603-8EA7-43950F7E8630}" type="sibTrans" cxnId="{B9059D7F-A95D-4830-9F4D-6428DBBB5A4E}">
      <dgm:prSet/>
      <dgm:spPr/>
      <dgm:t>
        <a:bodyPr/>
        <a:lstStyle/>
        <a:p>
          <a:endParaRPr lang="en-US"/>
        </a:p>
      </dgm:t>
    </dgm:pt>
    <dgm:pt modelId="{0BB9ED66-7E23-43EF-9A58-1D90B01B8D2D}">
      <dgm:prSet phldrT="[Text]" custT="1"/>
      <dgm:spPr/>
      <dgm:t>
        <a:bodyPr/>
        <a:lstStyle/>
        <a:p>
          <a:r>
            <a:rPr lang="en-US" sz="1400" dirty="0" smtClean="0"/>
            <a:t>Two Stages</a:t>
          </a:r>
          <a:endParaRPr lang="en-US" sz="1400" dirty="0"/>
        </a:p>
      </dgm:t>
    </dgm:pt>
    <dgm:pt modelId="{E08E2A20-8DC0-46D4-83A7-6089E67DB540}" type="parTrans" cxnId="{298358EC-36EA-4209-A29A-B00079D86BD5}">
      <dgm:prSet/>
      <dgm:spPr/>
      <dgm:t>
        <a:bodyPr/>
        <a:lstStyle/>
        <a:p>
          <a:endParaRPr lang="en-US"/>
        </a:p>
      </dgm:t>
    </dgm:pt>
    <dgm:pt modelId="{C8896F2C-44B7-4835-B279-65D5A62B840E}" type="sibTrans" cxnId="{298358EC-36EA-4209-A29A-B00079D86BD5}">
      <dgm:prSet/>
      <dgm:spPr/>
      <dgm:t>
        <a:bodyPr/>
        <a:lstStyle/>
        <a:p>
          <a:endParaRPr lang="en-US"/>
        </a:p>
      </dgm:t>
    </dgm:pt>
    <dgm:pt modelId="{A039748C-8BDA-4E7F-BD80-9B77503D1315}">
      <dgm:prSet phldrT="[Text]" custT="1"/>
      <dgm:spPr/>
      <dgm:t>
        <a:bodyPr/>
        <a:lstStyle/>
        <a:p>
          <a:r>
            <a:rPr lang="en-US" sz="1400" dirty="0" smtClean="0"/>
            <a:t>Security</a:t>
          </a:r>
          <a:endParaRPr lang="en-US" sz="1400" dirty="0"/>
        </a:p>
      </dgm:t>
    </dgm:pt>
    <dgm:pt modelId="{F9184E15-4E6F-49F5-9AF0-4B34FE25662C}" type="parTrans" cxnId="{6A6732B2-C204-41D9-9E2D-8441B53E4407}">
      <dgm:prSet/>
      <dgm:spPr/>
      <dgm:t>
        <a:bodyPr/>
        <a:lstStyle/>
        <a:p>
          <a:endParaRPr lang="en-US"/>
        </a:p>
      </dgm:t>
    </dgm:pt>
    <dgm:pt modelId="{F0C2B345-31B8-48C8-A1DB-CC38DF6422B0}" type="sibTrans" cxnId="{6A6732B2-C204-41D9-9E2D-8441B53E4407}">
      <dgm:prSet/>
      <dgm:spPr/>
      <dgm:t>
        <a:bodyPr/>
        <a:lstStyle/>
        <a:p>
          <a:endParaRPr lang="en-US"/>
        </a:p>
      </dgm:t>
    </dgm:pt>
    <dgm:pt modelId="{387F5ACD-7BA8-4918-9333-58E33A21F13B}">
      <dgm:prSet phldrT="[Text]" custT="1"/>
      <dgm:spPr/>
      <dgm:t>
        <a:bodyPr/>
        <a:lstStyle/>
        <a:p>
          <a:pPr algn="l"/>
          <a:r>
            <a:rPr lang="en-US" sz="1600" b="1" dirty="0" smtClean="0"/>
            <a:t>Commitment</a:t>
          </a:r>
          <a:endParaRPr lang="en-US" sz="1600" b="1" dirty="0"/>
        </a:p>
      </dgm:t>
    </dgm:pt>
    <dgm:pt modelId="{CBC3385E-4D99-4607-A1D5-FC16DCE96F4D}" type="parTrans" cxnId="{CA76BF42-0FDC-4E7E-9CE9-17E3114F0EBD}">
      <dgm:prSet/>
      <dgm:spPr/>
      <dgm:t>
        <a:bodyPr/>
        <a:lstStyle/>
        <a:p>
          <a:endParaRPr lang="en-US"/>
        </a:p>
      </dgm:t>
    </dgm:pt>
    <dgm:pt modelId="{7148C878-D33C-4ECE-9D6A-3B04A4234CEA}" type="sibTrans" cxnId="{CA76BF42-0FDC-4E7E-9CE9-17E3114F0EBD}">
      <dgm:prSet/>
      <dgm:spPr/>
      <dgm:t>
        <a:bodyPr/>
        <a:lstStyle/>
        <a:p>
          <a:endParaRPr lang="en-US"/>
        </a:p>
      </dgm:t>
    </dgm:pt>
    <dgm:pt modelId="{346F6EBD-A3D7-4ACE-9BCF-BBFA980A0D5E}">
      <dgm:prSet phldrT="[Text]" custT="1"/>
      <dgm:spPr/>
      <dgm:t>
        <a:bodyPr/>
        <a:lstStyle/>
        <a:p>
          <a:r>
            <a:rPr lang="en-US" sz="1600" dirty="0" smtClean="0"/>
            <a:t>Less Defensive</a:t>
          </a:r>
          <a:endParaRPr lang="en-US" sz="1600" dirty="0"/>
        </a:p>
      </dgm:t>
    </dgm:pt>
    <dgm:pt modelId="{5FDC79A9-12EC-47D7-95BC-BD435579C582}" type="parTrans" cxnId="{C048DC8A-02B9-45AA-9E3F-6143C4301C3A}">
      <dgm:prSet/>
      <dgm:spPr/>
      <dgm:t>
        <a:bodyPr/>
        <a:lstStyle/>
        <a:p>
          <a:endParaRPr lang="en-US"/>
        </a:p>
      </dgm:t>
    </dgm:pt>
    <dgm:pt modelId="{16905665-88E8-4C18-B3AC-2269D6CD134E}" type="sibTrans" cxnId="{C048DC8A-02B9-45AA-9E3F-6143C4301C3A}">
      <dgm:prSet/>
      <dgm:spPr/>
      <dgm:t>
        <a:bodyPr/>
        <a:lstStyle/>
        <a:p>
          <a:endParaRPr lang="en-US"/>
        </a:p>
      </dgm:t>
    </dgm:pt>
    <dgm:pt modelId="{4B208C6C-B147-469E-A357-01780C5B8DA2}">
      <dgm:prSet phldrT="[Text]" custT="1"/>
      <dgm:spPr/>
      <dgm:t>
        <a:bodyPr/>
        <a:lstStyle/>
        <a:p>
          <a:r>
            <a:rPr lang="en-US" sz="1600" dirty="0" smtClean="0"/>
            <a:t>Okay</a:t>
          </a:r>
          <a:endParaRPr lang="en-US" sz="1600" dirty="0"/>
        </a:p>
      </dgm:t>
    </dgm:pt>
    <dgm:pt modelId="{FB7EE83B-EC69-4E82-AA3C-2E7789C63AC1}" type="parTrans" cxnId="{368EA5C3-7A94-4386-AE63-830FAE09586E}">
      <dgm:prSet/>
      <dgm:spPr/>
      <dgm:t>
        <a:bodyPr/>
        <a:lstStyle/>
        <a:p>
          <a:endParaRPr lang="en-US"/>
        </a:p>
      </dgm:t>
    </dgm:pt>
    <dgm:pt modelId="{A98290D4-C466-43B4-BA52-40E4B96CA84D}" type="sibTrans" cxnId="{368EA5C3-7A94-4386-AE63-830FAE09586E}">
      <dgm:prSet/>
      <dgm:spPr/>
      <dgm:t>
        <a:bodyPr/>
        <a:lstStyle/>
        <a:p>
          <a:endParaRPr lang="en-US"/>
        </a:p>
      </dgm:t>
    </dgm:pt>
    <dgm:pt modelId="{A114FC17-D0EF-412C-80E4-62DF3D0A7E8D}">
      <dgm:prSet custT="1"/>
      <dgm:spPr/>
      <dgm:t>
        <a:bodyPr/>
        <a:lstStyle/>
        <a:p>
          <a:r>
            <a:rPr lang="en-US" altLang="ko-KR" sz="1100" dirty="0" smtClean="0"/>
            <a:t>Assert European Values</a:t>
          </a:r>
          <a:endParaRPr lang="en-US" sz="1100" dirty="0"/>
        </a:p>
      </dgm:t>
    </dgm:pt>
    <dgm:pt modelId="{58DDCB18-73E6-4AF2-BF83-10677E0D0359}" type="parTrans" cxnId="{B88D7AC5-A897-4576-BDB2-1FDACE3363E7}">
      <dgm:prSet/>
      <dgm:spPr/>
      <dgm:t>
        <a:bodyPr/>
        <a:lstStyle/>
        <a:p>
          <a:endParaRPr lang="en-US"/>
        </a:p>
      </dgm:t>
    </dgm:pt>
    <dgm:pt modelId="{41BE9F28-89AD-46B5-AB62-9AE338CB23F7}" type="sibTrans" cxnId="{B88D7AC5-A897-4576-BDB2-1FDACE3363E7}">
      <dgm:prSet/>
      <dgm:spPr/>
      <dgm:t>
        <a:bodyPr/>
        <a:lstStyle/>
        <a:p>
          <a:endParaRPr lang="en-US"/>
        </a:p>
      </dgm:t>
    </dgm:pt>
    <dgm:pt modelId="{06504EB7-6D3A-4D22-B422-A216051801E6}">
      <dgm:prSet custT="1"/>
      <dgm:spPr/>
      <dgm:t>
        <a:bodyPr/>
        <a:lstStyle/>
        <a:p>
          <a:r>
            <a:rPr lang="en-US" sz="1100" dirty="0" smtClean="0"/>
            <a:t>Deny Blackness</a:t>
          </a:r>
          <a:endParaRPr lang="en-US" sz="1100" dirty="0"/>
        </a:p>
      </dgm:t>
    </dgm:pt>
    <dgm:pt modelId="{E5CBD5D2-DA59-449E-9ACC-286FBE36F5E4}" type="parTrans" cxnId="{814E9430-B24E-4118-8D0C-17FF1961DF89}">
      <dgm:prSet/>
      <dgm:spPr/>
      <dgm:t>
        <a:bodyPr/>
        <a:lstStyle/>
        <a:p>
          <a:endParaRPr lang="en-US"/>
        </a:p>
      </dgm:t>
    </dgm:pt>
    <dgm:pt modelId="{4884D2D7-4B20-4C8A-8C1D-76A1B282E74D}" type="sibTrans" cxnId="{814E9430-B24E-4118-8D0C-17FF1961DF89}">
      <dgm:prSet/>
      <dgm:spPr/>
      <dgm:t>
        <a:bodyPr/>
        <a:lstStyle/>
        <a:p>
          <a:endParaRPr lang="en-US"/>
        </a:p>
      </dgm:t>
    </dgm:pt>
    <dgm:pt modelId="{BB34B27A-8656-4BB1-91F0-9D100886EE31}">
      <dgm:prSet phldrT="[Text]" custT="1"/>
      <dgm:spPr/>
      <dgm:t>
        <a:bodyPr/>
        <a:lstStyle/>
        <a:p>
          <a:r>
            <a:rPr lang="en-US" sz="1400" dirty="0" smtClean="0"/>
            <a:t>Search</a:t>
          </a:r>
          <a:endParaRPr lang="en-US" sz="1400" dirty="0"/>
        </a:p>
      </dgm:t>
    </dgm:pt>
    <dgm:pt modelId="{7E426DF3-CBC1-44FB-A039-B08EC49415EA}" type="parTrans" cxnId="{29DA982E-54C2-4167-B0FC-C6900C8F76D0}">
      <dgm:prSet/>
      <dgm:spPr/>
      <dgm:t>
        <a:bodyPr/>
        <a:lstStyle/>
        <a:p>
          <a:endParaRPr lang="en-US"/>
        </a:p>
      </dgm:t>
    </dgm:pt>
    <dgm:pt modelId="{7AE5C5FE-9A3D-42F2-875A-A7683D21934E}" type="sibTrans" cxnId="{29DA982E-54C2-4167-B0FC-C6900C8F76D0}">
      <dgm:prSet/>
      <dgm:spPr/>
      <dgm:t>
        <a:bodyPr/>
        <a:lstStyle/>
        <a:p>
          <a:endParaRPr lang="en-US"/>
        </a:p>
      </dgm:t>
    </dgm:pt>
    <dgm:pt modelId="{4E0DE58B-84F4-407C-B06D-A92C9053A4C3}">
      <dgm:prSet phldrT="[Text]" custT="1"/>
      <dgm:spPr/>
      <dgm:t>
        <a:bodyPr/>
        <a:lstStyle/>
        <a:p>
          <a:r>
            <a:rPr lang="en-US" sz="1600" dirty="0" smtClean="0"/>
            <a:t>Self-change</a:t>
          </a:r>
          <a:endParaRPr lang="en-US" sz="1600" dirty="0"/>
        </a:p>
      </dgm:t>
    </dgm:pt>
    <dgm:pt modelId="{AE0A1B26-4145-4388-A7FD-9B55D71B3872}" type="parTrans" cxnId="{8BDF28AA-0882-4B9D-AEBE-B9D7B604959A}">
      <dgm:prSet/>
      <dgm:spPr/>
      <dgm:t>
        <a:bodyPr/>
        <a:lstStyle/>
        <a:p>
          <a:endParaRPr lang="en-US"/>
        </a:p>
      </dgm:t>
    </dgm:pt>
    <dgm:pt modelId="{49799208-ACE9-4C58-94FF-C9512F4D5672}" type="sibTrans" cxnId="{8BDF28AA-0882-4B9D-AEBE-B9D7B604959A}">
      <dgm:prSet/>
      <dgm:spPr/>
      <dgm:t>
        <a:bodyPr/>
        <a:lstStyle/>
        <a:p>
          <a:endParaRPr lang="en-US"/>
        </a:p>
      </dgm:t>
    </dgm:pt>
    <dgm:pt modelId="{27B17D6D-F577-471A-9C87-FEF63B1F9E34}" type="pres">
      <dgm:prSet presAssocID="{2D5ECB4A-97EA-4BE4-8E05-566F3E6DBF3E}" presName="diagram" presStyleCnt="0">
        <dgm:presLayoutVars>
          <dgm:chPref val="1"/>
          <dgm:dir/>
          <dgm:animOne val="branch"/>
          <dgm:animLvl val="lvl"/>
          <dgm:resizeHandles/>
        </dgm:presLayoutVars>
      </dgm:prSet>
      <dgm:spPr/>
      <dgm:t>
        <a:bodyPr/>
        <a:lstStyle/>
        <a:p>
          <a:endParaRPr lang="en-US"/>
        </a:p>
      </dgm:t>
    </dgm:pt>
    <dgm:pt modelId="{B11952DA-D818-4482-AE03-384FF0AB5E0C}" type="pres">
      <dgm:prSet presAssocID="{B5B661F0-E490-4D1D-B8B4-05F7756A2929}" presName="root" presStyleCnt="0"/>
      <dgm:spPr/>
      <dgm:t>
        <a:bodyPr/>
        <a:lstStyle/>
        <a:p>
          <a:endParaRPr lang="en-US"/>
        </a:p>
      </dgm:t>
    </dgm:pt>
    <dgm:pt modelId="{D9351F06-9C16-4BD1-BCC9-3CFBE6EAE7DE}" type="pres">
      <dgm:prSet presAssocID="{B5B661F0-E490-4D1D-B8B4-05F7756A2929}" presName="rootComposite" presStyleCnt="0"/>
      <dgm:spPr/>
      <dgm:t>
        <a:bodyPr/>
        <a:lstStyle/>
        <a:p>
          <a:endParaRPr lang="en-US"/>
        </a:p>
      </dgm:t>
    </dgm:pt>
    <dgm:pt modelId="{B7BD268B-DF74-4C31-87EE-FCF4F2CAB53C}" type="pres">
      <dgm:prSet presAssocID="{B5B661F0-E490-4D1D-B8B4-05F7756A2929}" presName="rootText" presStyleLbl="node1" presStyleIdx="0" presStyleCnt="5"/>
      <dgm:spPr/>
      <dgm:t>
        <a:bodyPr/>
        <a:lstStyle/>
        <a:p>
          <a:endParaRPr lang="en-US"/>
        </a:p>
      </dgm:t>
    </dgm:pt>
    <dgm:pt modelId="{CC2FF85F-770D-462E-BC2E-1E882BC9921C}" type="pres">
      <dgm:prSet presAssocID="{B5B661F0-E490-4D1D-B8B4-05F7756A2929}" presName="rootConnector" presStyleLbl="node1" presStyleIdx="0" presStyleCnt="5"/>
      <dgm:spPr/>
      <dgm:t>
        <a:bodyPr/>
        <a:lstStyle/>
        <a:p>
          <a:endParaRPr lang="en-US"/>
        </a:p>
      </dgm:t>
    </dgm:pt>
    <dgm:pt modelId="{FBA46A2C-DBD1-4B2F-AE23-6BC65F0B29E2}" type="pres">
      <dgm:prSet presAssocID="{B5B661F0-E490-4D1D-B8B4-05F7756A2929}" presName="childShape" presStyleCnt="0"/>
      <dgm:spPr/>
      <dgm:t>
        <a:bodyPr/>
        <a:lstStyle/>
        <a:p>
          <a:endParaRPr lang="en-US"/>
        </a:p>
      </dgm:t>
    </dgm:pt>
    <dgm:pt modelId="{1FE3A5B5-1736-4ACB-9CC3-56E5E10D2ADD}" type="pres">
      <dgm:prSet presAssocID="{73DB353F-FAF1-4A55-B43D-E504DE205905}" presName="Name13" presStyleLbl="parChTrans1D2" presStyleIdx="0" presStyleCnt="14"/>
      <dgm:spPr/>
      <dgm:t>
        <a:bodyPr/>
        <a:lstStyle/>
        <a:p>
          <a:endParaRPr lang="en-US"/>
        </a:p>
      </dgm:t>
    </dgm:pt>
    <dgm:pt modelId="{7B4C8104-2424-4B25-B87F-5785D197DB69}" type="pres">
      <dgm:prSet presAssocID="{34B814D3-0302-47EE-AE86-4835FC9769CA}" presName="childText" presStyleLbl="bgAcc1" presStyleIdx="0" presStyleCnt="14">
        <dgm:presLayoutVars>
          <dgm:bulletEnabled val="1"/>
        </dgm:presLayoutVars>
      </dgm:prSet>
      <dgm:spPr/>
      <dgm:t>
        <a:bodyPr/>
        <a:lstStyle/>
        <a:p>
          <a:endParaRPr lang="en-US"/>
        </a:p>
      </dgm:t>
    </dgm:pt>
    <dgm:pt modelId="{BBFB0CD8-0FD4-4B75-AF68-946065652DEF}" type="pres">
      <dgm:prSet presAssocID="{E5CBD5D2-DA59-449E-9ACC-286FBE36F5E4}" presName="Name13" presStyleLbl="parChTrans1D2" presStyleIdx="1" presStyleCnt="14"/>
      <dgm:spPr/>
      <dgm:t>
        <a:bodyPr/>
        <a:lstStyle/>
        <a:p>
          <a:endParaRPr lang="en-US"/>
        </a:p>
      </dgm:t>
    </dgm:pt>
    <dgm:pt modelId="{87E320B6-0BB7-4FED-91C9-DC25CE613A09}" type="pres">
      <dgm:prSet presAssocID="{06504EB7-6D3A-4D22-B422-A216051801E6}" presName="childText" presStyleLbl="bgAcc1" presStyleIdx="1" presStyleCnt="14">
        <dgm:presLayoutVars>
          <dgm:bulletEnabled val="1"/>
        </dgm:presLayoutVars>
      </dgm:prSet>
      <dgm:spPr/>
      <dgm:t>
        <a:bodyPr/>
        <a:lstStyle/>
        <a:p>
          <a:endParaRPr lang="en-US"/>
        </a:p>
      </dgm:t>
    </dgm:pt>
    <dgm:pt modelId="{E448C96E-6D9E-4A6A-BC05-9B4B5FC211E9}" type="pres">
      <dgm:prSet presAssocID="{58DDCB18-73E6-4AF2-BF83-10677E0D0359}" presName="Name13" presStyleLbl="parChTrans1D2" presStyleIdx="2" presStyleCnt="14"/>
      <dgm:spPr/>
      <dgm:t>
        <a:bodyPr/>
        <a:lstStyle/>
        <a:p>
          <a:endParaRPr lang="en-US"/>
        </a:p>
      </dgm:t>
    </dgm:pt>
    <dgm:pt modelId="{BD926484-EFB2-4096-B2C6-279A74EBD97C}" type="pres">
      <dgm:prSet presAssocID="{A114FC17-D0EF-412C-80E4-62DF3D0A7E8D}" presName="childText" presStyleLbl="bgAcc1" presStyleIdx="2" presStyleCnt="14">
        <dgm:presLayoutVars>
          <dgm:bulletEnabled val="1"/>
        </dgm:presLayoutVars>
      </dgm:prSet>
      <dgm:spPr/>
      <dgm:t>
        <a:bodyPr/>
        <a:lstStyle/>
        <a:p>
          <a:endParaRPr lang="en-US"/>
        </a:p>
      </dgm:t>
    </dgm:pt>
    <dgm:pt modelId="{7D92D98B-8C5C-4F91-B5B3-B42D1F8A26CE}" type="pres">
      <dgm:prSet presAssocID="{2EBB6304-DB3E-4AEA-9A09-D485E60891A3}" presName="root" presStyleCnt="0"/>
      <dgm:spPr/>
      <dgm:t>
        <a:bodyPr/>
        <a:lstStyle/>
        <a:p>
          <a:endParaRPr lang="en-US"/>
        </a:p>
      </dgm:t>
    </dgm:pt>
    <dgm:pt modelId="{69B57C91-0544-4C6D-B4DE-48703E6E3420}" type="pres">
      <dgm:prSet presAssocID="{2EBB6304-DB3E-4AEA-9A09-D485E60891A3}" presName="rootComposite" presStyleCnt="0"/>
      <dgm:spPr/>
      <dgm:t>
        <a:bodyPr/>
        <a:lstStyle/>
        <a:p>
          <a:endParaRPr lang="en-US"/>
        </a:p>
      </dgm:t>
    </dgm:pt>
    <dgm:pt modelId="{1D8C6C49-5AC3-40F9-8C34-3D25BFCBFC8A}" type="pres">
      <dgm:prSet presAssocID="{2EBB6304-DB3E-4AEA-9A09-D485E60891A3}" presName="rootText" presStyleLbl="node1" presStyleIdx="1" presStyleCnt="5"/>
      <dgm:spPr/>
      <dgm:t>
        <a:bodyPr/>
        <a:lstStyle/>
        <a:p>
          <a:endParaRPr lang="en-US"/>
        </a:p>
      </dgm:t>
    </dgm:pt>
    <dgm:pt modelId="{3A9141B5-465B-4CF7-A2F4-5A746AD714A6}" type="pres">
      <dgm:prSet presAssocID="{2EBB6304-DB3E-4AEA-9A09-D485E60891A3}" presName="rootConnector" presStyleLbl="node1" presStyleIdx="1" presStyleCnt="5"/>
      <dgm:spPr/>
      <dgm:t>
        <a:bodyPr/>
        <a:lstStyle/>
        <a:p>
          <a:endParaRPr lang="en-US"/>
        </a:p>
      </dgm:t>
    </dgm:pt>
    <dgm:pt modelId="{C5F38E0D-03AE-4318-AF7F-810BCE8F7BF3}" type="pres">
      <dgm:prSet presAssocID="{2EBB6304-DB3E-4AEA-9A09-D485E60891A3}" presName="childShape" presStyleCnt="0"/>
      <dgm:spPr/>
      <dgm:t>
        <a:bodyPr/>
        <a:lstStyle/>
        <a:p>
          <a:endParaRPr lang="en-US"/>
        </a:p>
      </dgm:t>
    </dgm:pt>
    <dgm:pt modelId="{E74EB6D2-1B11-48C9-BEFA-39661EA03B51}" type="pres">
      <dgm:prSet presAssocID="{70F46B38-CF36-47DB-B147-00A9CD05DB46}" presName="Name13" presStyleLbl="parChTrans1D2" presStyleIdx="3" presStyleCnt="14"/>
      <dgm:spPr/>
      <dgm:t>
        <a:bodyPr/>
        <a:lstStyle/>
        <a:p>
          <a:endParaRPr lang="en-US"/>
        </a:p>
      </dgm:t>
    </dgm:pt>
    <dgm:pt modelId="{72F6DC32-019D-433D-97C1-02F22130927A}" type="pres">
      <dgm:prSet presAssocID="{2C1694F7-FE40-4F48-8D5F-9EFC816D6B40}" presName="childText" presStyleLbl="bgAcc1" presStyleIdx="3" presStyleCnt="14" custLinFactNeighborY="-3279">
        <dgm:presLayoutVars>
          <dgm:bulletEnabled val="1"/>
        </dgm:presLayoutVars>
      </dgm:prSet>
      <dgm:spPr/>
      <dgm:t>
        <a:bodyPr/>
        <a:lstStyle/>
        <a:p>
          <a:endParaRPr lang="en-US"/>
        </a:p>
      </dgm:t>
    </dgm:pt>
    <dgm:pt modelId="{C197DD6B-F88B-433E-8AB5-0B19673831CD}" type="pres">
      <dgm:prSet presAssocID="{0A070D6A-D1B8-4ADC-AF66-93C86D49A5E3}" presName="Name13" presStyleLbl="parChTrans1D2" presStyleIdx="4" presStyleCnt="14"/>
      <dgm:spPr/>
      <dgm:t>
        <a:bodyPr/>
        <a:lstStyle/>
        <a:p>
          <a:endParaRPr lang="en-US"/>
        </a:p>
      </dgm:t>
    </dgm:pt>
    <dgm:pt modelId="{A89DA97D-7104-4043-8D03-6FD749010EA2}" type="pres">
      <dgm:prSet presAssocID="{AA9FF4E2-49D3-40E7-A2A7-B3CD73516DEE}" presName="childText" presStyleLbl="bgAcc1" presStyleIdx="4" presStyleCnt="14" custScaleX="110000" custScaleY="110000" custLinFactNeighborY="-3279">
        <dgm:presLayoutVars>
          <dgm:bulletEnabled val="1"/>
        </dgm:presLayoutVars>
      </dgm:prSet>
      <dgm:spPr/>
      <dgm:t>
        <a:bodyPr/>
        <a:lstStyle/>
        <a:p>
          <a:endParaRPr lang="en-US"/>
        </a:p>
      </dgm:t>
    </dgm:pt>
    <dgm:pt modelId="{434C3246-11CE-42BB-9417-520513D9C500}" type="pres">
      <dgm:prSet presAssocID="{7E426DF3-CBC1-44FB-A039-B08EC49415EA}" presName="Name13" presStyleLbl="parChTrans1D2" presStyleIdx="5" presStyleCnt="14"/>
      <dgm:spPr/>
      <dgm:t>
        <a:bodyPr/>
        <a:lstStyle/>
        <a:p>
          <a:endParaRPr lang="en-US"/>
        </a:p>
      </dgm:t>
    </dgm:pt>
    <dgm:pt modelId="{5FE06B4F-9F8F-4B56-BEE7-FF6761AE5054}" type="pres">
      <dgm:prSet presAssocID="{BB34B27A-8656-4BB1-91F0-9D100886EE31}" presName="childText" presStyleLbl="bgAcc1" presStyleIdx="5" presStyleCnt="14" custLinFactNeighborY="-3279">
        <dgm:presLayoutVars>
          <dgm:bulletEnabled val="1"/>
        </dgm:presLayoutVars>
      </dgm:prSet>
      <dgm:spPr/>
      <dgm:t>
        <a:bodyPr/>
        <a:lstStyle/>
        <a:p>
          <a:endParaRPr lang="en-US"/>
        </a:p>
      </dgm:t>
    </dgm:pt>
    <dgm:pt modelId="{01A3C1A4-6CA2-48FF-98CD-DE2DFC2E2182}" type="pres">
      <dgm:prSet presAssocID="{9EC65206-40EA-46C7-854B-6AEB2BECFD0A}" presName="root" presStyleCnt="0"/>
      <dgm:spPr/>
      <dgm:t>
        <a:bodyPr/>
        <a:lstStyle/>
        <a:p>
          <a:endParaRPr lang="en-US"/>
        </a:p>
      </dgm:t>
    </dgm:pt>
    <dgm:pt modelId="{0D89211D-26B4-42DC-807A-59DEAE8229E4}" type="pres">
      <dgm:prSet presAssocID="{9EC65206-40EA-46C7-854B-6AEB2BECFD0A}" presName="rootComposite" presStyleCnt="0"/>
      <dgm:spPr/>
      <dgm:t>
        <a:bodyPr/>
        <a:lstStyle/>
        <a:p>
          <a:endParaRPr lang="en-US"/>
        </a:p>
      </dgm:t>
    </dgm:pt>
    <dgm:pt modelId="{A474A967-EC2C-4E5F-B4E2-7A575C04194B}" type="pres">
      <dgm:prSet presAssocID="{9EC65206-40EA-46C7-854B-6AEB2BECFD0A}" presName="rootText" presStyleLbl="node1" presStyleIdx="2" presStyleCnt="5"/>
      <dgm:spPr/>
      <dgm:t>
        <a:bodyPr/>
        <a:lstStyle/>
        <a:p>
          <a:endParaRPr lang="en-US"/>
        </a:p>
      </dgm:t>
    </dgm:pt>
    <dgm:pt modelId="{2C722885-C4AF-4226-B816-2A465D2550CD}" type="pres">
      <dgm:prSet presAssocID="{9EC65206-40EA-46C7-854B-6AEB2BECFD0A}" presName="rootConnector" presStyleLbl="node1" presStyleIdx="2" presStyleCnt="5"/>
      <dgm:spPr/>
      <dgm:t>
        <a:bodyPr/>
        <a:lstStyle/>
        <a:p>
          <a:endParaRPr lang="en-US"/>
        </a:p>
      </dgm:t>
    </dgm:pt>
    <dgm:pt modelId="{21E4759D-7B8E-4407-ABF4-274816E10D48}" type="pres">
      <dgm:prSet presAssocID="{9EC65206-40EA-46C7-854B-6AEB2BECFD0A}" presName="childShape" presStyleCnt="0"/>
      <dgm:spPr/>
      <dgm:t>
        <a:bodyPr/>
        <a:lstStyle/>
        <a:p>
          <a:endParaRPr lang="en-US"/>
        </a:p>
      </dgm:t>
    </dgm:pt>
    <dgm:pt modelId="{989E30A3-229B-4A74-9EA4-AD59D2A5EB8B}" type="pres">
      <dgm:prSet presAssocID="{E08E2A20-8DC0-46D4-83A7-6089E67DB540}" presName="Name13" presStyleLbl="parChTrans1D2" presStyleIdx="6" presStyleCnt="14"/>
      <dgm:spPr/>
      <dgm:t>
        <a:bodyPr/>
        <a:lstStyle/>
        <a:p>
          <a:endParaRPr lang="en-US"/>
        </a:p>
      </dgm:t>
    </dgm:pt>
    <dgm:pt modelId="{054BE450-5342-44C4-90AA-AD4D0C44FF18}" type="pres">
      <dgm:prSet presAssocID="{0BB9ED66-7E23-43EF-9A58-1D90B01B8D2D}" presName="childText" presStyleLbl="bgAcc1" presStyleIdx="6" presStyleCnt="14">
        <dgm:presLayoutVars>
          <dgm:bulletEnabled val="1"/>
        </dgm:presLayoutVars>
      </dgm:prSet>
      <dgm:spPr/>
      <dgm:t>
        <a:bodyPr/>
        <a:lstStyle/>
        <a:p>
          <a:endParaRPr lang="en-US"/>
        </a:p>
      </dgm:t>
    </dgm:pt>
    <dgm:pt modelId="{04D713AB-0B7E-4F17-957C-9E9948DFA75A}" type="pres">
      <dgm:prSet presAssocID="{D4D0A893-31CC-44D7-837C-24634915210A}" presName="Name13" presStyleLbl="parChTrans1D2" presStyleIdx="7" presStyleCnt="14"/>
      <dgm:spPr/>
      <dgm:t>
        <a:bodyPr/>
        <a:lstStyle/>
        <a:p>
          <a:endParaRPr lang="en-US"/>
        </a:p>
      </dgm:t>
    </dgm:pt>
    <dgm:pt modelId="{F1925C1A-2F5B-4059-B5CA-4F4225049D87}" type="pres">
      <dgm:prSet presAssocID="{2F03B5EF-4E78-4ABD-AB24-0A5C8675B0AE}" presName="childText" presStyleLbl="bgAcc1" presStyleIdx="7" presStyleCnt="14">
        <dgm:presLayoutVars>
          <dgm:bulletEnabled val="1"/>
        </dgm:presLayoutVars>
      </dgm:prSet>
      <dgm:spPr/>
      <dgm:t>
        <a:bodyPr/>
        <a:lstStyle/>
        <a:p>
          <a:endParaRPr lang="en-US"/>
        </a:p>
      </dgm:t>
    </dgm:pt>
    <dgm:pt modelId="{90492A20-4056-48C2-A364-702F829E0753}" type="pres">
      <dgm:prSet presAssocID="{6C85FCB9-9597-455D-A414-880F9B7A4B9D}" presName="Name13" presStyleLbl="parChTrans1D2" presStyleIdx="8" presStyleCnt="14"/>
      <dgm:spPr/>
      <dgm:t>
        <a:bodyPr/>
        <a:lstStyle/>
        <a:p>
          <a:endParaRPr lang="en-US"/>
        </a:p>
      </dgm:t>
    </dgm:pt>
    <dgm:pt modelId="{2CB28460-43DB-4B21-939E-5C0229B9EA35}" type="pres">
      <dgm:prSet presAssocID="{076B54D1-006B-488B-A2AC-F893F58A6E8F}" presName="childText" presStyleLbl="bgAcc1" presStyleIdx="8" presStyleCnt="14">
        <dgm:presLayoutVars>
          <dgm:bulletEnabled val="1"/>
        </dgm:presLayoutVars>
      </dgm:prSet>
      <dgm:spPr/>
      <dgm:t>
        <a:bodyPr/>
        <a:lstStyle/>
        <a:p>
          <a:endParaRPr lang="en-US"/>
        </a:p>
      </dgm:t>
    </dgm:pt>
    <dgm:pt modelId="{29665362-617C-4017-8298-B9F8F543824B}" type="pres">
      <dgm:prSet presAssocID="{182FD4F2-E4F8-4C5B-9CEC-18B8EB9AFDAD}" presName="root" presStyleCnt="0"/>
      <dgm:spPr/>
      <dgm:t>
        <a:bodyPr/>
        <a:lstStyle/>
        <a:p>
          <a:endParaRPr lang="en-US"/>
        </a:p>
      </dgm:t>
    </dgm:pt>
    <dgm:pt modelId="{6A31BC34-5DDB-436F-9FC9-D7030C0DB7C5}" type="pres">
      <dgm:prSet presAssocID="{182FD4F2-E4F8-4C5B-9CEC-18B8EB9AFDAD}" presName="rootComposite" presStyleCnt="0"/>
      <dgm:spPr/>
      <dgm:t>
        <a:bodyPr/>
        <a:lstStyle/>
        <a:p>
          <a:endParaRPr lang="en-US"/>
        </a:p>
      </dgm:t>
    </dgm:pt>
    <dgm:pt modelId="{3B6188C7-7926-43DE-BACE-05A96E338B95}" type="pres">
      <dgm:prSet presAssocID="{182FD4F2-E4F8-4C5B-9CEC-18B8EB9AFDAD}" presName="rootText" presStyleLbl="node1" presStyleIdx="3" presStyleCnt="5" custScaleX="114890" custLinFactNeighborX="-2226"/>
      <dgm:spPr/>
      <dgm:t>
        <a:bodyPr/>
        <a:lstStyle/>
        <a:p>
          <a:endParaRPr lang="en-US"/>
        </a:p>
      </dgm:t>
    </dgm:pt>
    <dgm:pt modelId="{857C71AA-BAD3-4553-B2C7-84F83EFCF6B0}" type="pres">
      <dgm:prSet presAssocID="{182FD4F2-E4F8-4C5B-9CEC-18B8EB9AFDAD}" presName="rootConnector" presStyleLbl="node1" presStyleIdx="3" presStyleCnt="5"/>
      <dgm:spPr/>
      <dgm:t>
        <a:bodyPr/>
        <a:lstStyle/>
        <a:p>
          <a:endParaRPr lang="en-US"/>
        </a:p>
      </dgm:t>
    </dgm:pt>
    <dgm:pt modelId="{80B0C079-402F-4866-B55C-95E0A2154B7B}" type="pres">
      <dgm:prSet presAssocID="{182FD4F2-E4F8-4C5B-9CEC-18B8EB9AFDAD}" presName="childShape" presStyleCnt="0"/>
      <dgm:spPr/>
      <dgm:t>
        <a:bodyPr/>
        <a:lstStyle/>
        <a:p>
          <a:endParaRPr lang="en-US"/>
        </a:p>
      </dgm:t>
    </dgm:pt>
    <dgm:pt modelId="{D62AB8FA-2228-4927-8704-47792AFA5DA3}" type="pres">
      <dgm:prSet presAssocID="{F9184E15-4E6F-49F5-9AF0-4B34FE25662C}" presName="Name13" presStyleLbl="parChTrans1D2" presStyleIdx="9" presStyleCnt="14"/>
      <dgm:spPr/>
      <dgm:t>
        <a:bodyPr/>
        <a:lstStyle/>
        <a:p>
          <a:endParaRPr lang="en-US"/>
        </a:p>
      </dgm:t>
    </dgm:pt>
    <dgm:pt modelId="{6244ABB2-D08C-4771-A221-C3D64310E78C}" type="pres">
      <dgm:prSet presAssocID="{A039748C-8BDA-4E7F-BD80-9B77503D1315}" presName="childText" presStyleLbl="bgAcc1" presStyleIdx="9" presStyleCnt="14">
        <dgm:presLayoutVars>
          <dgm:bulletEnabled val="1"/>
        </dgm:presLayoutVars>
      </dgm:prSet>
      <dgm:spPr/>
      <dgm:t>
        <a:bodyPr/>
        <a:lstStyle/>
        <a:p>
          <a:endParaRPr lang="en-US"/>
        </a:p>
      </dgm:t>
    </dgm:pt>
    <dgm:pt modelId="{D2D069DC-7A6E-40D7-B1F9-0396624C07A5}" type="pres">
      <dgm:prSet presAssocID="{A1D1DCA1-5556-4AFF-9403-6E8DE576EB9A}" presName="Name13" presStyleLbl="parChTrans1D2" presStyleIdx="10" presStyleCnt="14"/>
      <dgm:spPr/>
      <dgm:t>
        <a:bodyPr/>
        <a:lstStyle/>
        <a:p>
          <a:endParaRPr lang="en-US"/>
        </a:p>
      </dgm:t>
    </dgm:pt>
    <dgm:pt modelId="{C894F8CB-FAA1-42B7-A5ED-380D422933A6}" type="pres">
      <dgm:prSet presAssocID="{E24AC3AF-A5C1-4FA7-920C-8EDE42DFF391}" presName="childText" presStyleLbl="bgAcc1" presStyleIdx="10" presStyleCnt="14">
        <dgm:presLayoutVars>
          <dgm:bulletEnabled val="1"/>
        </dgm:presLayoutVars>
      </dgm:prSet>
      <dgm:spPr/>
      <dgm:t>
        <a:bodyPr/>
        <a:lstStyle/>
        <a:p>
          <a:endParaRPr lang="en-US"/>
        </a:p>
      </dgm:t>
    </dgm:pt>
    <dgm:pt modelId="{1C2B5E25-7D5A-4CEF-B100-D257C5A1FF18}" type="pres">
      <dgm:prSet presAssocID="{387F5ACD-7BA8-4918-9333-58E33A21F13B}" presName="root" presStyleCnt="0"/>
      <dgm:spPr/>
      <dgm:t>
        <a:bodyPr/>
        <a:lstStyle/>
        <a:p>
          <a:endParaRPr lang="en-US"/>
        </a:p>
      </dgm:t>
    </dgm:pt>
    <dgm:pt modelId="{B3E99058-7F48-4D36-80F3-57CD00EDEE39}" type="pres">
      <dgm:prSet presAssocID="{387F5ACD-7BA8-4918-9333-58E33A21F13B}" presName="rootComposite" presStyleCnt="0"/>
      <dgm:spPr/>
      <dgm:t>
        <a:bodyPr/>
        <a:lstStyle/>
        <a:p>
          <a:endParaRPr lang="en-US"/>
        </a:p>
      </dgm:t>
    </dgm:pt>
    <dgm:pt modelId="{029C1FB2-DB6C-48E3-8952-624C618FED49}" type="pres">
      <dgm:prSet presAssocID="{387F5ACD-7BA8-4918-9333-58E33A21F13B}" presName="rootText" presStyleLbl="node1" presStyleIdx="4" presStyleCnt="5" custScaleX="115130" custLinFactNeighborX="-16085" custLinFactNeighborY="-4313"/>
      <dgm:spPr/>
      <dgm:t>
        <a:bodyPr/>
        <a:lstStyle/>
        <a:p>
          <a:endParaRPr lang="en-US"/>
        </a:p>
      </dgm:t>
    </dgm:pt>
    <dgm:pt modelId="{1B8148F5-FD1F-45DB-95BA-F4635C52352F}" type="pres">
      <dgm:prSet presAssocID="{387F5ACD-7BA8-4918-9333-58E33A21F13B}" presName="rootConnector" presStyleLbl="node1" presStyleIdx="4" presStyleCnt="5"/>
      <dgm:spPr/>
      <dgm:t>
        <a:bodyPr/>
        <a:lstStyle/>
        <a:p>
          <a:endParaRPr lang="en-US"/>
        </a:p>
      </dgm:t>
    </dgm:pt>
    <dgm:pt modelId="{F4220789-54FB-4B3D-A69A-E9CCB2B7BC06}" type="pres">
      <dgm:prSet presAssocID="{387F5ACD-7BA8-4918-9333-58E33A21F13B}" presName="childShape" presStyleCnt="0"/>
      <dgm:spPr/>
      <dgm:t>
        <a:bodyPr/>
        <a:lstStyle/>
        <a:p>
          <a:endParaRPr lang="en-US"/>
        </a:p>
      </dgm:t>
    </dgm:pt>
    <dgm:pt modelId="{23F20E51-7502-4F61-AACF-F05428627B22}" type="pres">
      <dgm:prSet presAssocID="{FB7EE83B-EC69-4E82-AA3C-2E7789C63AC1}" presName="Name13" presStyleLbl="parChTrans1D2" presStyleIdx="11" presStyleCnt="14"/>
      <dgm:spPr/>
      <dgm:t>
        <a:bodyPr/>
        <a:lstStyle/>
        <a:p>
          <a:endParaRPr lang="en-US"/>
        </a:p>
      </dgm:t>
    </dgm:pt>
    <dgm:pt modelId="{36A266E3-9C0B-440F-8756-02C1F9F0CCA0}" type="pres">
      <dgm:prSet presAssocID="{4B208C6C-B147-469E-A357-01780C5B8DA2}" presName="childText" presStyleLbl="bgAcc1" presStyleIdx="11" presStyleCnt="14" custLinFactNeighborX="-13134">
        <dgm:presLayoutVars>
          <dgm:bulletEnabled val="1"/>
        </dgm:presLayoutVars>
      </dgm:prSet>
      <dgm:spPr/>
      <dgm:t>
        <a:bodyPr/>
        <a:lstStyle/>
        <a:p>
          <a:endParaRPr lang="en-US"/>
        </a:p>
      </dgm:t>
    </dgm:pt>
    <dgm:pt modelId="{2346C528-140C-4541-B1E1-301E5C2CD968}" type="pres">
      <dgm:prSet presAssocID="{5FDC79A9-12EC-47D7-95BC-BD435579C582}" presName="Name13" presStyleLbl="parChTrans1D2" presStyleIdx="12" presStyleCnt="14"/>
      <dgm:spPr/>
      <dgm:t>
        <a:bodyPr/>
        <a:lstStyle/>
        <a:p>
          <a:endParaRPr lang="en-US"/>
        </a:p>
      </dgm:t>
    </dgm:pt>
    <dgm:pt modelId="{E6719C72-654E-4125-A6CA-F34499802CEB}" type="pres">
      <dgm:prSet presAssocID="{346F6EBD-A3D7-4ACE-9BCF-BBFA980A0D5E}" presName="childText" presStyleLbl="bgAcc1" presStyleIdx="12" presStyleCnt="14" custLinFactNeighborX="-13134">
        <dgm:presLayoutVars>
          <dgm:bulletEnabled val="1"/>
        </dgm:presLayoutVars>
      </dgm:prSet>
      <dgm:spPr/>
      <dgm:t>
        <a:bodyPr/>
        <a:lstStyle/>
        <a:p>
          <a:endParaRPr lang="en-US"/>
        </a:p>
      </dgm:t>
    </dgm:pt>
    <dgm:pt modelId="{A90E56BC-CB3E-45AE-8A11-310B1F96EACB}" type="pres">
      <dgm:prSet presAssocID="{AE0A1B26-4145-4388-A7FD-9B55D71B3872}" presName="Name13" presStyleLbl="parChTrans1D2" presStyleIdx="13" presStyleCnt="14"/>
      <dgm:spPr/>
      <dgm:t>
        <a:bodyPr/>
        <a:lstStyle/>
        <a:p>
          <a:endParaRPr lang="en-US"/>
        </a:p>
      </dgm:t>
    </dgm:pt>
    <dgm:pt modelId="{DA6E0307-2532-43FF-863E-3E6483844CFD}" type="pres">
      <dgm:prSet presAssocID="{4E0DE58B-84F4-407C-B06D-A92C9053A4C3}" presName="childText" presStyleLbl="bgAcc1" presStyleIdx="13" presStyleCnt="14" custLinFactNeighborX="-13134">
        <dgm:presLayoutVars>
          <dgm:bulletEnabled val="1"/>
        </dgm:presLayoutVars>
      </dgm:prSet>
      <dgm:spPr/>
      <dgm:t>
        <a:bodyPr/>
        <a:lstStyle/>
        <a:p>
          <a:endParaRPr lang="en-US"/>
        </a:p>
      </dgm:t>
    </dgm:pt>
  </dgm:ptLst>
  <dgm:cxnLst>
    <dgm:cxn modelId="{368EA5C3-7A94-4386-AE63-830FAE09586E}" srcId="{387F5ACD-7BA8-4918-9333-58E33A21F13B}" destId="{4B208C6C-B147-469E-A357-01780C5B8DA2}" srcOrd="0" destOrd="0" parTransId="{FB7EE83B-EC69-4E82-AA3C-2E7789C63AC1}" sibTransId="{A98290D4-C466-43B4-BA52-40E4B96CA84D}"/>
    <dgm:cxn modelId="{0EF6D8A4-F7F7-4203-9F26-10F5A3753A9B}" srcId="{2D5ECB4A-97EA-4BE4-8E05-566F3E6DBF3E}" destId="{9EC65206-40EA-46C7-854B-6AEB2BECFD0A}" srcOrd="2" destOrd="0" parTransId="{F48B029D-1FEB-4D40-958D-8836A584A631}" sibTransId="{5F914B33-1FA3-4E3C-9800-1DFB3A3786F5}"/>
    <dgm:cxn modelId="{F1153AC1-8E1C-439A-98F0-D8B733BEBF4D}" srcId="{9EC65206-40EA-46C7-854B-6AEB2BECFD0A}" destId="{2F03B5EF-4E78-4ABD-AB24-0A5C8675B0AE}" srcOrd="1" destOrd="0" parTransId="{D4D0A893-31CC-44D7-837C-24634915210A}" sibTransId="{57E69623-E60F-444A-84BC-421466586D8E}"/>
    <dgm:cxn modelId="{64F3263A-0D12-442E-BBE0-DEBE9BB0F550}" type="presOf" srcId="{A114FC17-D0EF-412C-80E4-62DF3D0A7E8D}" destId="{BD926484-EFB2-4096-B2C6-279A74EBD97C}" srcOrd="0" destOrd="0" presId="urn:microsoft.com/office/officeart/2005/8/layout/hierarchy3"/>
    <dgm:cxn modelId="{59BBF2ED-7A79-4E99-93A6-616CFA55196C}" srcId="{182FD4F2-E4F8-4C5B-9CEC-18B8EB9AFDAD}" destId="{E24AC3AF-A5C1-4FA7-920C-8EDE42DFF391}" srcOrd="1" destOrd="0" parTransId="{A1D1DCA1-5556-4AFF-9403-6E8DE576EB9A}" sibTransId="{C2339DF6-DF2C-4D5F-9E91-8079934C0467}"/>
    <dgm:cxn modelId="{A59A4D9F-4EBD-489A-9B90-C16C90B3F061}" type="presOf" srcId="{2EBB6304-DB3E-4AEA-9A09-D485E60891A3}" destId="{1D8C6C49-5AC3-40F9-8C34-3D25BFCBFC8A}" srcOrd="0" destOrd="0" presId="urn:microsoft.com/office/officeart/2005/8/layout/hierarchy3"/>
    <dgm:cxn modelId="{D33C2F1E-548B-457A-828E-068C2A4A28C6}" type="presOf" srcId="{182FD4F2-E4F8-4C5B-9CEC-18B8EB9AFDAD}" destId="{857C71AA-BAD3-4553-B2C7-84F83EFCF6B0}" srcOrd="1" destOrd="0" presId="urn:microsoft.com/office/officeart/2005/8/layout/hierarchy3"/>
    <dgm:cxn modelId="{804390A6-A574-41A5-8297-F5E2E75DCF1D}" type="presOf" srcId="{0BB9ED66-7E23-43EF-9A58-1D90B01B8D2D}" destId="{054BE450-5342-44C4-90AA-AD4D0C44FF18}" srcOrd="0" destOrd="0" presId="urn:microsoft.com/office/officeart/2005/8/layout/hierarchy3"/>
    <dgm:cxn modelId="{E16F67AC-F2CD-436C-A3CD-7DDC81054947}" type="presOf" srcId="{387F5ACD-7BA8-4918-9333-58E33A21F13B}" destId="{1B8148F5-FD1F-45DB-95BA-F4635C52352F}" srcOrd="1" destOrd="0" presId="urn:microsoft.com/office/officeart/2005/8/layout/hierarchy3"/>
    <dgm:cxn modelId="{4B2FD8A0-35E2-42EA-88D5-8CE836DA7940}" srcId="{B5B661F0-E490-4D1D-B8B4-05F7756A2929}" destId="{34B814D3-0302-47EE-AE86-4835FC9769CA}" srcOrd="0" destOrd="0" parTransId="{73DB353F-FAF1-4A55-B43D-E504DE205905}" sibTransId="{B119202A-1A4F-4176-A0BD-34C720D5F75D}"/>
    <dgm:cxn modelId="{27493770-3457-4E99-A232-06EF0F0CFEFD}" srcId="{2D5ECB4A-97EA-4BE4-8E05-566F3E6DBF3E}" destId="{B5B661F0-E490-4D1D-B8B4-05F7756A2929}" srcOrd="0" destOrd="0" parTransId="{81370BB4-7593-4597-9A65-D56F1A483C50}" sibTransId="{51D3398F-665C-442F-A62F-CFE2B8865C97}"/>
    <dgm:cxn modelId="{8BDF28AA-0882-4B9D-AEBE-B9D7B604959A}" srcId="{387F5ACD-7BA8-4918-9333-58E33A21F13B}" destId="{4E0DE58B-84F4-407C-B06D-A92C9053A4C3}" srcOrd="2" destOrd="0" parTransId="{AE0A1B26-4145-4388-A7FD-9B55D71B3872}" sibTransId="{49799208-ACE9-4C58-94FF-C9512F4D5672}"/>
    <dgm:cxn modelId="{9ADDA24B-98C8-43EB-84D9-7F5E165E44D5}" type="presOf" srcId="{0A070D6A-D1B8-4ADC-AF66-93C86D49A5E3}" destId="{C197DD6B-F88B-433E-8AB5-0B19673831CD}" srcOrd="0" destOrd="0" presId="urn:microsoft.com/office/officeart/2005/8/layout/hierarchy3"/>
    <dgm:cxn modelId="{BC09E2E7-80CE-4BEE-9F94-2A8C9C16C0AA}" type="presOf" srcId="{A039748C-8BDA-4E7F-BD80-9B77503D1315}" destId="{6244ABB2-D08C-4771-A221-C3D64310E78C}" srcOrd="0" destOrd="0" presId="urn:microsoft.com/office/officeart/2005/8/layout/hierarchy3"/>
    <dgm:cxn modelId="{77D05F90-FB28-4965-9239-1E7EAB5E1DB0}" type="presOf" srcId="{F9184E15-4E6F-49F5-9AF0-4B34FE25662C}" destId="{D62AB8FA-2228-4927-8704-47792AFA5DA3}" srcOrd="0" destOrd="0" presId="urn:microsoft.com/office/officeart/2005/8/layout/hierarchy3"/>
    <dgm:cxn modelId="{29A1266C-13D3-40EB-91BC-8D8627DE2C73}" srcId="{2EBB6304-DB3E-4AEA-9A09-D485E60891A3}" destId="{AA9FF4E2-49D3-40E7-A2A7-B3CD73516DEE}" srcOrd="1" destOrd="0" parTransId="{0A070D6A-D1B8-4ADC-AF66-93C86D49A5E3}" sibTransId="{846957D3-76F3-47FE-B768-3235FD10B342}"/>
    <dgm:cxn modelId="{44DC935D-93BB-4398-A066-736211D34E1A}" type="presOf" srcId="{58DDCB18-73E6-4AF2-BF83-10677E0D0359}" destId="{E448C96E-6D9E-4A6A-BC05-9B4B5FC211E9}" srcOrd="0" destOrd="0" presId="urn:microsoft.com/office/officeart/2005/8/layout/hierarchy3"/>
    <dgm:cxn modelId="{A7A04C10-6613-4213-BDDD-CAF4DCCC3F92}" srcId="{9EC65206-40EA-46C7-854B-6AEB2BECFD0A}" destId="{076B54D1-006B-488B-A2AC-F893F58A6E8F}" srcOrd="2" destOrd="0" parTransId="{6C85FCB9-9597-455D-A414-880F9B7A4B9D}" sibTransId="{A8D6FFF0-8E88-46E6-AD95-D32DC3C3DCB5}"/>
    <dgm:cxn modelId="{3A4CD977-D109-4031-B55A-6004CB318043}" type="presOf" srcId="{387F5ACD-7BA8-4918-9333-58E33A21F13B}" destId="{029C1FB2-DB6C-48E3-8952-624C618FED49}" srcOrd="0" destOrd="0" presId="urn:microsoft.com/office/officeart/2005/8/layout/hierarchy3"/>
    <dgm:cxn modelId="{FED842CC-1F8C-47F9-96C5-07911B1488DD}" type="presOf" srcId="{06504EB7-6D3A-4D22-B422-A216051801E6}" destId="{87E320B6-0BB7-4FED-91C9-DC25CE613A09}" srcOrd="0" destOrd="0" presId="urn:microsoft.com/office/officeart/2005/8/layout/hierarchy3"/>
    <dgm:cxn modelId="{B9059D7F-A95D-4830-9F4D-6428DBBB5A4E}" srcId="{2EBB6304-DB3E-4AEA-9A09-D485E60891A3}" destId="{2C1694F7-FE40-4F48-8D5F-9EFC816D6B40}" srcOrd="0" destOrd="0" parTransId="{70F46B38-CF36-47DB-B147-00A9CD05DB46}" sibTransId="{681BEE43-6629-4603-8EA7-43950F7E8630}"/>
    <dgm:cxn modelId="{30161E49-D93D-499B-A34C-0A4129287F4C}" type="presOf" srcId="{34B814D3-0302-47EE-AE86-4835FC9769CA}" destId="{7B4C8104-2424-4B25-B87F-5785D197DB69}" srcOrd="0" destOrd="0" presId="urn:microsoft.com/office/officeart/2005/8/layout/hierarchy3"/>
    <dgm:cxn modelId="{D158E660-68F0-4027-AC42-0A054F08811D}" type="presOf" srcId="{2F03B5EF-4E78-4ABD-AB24-0A5C8675B0AE}" destId="{F1925C1A-2F5B-4059-B5CA-4F4225049D87}" srcOrd="0" destOrd="0" presId="urn:microsoft.com/office/officeart/2005/8/layout/hierarchy3"/>
    <dgm:cxn modelId="{A4474378-1132-448E-BCC7-8F637DC56293}" type="presOf" srcId="{4B208C6C-B147-469E-A357-01780C5B8DA2}" destId="{36A266E3-9C0B-440F-8756-02C1F9F0CCA0}" srcOrd="0" destOrd="0" presId="urn:microsoft.com/office/officeart/2005/8/layout/hierarchy3"/>
    <dgm:cxn modelId="{E6C143D2-189F-4938-A403-B25DA880F8AE}" type="presOf" srcId="{E08E2A20-8DC0-46D4-83A7-6089E67DB540}" destId="{989E30A3-229B-4A74-9EA4-AD59D2A5EB8B}" srcOrd="0" destOrd="0" presId="urn:microsoft.com/office/officeart/2005/8/layout/hierarchy3"/>
    <dgm:cxn modelId="{8BC08345-B80D-4A66-839C-674CBA977526}" srcId="{2D5ECB4A-97EA-4BE4-8E05-566F3E6DBF3E}" destId="{2EBB6304-DB3E-4AEA-9A09-D485E60891A3}" srcOrd="1" destOrd="0" parTransId="{C9CE9432-0E68-4F7C-9766-C5AD94532DA2}" sibTransId="{95FC167E-5D94-47BF-B830-DE7724CF5C11}"/>
    <dgm:cxn modelId="{A7691355-3E90-461B-853B-B3A1F0871152}" type="presOf" srcId="{70F46B38-CF36-47DB-B147-00A9CD05DB46}" destId="{E74EB6D2-1B11-48C9-BEFA-39661EA03B51}" srcOrd="0" destOrd="0" presId="urn:microsoft.com/office/officeart/2005/8/layout/hierarchy3"/>
    <dgm:cxn modelId="{D6DF3F9F-A4BE-48DB-8A19-E3D247629EF3}" type="presOf" srcId="{E24AC3AF-A5C1-4FA7-920C-8EDE42DFF391}" destId="{C894F8CB-FAA1-42B7-A5ED-380D422933A6}" srcOrd="0" destOrd="0" presId="urn:microsoft.com/office/officeart/2005/8/layout/hierarchy3"/>
    <dgm:cxn modelId="{3B397F30-6347-41F1-BC48-81156AF99F03}" type="presOf" srcId="{9EC65206-40EA-46C7-854B-6AEB2BECFD0A}" destId="{2C722885-C4AF-4226-B816-2A465D2550CD}" srcOrd="1" destOrd="0" presId="urn:microsoft.com/office/officeart/2005/8/layout/hierarchy3"/>
    <dgm:cxn modelId="{736A0F69-223F-431B-AB8B-70887A60A8C2}" type="presOf" srcId="{E5CBD5D2-DA59-449E-9ACC-286FBE36F5E4}" destId="{BBFB0CD8-0FD4-4B75-AF68-946065652DEF}" srcOrd="0" destOrd="0" presId="urn:microsoft.com/office/officeart/2005/8/layout/hierarchy3"/>
    <dgm:cxn modelId="{B27D4CD6-150D-4590-ADC7-97ECBA6A7172}" type="presOf" srcId="{FB7EE83B-EC69-4E82-AA3C-2E7789C63AC1}" destId="{23F20E51-7502-4F61-AACF-F05428627B22}" srcOrd="0" destOrd="0" presId="urn:microsoft.com/office/officeart/2005/8/layout/hierarchy3"/>
    <dgm:cxn modelId="{298358EC-36EA-4209-A29A-B00079D86BD5}" srcId="{9EC65206-40EA-46C7-854B-6AEB2BECFD0A}" destId="{0BB9ED66-7E23-43EF-9A58-1D90B01B8D2D}" srcOrd="0" destOrd="0" parTransId="{E08E2A20-8DC0-46D4-83A7-6089E67DB540}" sibTransId="{C8896F2C-44B7-4835-B279-65D5A62B840E}"/>
    <dgm:cxn modelId="{E0DCF0B9-7B02-428E-A4CF-CB5F986E144D}" type="presOf" srcId="{AA9FF4E2-49D3-40E7-A2A7-B3CD73516DEE}" destId="{A89DA97D-7104-4043-8D03-6FD749010EA2}" srcOrd="0" destOrd="0" presId="urn:microsoft.com/office/officeart/2005/8/layout/hierarchy3"/>
    <dgm:cxn modelId="{74FFC3BF-9D6D-4FB4-BA25-1EE5B50CE570}" type="presOf" srcId="{B5B661F0-E490-4D1D-B8B4-05F7756A2929}" destId="{B7BD268B-DF74-4C31-87EE-FCF4F2CAB53C}" srcOrd="0" destOrd="0" presId="urn:microsoft.com/office/officeart/2005/8/layout/hierarchy3"/>
    <dgm:cxn modelId="{E652AB6C-9CC8-42EF-9AA9-6B76A62FAF6C}" type="presOf" srcId="{2EBB6304-DB3E-4AEA-9A09-D485E60891A3}" destId="{3A9141B5-465B-4CF7-A2F4-5A746AD714A6}" srcOrd="1" destOrd="0" presId="urn:microsoft.com/office/officeart/2005/8/layout/hierarchy3"/>
    <dgm:cxn modelId="{4689F052-B9DB-402E-B4FE-45DDCD5F270B}" type="presOf" srcId="{076B54D1-006B-488B-A2AC-F893F58A6E8F}" destId="{2CB28460-43DB-4B21-939E-5C0229B9EA35}" srcOrd="0" destOrd="0" presId="urn:microsoft.com/office/officeart/2005/8/layout/hierarchy3"/>
    <dgm:cxn modelId="{A89646C6-F146-4663-88E3-76A68D0130E4}" type="presOf" srcId="{2D5ECB4A-97EA-4BE4-8E05-566F3E6DBF3E}" destId="{27B17D6D-F577-471A-9C87-FEF63B1F9E34}" srcOrd="0" destOrd="0" presId="urn:microsoft.com/office/officeart/2005/8/layout/hierarchy3"/>
    <dgm:cxn modelId="{330106E6-948F-4B16-A203-B8127F30F455}" type="presOf" srcId="{346F6EBD-A3D7-4ACE-9BCF-BBFA980A0D5E}" destId="{E6719C72-654E-4125-A6CA-F34499802CEB}" srcOrd="0" destOrd="0" presId="urn:microsoft.com/office/officeart/2005/8/layout/hierarchy3"/>
    <dgm:cxn modelId="{CA1B0E60-7FCF-48FA-AC54-B4A8847ADA17}" type="presOf" srcId="{73DB353F-FAF1-4A55-B43D-E504DE205905}" destId="{1FE3A5B5-1736-4ACB-9CC3-56E5E10D2ADD}" srcOrd="0" destOrd="0" presId="urn:microsoft.com/office/officeart/2005/8/layout/hierarchy3"/>
    <dgm:cxn modelId="{814E9430-B24E-4118-8D0C-17FF1961DF89}" srcId="{B5B661F0-E490-4D1D-B8B4-05F7756A2929}" destId="{06504EB7-6D3A-4D22-B422-A216051801E6}" srcOrd="1" destOrd="0" parTransId="{E5CBD5D2-DA59-449E-9ACC-286FBE36F5E4}" sibTransId="{4884D2D7-4B20-4C8A-8C1D-76A1B282E74D}"/>
    <dgm:cxn modelId="{11BD5C59-F40F-475E-A18B-E158333CB61B}" type="presOf" srcId="{7E426DF3-CBC1-44FB-A039-B08EC49415EA}" destId="{434C3246-11CE-42BB-9417-520513D9C500}" srcOrd="0" destOrd="0" presId="urn:microsoft.com/office/officeart/2005/8/layout/hierarchy3"/>
    <dgm:cxn modelId="{BEEF18F5-1ACF-4A8B-A395-138DC646F139}" type="presOf" srcId="{6C85FCB9-9597-455D-A414-880F9B7A4B9D}" destId="{90492A20-4056-48C2-A364-702F829E0753}" srcOrd="0" destOrd="0" presId="urn:microsoft.com/office/officeart/2005/8/layout/hierarchy3"/>
    <dgm:cxn modelId="{54885C13-7B24-4FA8-A959-8CA7BF8F2701}" type="presOf" srcId="{4E0DE58B-84F4-407C-B06D-A92C9053A4C3}" destId="{DA6E0307-2532-43FF-863E-3E6483844CFD}" srcOrd="0" destOrd="0" presId="urn:microsoft.com/office/officeart/2005/8/layout/hierarchy3"/>
    <dgm:cxn modelId="{6A6732B2-C204-41D9-9E2D-8441B53E4407}" srcId="{182FD4F2-E4F8-4C5B-9CEC-18B8EB9AFDAD}" destId="{A039748C-8BDA-4E7F-BD80-9B77503D1315}" srcOrd="0" destOrd="0" parTransId="{F9184E15-4E6F-49F5-9AF0-4B34FE25662C}" sibTransId="{F0C2B345-31B8-48C8-A1DB-CC38DF6422B0}"/>
    <dgm:cxn modelId="{CA76BF42-0FDC-4E7E-9CE9-17E3114F0EBD}" srcId="{2D5ECB4A-97EA-4BE4-8E05-566F3E6DBF3E}" destId="{387F5ACD-7BA8-4918-9333-58E33A21F13B}" srcOrd="4" destOrd="0" parTransId="{CBC3385E-4D99-4607-A1D5-FC16DCE96F4D}" sibTransId="{7148C878-D33C-4ECE-9D6A-3B04A4234CEA}"/>
    <dgm:cxn modelId="{29E92EF9-AD58-41E1-8CD8-D5627388DF3D}" type="presOf" srcId="{AE0A1B26-4145-4388-A7FD-9B55D71B3872}" destId="{A90E56BC-CB3E-45AE-8A11-310B1F96EACB}" srcOrd="0" destOrd="0" presId="urn:microsoft.com/office/officeart/2005/8/layout/hierarchy3"/>
    <dgm:cxn modelId="{15295879-29A2-498B-A8C8-9CE26067EAF0}" type="presOf" srcId="{182FD4F2-E4F8-4C5B-9CEC-18B8EB9AFDAD}" destId="{3B6188C7-7926-43DE-BACE-05A96E338B95}" srcOrd="0" destOrd="0" presId="urn:microsoft.com/office/officeart/2005/8/layout/hierarchy3"/>
    <dgm:cxn modelId="{AA283627-996E-4A1F-8F95-083742B4DC90}" type="presOf" srcId="{9EC65206-40EA-46C7-854B-6AEB2BECFD0A}" destId="{A474A967-EC2C-4E5F-B4E2-7A575C04194B}" srcOrd="0" destOrd="0" presId="urn:microsoft.com/office/officeart/2005/8/layout/hierarchy3"/>
    <dgm:cxn modelId="{2169846C-4147-4EBD-B3CE-037E49DF8BB2}" type="presOf" srcId="{BB34B27A-8656-4BB1-91F0-9D100886EE31}" destId="{5FE06B4F-9F8F-4B56-BEE7-FF6761AE5054}" srcOrd="0" destOrd="0" presId="urn:microsoft.com/office/officeart/2005/8/layout/hierarchy3"/>
    <dgm:cxn modelId="{E869A3D6-0CE7-4A9F-A2A9-36BF55127AAD}" type="presOf" srcId="{B5B661F0-E490-4D1D-B8B4-05F7756A2929}" destId="{CC2FF85F-770D-462E-BC2E-1E882BC9921C}" srcOrd="1" destOrd="0" presId="urn:microsoft.com/office/officeart/2005/8/layout/hierarchy3"/>
    <dgm:cxn modelId="{191274AF-AE6A-486E-9B68-F53F46E14D2D}" srcId="{2D5ECB4A-97EA-4BE4-8E05-566F3E6DBF3E}" destId="{182FD4F2-E4F8-4C5B-9CEC-18B8EB9AFDAD}" srcOrd="3" destOrd="0" parTransId="{0A6F931D-9A30-4B18-B452-4B5096C2A5E2}" sibTransId="{6BBC088D-6FF1-4D95-815D-415638A2A72C}"/>
    <dgm:cxn modelId="{C048DC8A-02B9-45AA-9E3F-6143C4301C3A}" srcId="{387F5ACD-7BA8-4918-9333-58E33A21F13B}" destId="{346F6EBD-A3D7-4ACE-9BCF-BBFA980A0D5E}" srcOrd="1" destOrd="0" parTransId="{5FDC79A9-12EC-47D7-95BC-BD435579C582}" sibTransId="{16905665-88E8-4C18-B3AC-2269D6CD134E}"/>
    <dgm:cxn modelId="{26830C8F-A28C-4C7A-8982-8295A2FBC244}" type="presOf" srcId="{A1D1DCA1-5556-4AFF-9403-6E8DE576EB9A}" destId="{D2D069DC-7A6E-40D7-B1F9-0396624C07A5}" srcOrd="0" destOrd="0" presId="urn:microsoft.com/office/officeart/2005/8/layout/hierarchy3"/>
    <dgm:cxn modelId="{B88D7AC5-A897-4576-BDB2-1FDACE3363E7}" srcId="{B5B661F0-E490-4D1D-B8B4-05F7756A2929}" destId="{A114FC17-D0EF-412C-80E4-62DF3D0A7E8D}" srcOrd="2" destOrd="0" parTransId="{58DDCB18-73E6-4AF2-BF83-10677E0D0359}" sibTransId="{41BE9F28-89AD-46B5-AB62-9AE338CB23F7}"/>
    <dgm:cxn modelId="{A3AA07A5-367F-4DA5-A8BE-2E6A07DA45BA}" type="presOf" srcId="{D4D0A893-31CC-44D7-837C-24634915210A}" destId="{04D713AB-0B7E-4F17-957C-9E9948DFA75A}" srcOrd="0" destOrd="0" presId="urn:microsoft.com/office/officeart/2005/8/layout/hierarchy3"/>
    <dgm:cxn modelId="{29DA982E-54C2-4167-B0FC-C6900C8F76D0}" srcId="{2EBB6304-DB3E-4AEA-9A09-D485E60891A3}" destId="{BB34B27A-8656-4BB1-91F0-9D100886EE31}" srcOrd="2" destOrd="0" parTransId="{7E426DF3-CBC1-44FB-A039-B08EC49415EA}" sibTransId="{7AE5C5FE-9A3D-42F2-875A-A7683D21934E}"/>
    <dgm:cxn modelId="{87DA3BC6-9199-406E-A8C2-A29DF112A6F1}" type="presOf" srcId="{2C1694F7-FE40-4F48-8D5F-9EFC816D6B40}" destId="{72F6DC32-019D-433D-97C1-02F22130927A}" srcOrd="0" destOrd="0" presId="urn:microsoft.com/office/officeart/2005/8/layout/hierarchy3"/>
    <dgm:cxn modelId="{95D2DF8C-ABDB-4888-B38B-1CCEFB06D28E}" type="presOf" srcId="{5FDC79A9-12EC-47D7-95BC-BD435579C582}" destId="{2346C528-140C-4541-B1E1-301E5C2CD968}" srcOrd="0" destOrd="0" presId="urn:microsoft.com/office/officeart/2005/8/layout/hierarchy3"/>
    <dgm:cxn modelId="{969C5419-76CB-4272-837E-51C04FCDFB8D}" type="presParOf" srcId="{27B17D6D-F577-471A-9C87-FEF63B1F9E34}" destId="{B11952DA-D818-4482-AE03-384FF0AB5E0C}" srcOrd="0" destOrd="0" presId="urn:microsoft.com/office/officeart/2005/8/layout/hierarchy3"/>
    <dgm:cxn modelId="{D6429D6A-4659-43A7-BA24-2F29B04DC1E3}" type="presParOf" srcId="{B11952DA-D818-4482-AE03-384FF0AB5E0C}" destId="{D9351F06-9C16-4BD1-BCC9-3CFBE6EAE7DE}" srcOrd="0" destOrd="0" presId="urn:microsoft.com/office/officeart/2005/8/layout/hierarchy3"/>
    <dgm:cxn modelId="{42D7BEE4-7A4C-47D2-AEDC-F0DC40848AFD}" type="presParOf" srcId="{D9351F06-9C16-4BD1-BCC9-3CFBE6EAE7DE}" destId="{B7BD268B-DF74-4C31-87EE-FCF4F2CAB53C}" srcOrd="0" destOrd="0" presId="urn:microsoft.com/office/officeart/2005/8/layout/hierarchy3"/>
    <dgm:cxn modelId="{F57238F8-9493-4C64-B723-FBB6AB7ECD29}" type="presParOf" srcId="{D9351F06-9C16-4BD1-BCC9-3CFBE6EAE7DE}" destId="{CC2FF85F-770D-462E-BC2E-1E882BC9921C}" srcOrd="1" destOrd="0" presId="urn:microsoft.com/office/officeart/2005/8/layout/hierarchy3"/>
    <dgm:cxn modelId="{511F91F5-DDBC-4D50-9C30-9F5CB01026B8}" type="presParOf" srcId="{B11952DA-D818-4482-AE03-384FF0AB5E0C}" destId="{FBA46A2C-DBD1-4B2F-AE23-6BC65F0B29E2}" srcOrd="1" destOrd="0" presId="urn:microsoft.com/office/officeart/2005/8/layout/hierarchy3"/>
    <dgm:cxn modelId="{8EE6304D-23C1-4F41-9752-16A55EE6207C}" type="presParOf" srcId="{FBA46A2C-DBD1-4B2F-AE23-6BC65F0B29E2}" destId="{1FE3A5B5-1736-4ACB-9CC3-56E5E10D2ADD}" srcOrd="0" destOrd="0" presId="urn:microsoft.com/office/officeart/2005/8/layout/hierarchy3"/>
    <dgm:cxn modelId="{B0F06D30-585B-4117-A6C8-2A8F0B4B8E5D}" type="presParOf" srcId="{FBA46A2C-DBD1-4B2F-AE23-6BC65F0B29E2}" destId="{7B4C8104-2424-4B25-B87F-5785D197DB69}" srcOrd="1" destOrd="0" presId="urn:microsoft.com/office/officeart/2005/8/layout/hierarchy3"/>
    <dgm:cxn modelId="{B111CF7E-0921-4C06-B971-17CC67491C63}" type="presParOf" srcId="{FBA46A2C-DBD1-4B2F-AE23-6BC65F0B29E2}" destId="{BBFB0CD8-0FD4-4B75-AF68-946065652DEF}" srcOrd="2" destOrd="0" presId="urn:microsoft.com/office/officeart/2005/8/layout/hierarchy3"/>
    <dgm:cxn modelId="{3ABC2805-1E7E-41A2-8190-974E8AAFD1E2}" type="presParOf" srcId="{FBA46A2C-DBD1-4B2F-AE23-6BC65F0B29E2}" destId="{87E320B6-0BB7-4FED-91C9-DC25CE613A09}" srcOrd="3" destOrd="0" presId="urn:microsoft.com/office/officeart/2005/8/layout/hierarchy3"/>
    <dgm:cxn modelId="{AC6281AD-B706-49B0-B69C-8C7A09DCB756}" type="presParOf" srcId="{FBA46A2C-DBD1-4B2F-AE23-6BC65F0B29E2}" destId="{E448C96E-6D9E-4A6A-BC05-9B4B5FC211E9}" srcOrd="4" destOrd="0" presId="urn:microsoft.com/office/officeart/2005/8/layout/hierarchy3"/>
    <dgm:cxn modelId="{3FE49457-F68B-42FE-B04D-47BD3F90C1F3}" type="presParOf" srcId="{FBA46A2C-DBD1-4B2F-AE23-6BC65F0B29E2}" destId="{BD926484-EFB2-4096-B2C6-279A74EBD97C}" srcOrd="5" destOrd="0" presId="urn:microsoft.com/office/officeart/2005/8/layout/hierarchy3"/>
    <dgm:cxn modelId="{30C84370-798A-4846-BCD0-6F04B16751FE}" type="presParOf" srcId="{27B17D6D-F577-471A-9C87-FEF63B1F9E34}" destId="{7D92D98B-8C5C-4F91-B5B3-B42D1F8A26CE}" srcOrd="1" destOrd="0" presId="urn:microsoft.com/office/officeart/2005/8/layout/hierarchy3"/>
    <dgm:cxn modelId="{893A168F-E7D3-40C6-AF34-951DDF63C8C0}" type="presParOf" srcId="{7D92D98B-8C5C-4F91-B5B3-B42D1F8A26CE}" destId="{69B57C91-0544-4C6D-B4DE-48703E6E3420}" srcOrd="0" destOrd="0" presId="urn:microsoft.com/office/officeart/2005/8/layout/hierarchy3"/>
    <dgm:cxn modelId="{9D885081-76BF-4C32-B03F-180FB63A4D1A}" type="presParOf" srcId="{69B57C91-0544-4C6D-B4DE-48703E6E3420}" destId="{1D8C6C49-5AC3-40F9-8C34-3D25BFCBFC8A}" srcOrd="0" destOrd="0" presId="urn:microsoft.com/office/officeart/2005/8/layout/hierarchy3"/>
    <dgm:cxn modelId="{423864C8-E2FC-4D3B-9EBF-477AF7EF9A85}" type="presParOf" srcId="{69B57C91-0544-4C6D-B4DE-48703E6E3420}" destId="{3A9141B5-465B-4CF7-A2F4-5A746AD714A6}" srcOrd="1" destOrd="0" presId="urn:microsoft.com/office/officeart/2005/8/layout/hierarchy3"/>
    <dgm:cxn modelId="{B73C0569-AA3D-4947-AA64-F568DEEDC4F3}" type="presParOf" srcId="{7D92D98B-8C5C-4F91-B5B3-B42D1F8A26CE}" destId="{C5F38E0D-03AE-4318-AF7F-810BCE8F7BF3}" srcOrd="1" destOrd="0" presId="urn:microsoft.com/office/officeart/2005/8/layout/hierarchy3"/>
    <dgm:cxn modelId="{2CA96368-8728-4253-B8EF-49EBCBB1AA03}" type="presParOf" srcId="{C5F38E0D-03AE-4318-AF7F-810BCE8F7BF3}" destId="{E74EB6D2-1B11-48C9-BEFA-39661EA03B51}" srcOrd="0" destOrd="0" presId="urn:microsoft.com/office/officeart/2005/8/layout/hierarchy3"/>
    <dgm:cxn modelId="{06F62001-DD67-479E-A5B3-EC02D317C046}" type="presParOf" srcId="{C5F38E0D-03AE-4318-AF7F-810BCE8F7BF3}" destId="{72F6DC32-019D-433D-97C1-02F22130927A}" srcOrd="1" destOrd="0" presId="urn:microsoft.com/office/officeart/2005/8/layout/hierarchy3"/>
    <dgm:cxn modelId="{B3B34E7F-CBCC-4F96-8B68-B101BE4C3105}" type="presParOf" srcId="{C5F38E0D-03AE-4318-AF7F-810BCE8F7BF3}" destId="{C197DD6B-F88B-433E-8AB5-0B19673831CD}" srcOrd="2" destOrd="0" presId="urn:microsoft.com/office/officeart/2005/8/layout/hierarchy3"/>
    <dgm:cxn modelId="{820C8E09-5427-4D6B-9918-3E54FDE78E16}" type="presParOf" srcId="{C5F38E0D-03AE-4318-AF7F-810BCE8F7BF3}" destId="{A89DA97D-7104-4043-8D03-6FD749010EA2}" srcOrd="3" destOrd="0" presId="urn:microsoft.com/office/officeart/2005/8/layout/hierarchy3"/>
    <dgm:cxn modelId="{B581C465-58B2-4B82-9945-CC222831A44A}" type="presParOf" srcId="{C5F38E0D-03AE-4318-AF7F-810BCE8F7BF3}" destId="{434C3246-11CE-42BB-9417-520513D9C500}" srcOrd="4" destOrd="0" presId="urn:microsoft.com/office/officeart/2005/8/layout/hierarchy3"/>
    <dgm:cxn modelId="{374F40A5-BEA2-4941-9EC0-63644AF3AF72}" type="presParOf" srcId="{C5F38E0D-03AE-4318-AF7F-810BCE8F7BF3}" destId="{5FE06B4F-9F8F-4B56-BEE7-FF6761AE5054}" srcOrd="5" destOrd="0" presId="urn:microsoft.com/office/officeart/2005/8/layout/hierarchy3"/>
    <dgm:cxn modelId="{1C8FF1D3-F0E2-4604-A016-F5F4B09C0516}" type="presParOf" srcId="{27B17D6D-F577-471A-9C87-FEF63B1F9E34}" destId="{01A3C1A4-6CA2-48FF-98CD-DE2DFC2E2182}" srcOrd="2" destOrd="0" presId="urn:microsoft.com/office/officeart/2005/8/layout/hierarchy3"/>
    <dgm:cxn modelId="{316A1733-590D-47E2-9DF3-DC49511D6809}" type="presParOf" srcId="{01A3C1A4-6CA2-48FF-98CD-DE2DFC2E2182}" destId="{0D89211D-26B4-42DC-807A-59DEAE8229E4}" srcOrd="0" destOrd="0" presId="urn:microsoft.com/office/officeart/2005/8/layout/hierarchy3"/>
    <dgm:cxn modelId="{C273F664-0779-492B-BCF0-22AC6B9302A5}" type="presParOf" srcId="{0D89211D-26B4-42DC-807A-59DEAE8229E4}" destId="{A474A967-EC2C-4E5F-B4E2-7A575C04194B}" srcOrd="0" destOrd="0" presId="urn:microsoft.com/office/officeart/2005/8/layout/hierarchy3"/>
    <dgm:cxn modelId="{F264C6D0-EC7A-4FE6-A502-1B0BCA23998F}" type="presParOf" srcId="{0D89211D-26B4-42DC-807A-59DEAE8229E4}" destId="{2C722885-C4AF-4226-B816-2A465D2550CD}" srcOrd="1" destOrd="0" presId="urn:microsoft.com/office/officeart/2005/8/layout/hierarchy3"/>
    <dgm:cxn modelId="{1D5E7361-0E94-4FFF-BA2D-98CBD420E626}" type="presParOf" srcId="{01A3C1A4-6CA2-48FF-98CD-DE2DFC2E2182}" destId="{21E4759D-7B8E-4407-ABF4-274816E10D48}" srcOrd="1" destOrd="0" presId="urn:microsoft.com/office/officeart/2005/8/layout/hierarchy3"/>
    <dgm:cxn modelId="{D18DA7FE-36B9-4730-AE6D-8BC99CA28621}" type="presParOf" srcId="{21E4759D-7B8E-4407-ABF4-274816E10D48}" destId="{989E30A3-229B-4A74-9EA4-AD59D2A5EB8B}" srcOrd="0" destOrd="0" presId="urn:microsoft.com/office/officeart/2005/8/layout/hierarchy3"/>
    <dgm:cxn modelId="{51436643-CD2F-4DFB-950C-32B25FA22254}" type="presParOf" srcId="{21E4759D-7B8E-4407-ABF4-274816E10D48}" destId="{054BE450-5342-44C4-90AA-AD4D0C44FF18}" srcOrd="1" destOrd="0" presId="urn:microsoft.com/office/officeart/2005/8/layout/hierarchy3"/>
    <dgm:cxn modelId="{71D4616C-21E1-4AB8-9FDF-959ED6028726}" type="presParOf" srcId="{21E4759D-7B8E-4407-ABF4-274816E10D48}" destId="{04D713AB-0B7E-4F17-957C-9E9948DFA75A}" srcOrd="2" destOrd="0" presId="urn:microsoft.com/office/officeart/2005/8/layout/hierarchy3"/>
    <dgm:cxn modelId="{6DB26EC7-A0ED-4CEE-BCAB-8AFE04818688}" type="presParOf" srcId="{21E4759D-7B8E-4407-ABF4-274816E10D48}" destId="{F1925C1A-2F5B-4059-B5CA-4F4225049D87}" srcOrd="3" destOrd="0" presId="urn:microsoft.com/office/officeart/2005/8/layout/hierarchy3"/>
    <dgm:cxn modelId="{B21ABFAE-A8F7-4912-9B26-8B704FA68768}" type="presParOf" srcId="{21E4759D-7B8E-4407-ABF4-274816E10D48}" destId="{90492A20-4056-48C2-A364-702F829E0753}" srcOrd="4" destOrd="0" presId="urn:microsoft.com/office/officeart/2005/8/layout/hierarchy3"/>
    <dgm:cxn modelId="{A7DDA6CE-928A-4F4E-A893-C5ED700C095A}" type="presParOf" srcId="{21E4759D-7B8E-4407-ABF4-274816E10D48}" destId="{2CB28460-43DB-4B21-939E-5C0229B9EA35}" srcOrd="5" destOrd="0" presId="urn:microsoft.com/office/officeart/2005/8/layout/hierarchy3"/>
    <dgm:cxn modelId="{2E81A9DD-21BB-4DDC-9EC2-79D27BE54766}" type="presParOf" srcId="{27B17D6D-F577-471A-9C87-FEF63B1F9E34}" destId="{29665362-617C-4017-8298-B9F8F543824B}" srcOrd="3" destOrd="0" presId="urn:microsoft.com/office/officeart/2005/8/layout/hierarchy3"/>
    <dgm:cxn modelId="{171ADC5A-E40F-4CE0-94A4-1ACD90583EFB}" type="presParOf" srcId="{29665362-617C-4017-8298-B9F8F543824B}" destId="{6A31BC34-5DDB-436F-9FC9-D7030C0DB7C5}" srcOrd="0" destOrd="0" presId="urn:microsoft.com/office/officeart/2005/8/layout/hierarchy3"/>
    <dgm:cxn modelId="{EF159D34-FB89-4B85-BF84-F3EAF9873694}" type="presParOf" srcId="{6A31BC34-5DDB-436F-9FC9-D7030C0DB7C5}" destId="{3B6188C7-7926-43DE-BACE-05A96E338B95}" srcOrd="0" destOrd="0" presId="urn:microsoft.com/office/officeart/2005/8/layout/hierarchy3"/>
    <dgm:cxn modelId="{FA03E76E-D2AC-42BF-BFEB-0F1449B6B6C8}" type="presParOf" srcId="{6A31BC34-5DDB-436F-9FC9-D7030C0DB7C5}" destId="{857C71AA-BAD3-4553-B2C7-84F83EFCF6B0}" srcOrd="1" destOrd="0" presId="urn:microsoft.com/office/officeart/2005/8/layout/hierarchy3"/>
    <dgm:cxn modelId="{BB8D4E70-A5C5-4E4F-97F3-C55965EDEE3D}" type="presParOf" srcId="{29665362-617C-4017-8298-B9F8F543824B}" destId="{80B0C079-402F-4866-B55C-95E0A2154B7B}" srcOrd="1" destOrd="0" presId="urn:microsoft.com/office/officeart/2005/8/layout/hierarchy3"/>
    <dgm:cxn modelId="{DF7A3DA8-956D-4D00-986A-098FB9DFDB40}" type="presParOf" srcId="{80B0C079-402F-4866-B55C-95E0A2154B7B}" destId="{D62AB8FA-2228-4927-8704-47792AFA5DA3}" srcOrd="0" destOrd="0" presId="urn:microsoft.com/office/officeart/2005/8/layout/hierarchy3"/>
    <dgm:cxn modelId="{ED811C4F-22F5-4D46-B5A1-C35AB2538F8E}" type="presParOf" srcId="{80B0C079-402F-4866-B55C-95E0A2154B7B}" destId="{6244ABB2-D08C-4771-A221-C3D64310E78C}" srcOrd="1" destOrd="0" presId="urn:microsoft.com/office/officeart/2005/8/layout/hierarchy3"/>
    <dgm:cxn modelId="{3B146FCA-3769-4226-B524-26F7BB5B52A4}" type="presParOf" srcId="{80B0C079-402F-4866-B55C-95E0A2154B7B}" destId="{D2D069DC-7A6E-40D7-B1F9-0396624C07A5}" srcOrd="2" destOrd="0" presId="urn:microsoft.com/office/officeart/2005/8/layout/hierarchy3"/>
    <dgm:cxn modelId="{3AC38340-5C98-45AE-8BAE-87A46ED69E4B}" type="presParOf" srcId="{80B0C079-402F-4866-B55C-95E0A2154B7B}" destId="{C894F8CB-FAA1-42B7-A5ED-380D422933A6}" srcOrd="3" destOrd="0" presId="urn:microsoft.com/office/officeart/2005/8/layout/hierarchy3"/>
    <dgm:cxn modelId="{54642AA6-DD82-4C66-B539-3A37630819C3}" type="presParOf" srcId="{27B17D6D-F577-471A-9C87-FEF63B1F9E34}" destId="{1C2B5E25-7D5A-4CEF-B100-D257C5A1FF18}" srcOrd="4" destOrd="0" presId="urn:microsoft.com/office/officeart/2005/8/layout/hierarchy3"/>
    <dgm:cxn modelId="{27900B65-5984-438E-9B19-1A6CDBA617B0}" type="presParOf" srcId="{1C2B5E25-7D5A-4CEF-B100-D257C5A1FF18}" destId="{B3E99058-7F48-4D36-80F3-57CD00EDEE39}" srcOrd="0" destOrd="0" presId="urn:microsoft.com/office/officeart/2005/8/layout/hierarchy3"/>
    <dgm:cxn modelId="{7B9D9020-6318-4FBC-B6D3-85B16C42EC56}" type="presParOf" srcId="{B3E99058-7F48-4D36-80F3-57CD00EDEE39}" destId="{029C1FB2-DB6C-48E3-8952-624C618FED49}" srcOrd="0" destOrd="0" presId="urn:microsoft.com/office/officeart/2005/8/layout/hierarchy3"/>
    <dgm:cxn modelId="{219A3C22-2EA2-4F8B-BE59-399D4AE53C62}" type="presParOf" srcId="{B3E99058-7F48-4D36-80F3-57CD00EDEE39}" destId="{1B8148F5-FD1F-45DB-95BA-F4635C52352F}" srcOrd="1" destOrd="0" presId="urn:microsoft.com/office/officeart/2005/8/layout/hierarchy3"/>
    <dgm:cxn modelId="{16F23B98-4FA8-44B7-B379-CBCD20D63814}" type="presParOf" srcId="{1C2B5E25-7D5A-4CEF-B100-D257C5A1FF18}" destId="{F4220789-54FB-4B3D-A69A-E9CCB2B7BC06}" srcOrd="1" destOrd="0" presId="urn:microsoft.com/office/officeart/2005/8/layout/hierarchy3"/>
    <dgm:cxn modelId="{7B4A5DCD-18C5-4496-A46C-6007E7AC02F7}" type="presParOf" srcId="{F4220789-54FB-4B3D-A69A-E9CCB2B7BC06}" destId="{23F20E51-7502-4F61-AACF-F05428627B22}" srcOrd="0" destOrd="0" presId="urn:microsoft.com/office/officeart/2005/8/layout/hierarchy3"/>
    <dgm:cxn modelId="{64B47AD4-E3EC-4A93-957D-E9150317228F}" type="presParOf" srcId="{F4220789-54FB-4B3D-A69A-E9CCB2B7BC06}" destId="{36A266E3-9C0B-440F-8756-02C1F9F0CCA0}" srcOrd="1" destOrd="0" presId="urn:microsoft.com/office/officeart/2005/8/layout/hierarchy3"/>
    <dgm:cxn modelId="{2FC1620D-8475-45EE-B9C3-6D89DA77DD55}" type="presParOf" srcId="{F4220789-54FB-4B3D-A69A-E9CCB2B7BC06}" destId="{2346C528-140C-4541-B1E1-301E5C2CD968}" srcOrd="2" destOrd="0" presId="urn:microsoft.com/office/officeart/2005/8/layout/hierarchy3"/>
    <dgm:cxn modelId="{D5F26BE7-889D-4988-87C8-B0F7CBB7BE65}" type="presParOf" srcId="{F4220789-54FB-4B3D-A69A-E9CCB2B7BC06}" destId="{E6719C72-654E-4125-A6CA-F34499802CEB}" srcOrd="3" destOrd="0" presId="urn:microsoft.com/office/officeart/2005/8/layout/hierarchy3"/>
    <dgm:cxn modelId="{7F2080D0-0A7D-4E48-A2B2-77AEA68EBFB7}" type="presParOf" srcId="{F4220789-54FB-4B3D-A69A-E9CCB2B7BC06}" destId="{A90E56BC-CB3E-45AE-8A11-310B1F96EACB}" srcOrd="4" destOrd="0" presId="urn:microsoft.com/office/officeart/2005/8/layout/hierarchy3"/>
    <dgm:cxn modelId="{18ACBDD5-BFA3-4754-85FE-912DEF8E5022}" type="presParOf" srcId="{F4220789-54FB-4B3D-A69A-E9CCB2B7BC06}" destId="{DA6E0307-2532-43FF-863E-3E6483844CFD}" srcOrd="5" destOrd="0" presId="urn:microsoft.com/office/officeart/2005/8/layout/hierarchy3"/>
  </dgm:cxnLst>
  <dgm:bg>
    <a:effectLst>
      <a:outerShdw blurRad="76200" dir="18900000" sy="23000" kx="-1200000" algn="bl" rotWithShape="0">
        <a:prstClr val="black">
          <a:alpha val="20000"/>
        </a:prstClr>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0649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B407E413-80C7-4730-A18B-77E655BAE9A8}" type="datetime1">
              <a:rPr lang="en-US"/>
              <a:pPr/>
              <a:t>4/15/2018</a:t>
            </a:fld>
            <a:endParaRPr lang="en-US"/>
          </a:p>
        </p:txBody>
      </p:sp>
      <p:sp>
        <p:nvSpPr>
          <p:cNvPr id="10650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0650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633AFD66-30E1-4F8A-B304-692A986A7478}" type="slidenum">
              <a:rPr lang="en-US"/>
              <a:pPr/>
              <a:t>‹#›</a:t>
            </a:fld>
            <a:endParaRPr lang="en-US"/>
          </a:p>
        </p:txBody>
      </p:sp>
    </p:spTree>
    <p:extLst>
      <p:ext uri="{BB962C8B-B14F-4D97-AF65-F5344CB8AC3E}">
        <p14:creationId xmlns:p14="http://schemas.microsoft.com/office/powerpoint/2010/main" val="10377434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B9844D48-36B0-4A97-A1E0-F09BEE8EC933}" type="datetime1">
              <a:rPr lang="en-US"/>
              <a:pPr/>
              <a:t>4/15/2018</a:t>
            </a:fld>
            <a:endParaRPr lang="en-US"/>
          </a:p>
        </p:txBody>
      </p:sp>
      <p:sp>
        <p:nvSpPr>
          <p:cNvPr id="70660" name="Placeholder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066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066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291B234A-B903-4E55-ABE2-C005F3C33C26}" type="slidenum">
              <a:rPr lang="en-US"/>
              <a:pPr/>
              <a:t>‹#›</a:t>
            </a:fld>
            <a:endParaRPr lang="en-US"/>
          </a:p>
        </p:txBody>
      </p:sp>
    </p:spTree>
    <p:extLst>
      <p:ext uri="{BB962C8B-B14F-4D97-AF65-F5344CB8AC3E}">
        <p14:creationId xmlns:p14="http://schemas.microsoft.com/office/powerpoint/2010/main" val="3728188698"/>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5" charset="0"/>
        <a:ea typeface="ＭＳ Ｐゴシック" pitchFamily="5" charset="-128"/>
        <a:cs typeface="ＭＳ Ｐゴシック" pitchFamily="5" charset="-128"/>
      </a:defRPr>
    </a:lvl1pPr>
    <a:lvl2pPr marL="457200" algn="l" defTabSz="457200" rtl="0" fontAlgn="base">
      <a:spcBef>
        <a:spcPct val="30000"/>
      </a:spcBef>
      <a:spcAft>
        <a:spcPct val="0"/>
      </a:spcAft>
      <a:defRPr sz="1200" kern="1200">
        <a:solidFill>
          <a:schemeClr val="tx1"/>
        </a:solidFill>
        <a:latin typeface="Calibri" pitchFamily="5" charset="0"/>
        <a:ea typeface="ＭＳ Ｐゴシック" pitchFamily="5" charset="-128"/>
        <a:cs typeface="+mn-cs"/>
      </a:defRPr>
    </a:lvl2pPr>
    <a:lvl3pPr marL="914400" algn="l" defTabSz="457200" rtl="0" fontAlgn="base">
      <a:spcBef>
        <a:spcPct val="30000"/>
      </a:spcBef>
      <a:spcAft>
        <a:spcPct val="0"/>
      </a:spcAft>
      <a:defRPr sz="1200" kern="1200">
        <a:solidFill>
          <a:schemeClr val="tx1"/>
        </a:solidFill>
        <a:latin typeface="Calibri" pitchFamily="5" charset="0"/>
        <a:ea typeface="ＭＳ Ｐゴシック" pitchFamily="5" charset="-128"/>
        <a:cs typeface="+mn-cs"/>
      </a:defRPr>
    </a:lvl3pPr>
    <a:lvl4pPr marL="1371600" algn="l" defTabSz="457200" rtl="0" fontAlgn="base">
      <a:spcBef>
        <a:spcPct val="30000"/>
      </a:spcBef>
      <a:spcAft>
        <a:spcPct val="0"/>
      </a:spcAft>
      <a:defRPr sz="1200" kern="1200">
        <a:solidFill>
          <a:schemeClr val="tx1"/>
        </a:solidFill>
        <a:latin typeface="Calibri" pitchFamily="5" charset="0"/>
        <a:ea typeface="ＭＳ Ｐゴシック" pitchFamily="5" charset="-128"/>
        <a:cs typeface="+mn-cs"/>
      </a:defRPr>
    </a:lvl4pPr>
    <a:lvl5pPr marL="1828800" algn="l" defTabSz="457200" rtl="0" fontAlgn="base">
      <a:spcBef>
        <a:spcPct val="30000"/>
      </a:spcBef>
      <a:spcAft>
        <a:spcPct val="0"/>
      </a:spcAft>
      <a:defRPr sz="1200" kern="1200">
        <a:solidFill>
          <a:schemeClr val="tx1"/>
        </a:solidFill>
        <a:latin typeface="Calibri" pitchFamily="5" charset="0"/>
        <a:ea typeface="ＭＳ Ｐゴシック" pitchFamily="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Placeholder 2"/>
          <p:cNvSpPr>
            <a:spLocks noGrp="1" noRot="1" noChangeAspect="1" noChangeArrowheads="1" noTextEdit="1"/>
          </p:cNvSpPr>
          <p:nvPr>
            <p:ph type="sldImg"/>
          </p:nvPr>
        </p:nvSpPr>
        <p:spPr>
          <a:ln/>
        </p:spPr>
      </p:sp>
      <p:sp>
        <p:nvSpPr>
          <p:cNvPr id="7168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Placeholder 2"/>
          <p:cNvSpPr>
            <a:spLocks noGrp="1" noRot="1" noChangeAspect="1" noChangeArrowheads="1" noTextEdit="1"/>
          </p:cNvSpPr>
          <p:nvPr>
            <p:ph type="sldImg"/>
          </p:nvPr>
        </p:nvSpPr>
        <p:spPr>
          <a:ln/>
        </p:spPr>
      </p:sp>
      <p:sp>
        <p:nvSpPr>
          <p:cNvPr id="7987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Placeholder 2"/>
          <p:cNvSpPr>
            <a:spLocks noGrp="1" noRot="1" noChangeAspect="1" noChangeArrowheads="1" noTextEdit="1"/>
          </p:cNvSpPr>
          <p:nvPr>
            <p:ph type="sldImg"/>
          </p:nvPr>
        </p:nvSpPr>
        <p:spPr>
          <a:ln/>
        </p:spPr>
      </p:sp>
      <p:sp>
        <p:nvSpPr>
          <p:cNvPr id="12288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Placeholder 2"/>
          <p:cNvSpPr>
            <a:spLocks noGrp="1" noRot="1" noChangeAspect="1" noChangeArrowheads="1" noTextEdit="1"/>
          </p:cNvSpPr>
          <p:nvPr>
            <p:ph type="sldImg"/>
          </p:nvPr>
        </p:nvSpPr>
        <p:spPr>
          <a:ln/>
        </p:spPr>
      </p:sp>
      <p:sp>
        <p:nvSpPr>
          <p:cNvPr id="8089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Placeholder 2"/>
          <p:cNvSpPr>
            <a:spLocks noGrp="1" noRot="1" noChangeAspect="1" noChangeArrowheads="1" noTextEdit="1"/>
          </p:cNvSpPr>
          <p:nvPr>
            <p:ph type="sldImg"/>
          </p:nvPr>
        </p:nvSpPr>
        <p:spPr>
          <a:ln/>
        </p:spPr>
      </p:sp>
      <p:sp>
        <p:nvSpPr>
          <p:cNvPr id="8192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Placeholder 2"/>
          <p:cNvSpPr>
            <a:spLocks noGrp="1" noRot="1" noChangeAspect="1" noChangeArrowheads="1" noTextEdit="1"/>
          </p:cNvSpPr>
          <p:nvPr>
            <p:ph type="sldImg"/>
          </p:nvPr>
        </p:nvSpPr>
        <p:spPr>
          <a:ln/>
        </p:spPr>
      </p:sp>
      <p:sp>
        <p:nvSpPr>
          <p:cNvPr id="8294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Placeholder 2"/>
          <p:cNvSpPr>
            <a:spLocks noGrp="1" noRot="1" noChangeAspect="1" noChangeArrowheads="1" noTextEdit="1"/>
          </p:cNvSpPr>
          <p:nvPr>
            <p:ph type="sldImg"/>
          </p:nvPr>
        </p:nvSpPr>
        <p:spPr>
          <a:ln/>
        </p:spPr>
      </p:sp>
      <p:sp>
        <p:nvSpPr>
          <p:cNvPr id="8397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Placeholder 2"/>
          <p:cNvSpPr>
            <a:spLocks noGrp="1" noRot="1" noChangeAspect="1" noChangeArrowheads="1" noTextEdit="1"/>
          </p:cNvSpPr>
          <p:nvPr>
            <p:ph type="sldImg"/>
          </p:nvPr>
        </p:nvSpPr>
        <p:spPr>
          <a:ln/>
        </p:spPr>
      </p:sp>
      <p:sp>
        <p:nvSpPr>
          <p:cNvPr id="10957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Placeholder 2"/>
          <p:cNvSpPr>
            <a:spLocks noGrp="1" noRot="1" noChangeAspect="1" noChangeArrowheads="1" noTextEdit="1"/>
          </p:cNvSpPr>
          <p:nvPr>
            <p:ph type="sldImg"/>
          </p:nvPr>
        </p:nvSpPr>
        <p:spPr>
          <a:ln/>
        </p:spPr>
      </p:sp>
      <p:sp>
        <p:nvSpPr>
          <p:cNvPr id="8601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Placeholder 2"/>
          <p:cNvSpPr>
            <a:spLocks noGrp="1" noRot="1" noChangeAspect="1" noChangeArrowheads="1" noTextEdit="1"/>
          </p:cNvSpPr>
          <p:nvPr>
            <p:ph type="sldImg"/>
          </p:nvPr>
        </p:nvSpPr>
        <p:spPr>
          <a:ln/>
        </p:spPr>
      </p:sp>
      <p:sp>
        <p:nvSpPr>
          <p:cNvPr id="8499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Placeholder 2"/>
          <p:cNvSpPr>
            <a:spLocks noGrp="1" noRot="1" noChangeAspect="1" noChangeArrowheads="1" noTextEdit="1"/>
          </p:cNvSpPr>
          <p:nvPr>
            <p:ph type="sldImg"/>
          </p:nvPr>
        </p:nvSpPr>
        <p:spPr>
          <a:ln/>
        </p:spPr>
      </p:sp>
      <p:sp>
        <p:nvSpPr>
          <p:cNvPr id="11161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Placeholder 2"/>
          <p:cNvSpPr>
            <a:spLocks noGrp="1" noRot="1" noChangeAspect="1" noChangeArrowheads="1" noTextEdit="1"/>
          </p:cNvSpPr>
          <p:nvPr>
            <p:ph type="sldImg"/>
          </p:nvPr>
        </p:nvSpPr>
        <p:spPr>
          <a:ln/>
        </p:spPr>
      </p:sp>
      <p:sp>
        <p:nvSpPr>
          <p:cNvPr id="7270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Placeholder 2"/>
          <p:cNvSpPr>
            <a:spLocks noGrp="1" noRot="1" noChangeAspect="1" noChangeArrowheads="1" noTextEdit="1"/>
          </p:cNvSpPr>
          <p:nvPr>
            <p:ph type="sldImg"/>
          </p:nvPr>
        </p:nvSpPr>
        <p:spPr>
          <a:ln/>
        </p:spPr>
      </p:sp>
      <p:sp>
        <p:nvSpPr>
          <p:cNvPr id="11366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Placeholder 2"/>
          <p:cNvSpPr>
            <a:spLocks noGrp="1" noRot="1" noChangeAspect="1" noChangeArrowheads="1" noTextEdit="1"/>
          </p:cNvSpPr>
          <p:nvPr>
            <p:ph type="sldImg"/>
          </p:nvPr>
        </p:nvSpPr>
        <p:spPr>
          <a:ln/>
        </p:spPr>
      </p:sp>
      <p:sp>
        <p:nvSpPr>
          <p:cNvPr id="11571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Placeholder 2"/>
          <p:cNvSpPr>
            <a:spLocks noGrp="1" noRot="1" noChangeAspect="1" noChangeArrowheads="1" noTextEdit="1"/>
          </p:cNvSpPr>
          <p:nvPr>
            <p:ph type="sldImg"/>
          </p:nvPr>
        </p:nvSpPr>
        <p:spPr>
          <a:ln/>
        </p:spPr>
      </p:sp>
      <p:sp>
        <p:nvSpPr>
          <p:cNvPr id="12083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Placeholder 2"/>
          <p:cNvSpPr>
            <a:spLocks noGrp="1" noRot="1" noChangeAspect="1" noChangeArrowheads="1" noTextEdit="1"/>
          </p:cNvSpPr>
          <p:nvPr>
            <p:ph type="sldImg"/>
          </p:nvPr>
        </p:nvSpPr>
        <p:spPr>
          <a:ln/>
        </p:spPr>
      </p:sp>
      <p:sp>
        <p:nvSpPr>
          <p:cNvPr id="7373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Placeholder 2"/>
          <p:cNvSpPr>
            <a:spLocks noGrp="1" noRot="1" noChangeAspect="1" noChangeArrowheads="1" noTextEdit="1"/>
          </p:cNvSpPr>
          <p:nvPr>
            <p:ph type="sldImg"/>
          </p:nvPr>
        </p:nvSpPr>
        <p:spPr>
          <a:ln/>
        </p:spPr>
      </p:sp>
      <p:sp>
        <p:nvSpPr>
          <p:cNvPr id="7475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Placeholder 2"/>
          <p:cNvSpPr>
            <a:spLocks noGrp="1" noRot="1" noChangeAspect="1" noChangeArrowheads="1" noTextEdit="1"/>
          </p:cNvSpPr>
          <p:nvPr>
            <p:ph type="sldImg"/>
          </p:nvPr>
        </p:nvSpPr>
        <p:spPr>
          <a:ln/>
        </p:spPr>
      </p:sp>
      <p:sp>
        <p:nvSpPr>
          <p:cNvPr id="11776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Placeholder 2"/>
          <p:cNvSpPr>
            <a:spLocks noGrp="1" noRot="1" noChangeAspect="1" noChangeArrowheads="1" noTextEdit="1"/>
          </p:cNvSpPr>
          <p:nvPr>
            <p:ph type="sldImg"/>
          </p:nvPr>
        </p:nvSpPr>
        <p:spPr>
          <a:ln/>
        </p:spPr>
      </p:sp>
      <p:sp>
        <p:nvSpPr>
          <p:cNvPr id="7577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Placeholder 2"/>
          <p:cNvSpPr>
            <a:spLocks noGrp="1" noRot="1" noChangeAspect="1" noChangeArrowheads="1" noTextEdit="1"/>
          </p:cNvSpPr>
          <p:nvPr>
            <p:ph type="sldImg"/>
          </p:nvPr>
        </p:nvSpPr>
        <p:spPr>
          <a:ln/>
        </p:spPr>
      </p:sp>
      <p:sp>
        <p:nvSpPr>
          <p:cNvPr id="7680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Placeholder 2"/>
          <p:cNvSpPr>
            <a:spLocks noGrp="1" noRot="1" noChangeAspect="1" noChangeArrowheads="1" noTextEdit="1"/>
          </p:cNvSpPr>
          <p:nvPr>
            <p:ph type="sldImg"/>
          </p:nvPr>
        </p:nvSpPr>
        <p:spPr>
          <a:ln/>
        </p:spPr>
      </p:sp>
      <p:sp>
        <p:nvSpPr>
          <p:cNvPr id="7782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Placeholder 2"/>
          <p:cNvSpPr>
            <a:spLocks noGrp="1" noRot="1" noChangeAspect="1" noChangeArrowheads="1" noTextEdit="1"/>
          </p:cNvSpPr>
          <p:nvPr>
            <p:ph type="sldImg"/>
          </p:nvPr>
        </p:nvSpPr>
        <p:spPr>
          <a:ln/>
        </p:spPr>
      </p:sp>
      <p:sp>
        <p:nvSpPr>
          <p:cNvPr id="78851" name="Placeholder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513" y="4832896"/>
              <a:ext cx="7456487" cy="518816"/>
            </a:xfrm>
            <a:custGeom>
              <a:avLst/>
              <a:gdLst>
                <a:gd name="T0" fmla="*/ 4697 w 4697"/>
                <a:gd name="T1" fmla="*/ 0 h 367"/>
                <a:gd name="T2" fmla="*/ 4697 w 4697"/>
                <a:gd name="T3" fmla="*/ 367 h 367"/>
                <a:gd name="T4" fmla="*/ 0 w 4697"/>
                <a:gd name="T5" fmla="*/ 218 h 367"/>
                <a:gd name="T6" fmla="*/ 4697 w 4697"/>
                <a:gd name="T7" fmla="*/ 0 h 367"/>
                <a:gd name="T8" fmla="*/ 0 60000 65536"/>
                <a:gd name="T9" fmla="*/ 0 60000 65536"/>
                <a:gd name="T10" fmla="*/ 0 60000 65536"/>
                <a:gd name="T11" fmla="*/ 0 60000 65536"/>
                <a:gd name="T12" fmla="*/ 0 w 4697"/>
                <a:gd name="T13" fmla="*/ 0 h 367"/>
                <a:gd name="T14" fmla="*/ 4697 w 4697"/>
                <a:gd name="T15" fmla="*/ 367 h 367"/>
              </a:gdLst>
              <a:ahLst/>
              <a:cxnLst>
                <a:cxn ang="T8">
                  <a:pos x="T0" y="T1"/>
                </a:cxn>
                <a:cxn ang="T9">
                  <a:pos x="T2" y="T3"/>
                </a:cxn>
                <a:cxn ang="T10">
                  <a:pos x="T4" y="T5"/>
                </a:cxn>
                <a:cxn ang="T11">
                  <a:pos x="T6" y="T7"/>
                </a:cxn>
              </a:cxnLst>
              <a:rect l="T12" t="T13" r="T14" b="T15"/>
              <a:pathLst>
                <a:path w="4697" h="367">
                  <a:moveTo>
                    <a:pt x="4697" y="0"/>
                  </a:moveTo>
                  <a:lnTo>
                    <a:pt x="4697" y="367"/>
                  </a:lnTo>
                  <a:lnTo>
                    <a:pt x="0" y="218"/>
                  </a:lnTo>
                  <a:lnTo>
                    <a:pt x="4697" y="0"/>
                  </a:lnTo>
                  <a:close/>
                </a:path>
              </a:pathLst>
            </a:custGeom>
            <a:solidFill>
              <a:srgbClr val="9FCBDC"/>
            </a:solidFill>
            <a:ln w="9525">
              <a:noFill/>
              <a:round/>
              <a:headEnd/>
              <a:tailEnd/>
            </a:ln>
            <a:effectLst/>
          </p:spPr>
          <p:txBody>
            <a:bodyPr>
              <a:prstTxWarp prst="textNoShape">
                <a:avLst/>
              </a:prstTxWarp>
            </a:bodyPr>
            <a:lstStyle/>
            <a:p>
              <a:pPr>
                <a:defRPr/>
              </a:pPr>
              <a:endParaRPr lang="en-US" sz="1800">
                <a:latin typeface="Arial" charset="0"/>
                <a:ea typeface="+mn-ea"/>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defRPr/>
              </a:pPr>
              <a:endParaRPr lang="en-US" sz="1800">
                <a:latin typeface="Arial" charset="0"/>
                <a:ea typeface="+mn-ea"/>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lstStyle>
          <a:p>
            <a:pPr>
              <a:defRPr/>
            </a:pPr>
            <a:fld id="{AF60EC67-7AB6-417F-8D17-0AB60341DE6F}" type="datetimeFigureOut">
              <a:rPr lang="en-US"/>
              <a:pPr>
                <a:defRPr/>
              </a:pPr>
              <a:t>4/15/2018</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lstStyle>
          <a:p>
            <a:pPr>
              <a:defRPr/>
            </a:pPr>
            <a:endParaRPr lang="en-US"/>
          </a:p>
        </p:txBody>
      </p:sp>
      <p:sp>
        <p:nvSpPr>
          <p:cNvPr id="13" name="Slide Number Placeholder 26"/>
          <p:cNvSpPr>
            <a:spLocks noGrp="1"/>
          </p:cNvSpPr>
          <p:nvPr>
            <p:ph type="sldNum" sz="quarter" idx="12"/>
          </p:nvPr>
        </p:nvSpPr>
        <p:spPr/>
        <p:txBody>
          <a:bodyPr/>
          <a:lstStyle>
            <a:lvl1pPr>
              <a:defRPr smtClean="0">
                <a:solidFill>
                  <a:srgbClr val="FFFFFF"/>
                </a:solidFill>
              </a:defRPr>
            </a:lvl1pPr>
          </a:lstStyle>
          <a:p>
            <a:pPr>
              <a:defRPr/>
            </a:pPr>
            <a:fld id="{394AAC96-A203-4E07-8BA9-9B3022973FC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C6ED7CB1-8414-4193-BC19-884A199023E4}" type="datetimeFigureOut">
              <a:rPr lang="en-US"/>
              <a:pPr>
                <a:defRPr/>
              </a:pPr>
              <a:t>4/15/2018</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3ADD489-19CA-4A51-A407-5189BA33080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A3FEB34-490D-4D0F-B44E-BCE8AD0383A2}" type="datetimeFigureOut">
              <a:rPr lang="en-US"/>
              <a:pPr>
                <a:defRPr/>
              </a:pPr>
              <a:t>4/15/2018</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0DE55FA8-3B00-4499-9EB4-B9A0C0E3803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16F0CC0-2DF8-45A2-BC54-B459ED3C5C2A}" type="datetimeFigureOut">
              <a:rPr lang="en-US"/>
              <a:pPr>
                <a:defRPr/>
              </a:pPr>
              <a:t>4/15/2018</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A99DE8C-88FF-40F8-B834-AD877D35D8B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5FAEB16-A9B2-442B-91F3-05C1B5B766CD}" type="datetimeFigureOut">
              <a:rPr lang="en-US"/>
              <a:pPr>
                <a:defRPr/>
              </a:pPr>
              <a:t>4/15/2018</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C4E693D-F67C-434A-8890-1FFA3062143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Lst>
              <a:gd name="T0" fmla="*/ 0 w 7485"/>
              <a:gd name="T1" fmla="*/ 0 h 337"/>
              <a:gd name="T2" fmla="*/ 5760 w 7485"/>
              <a:gd name="T3" fmla="*/ 0 h 337"/>
              <a:gd name="T4" fmla="*/ 5760 w 7485"/>
              <a:gd name="T5" fmla="*/ 528 h 337"/>
              <a:gd name="T6" fmla="*/ 48 w 7485"/>
              <a:gd name="T7" fmla="*/ 0 h 337"/>
              <a:gd name="T8" fmla="*/ 0 60000 65536"/>
              <a:gd name="T9" fmla="*/ 0 60000 65536"/>
              <a:gd name="T10" fmla="*/ 0 60000 65536"/>
              <a:gd name="T11" fmla="*/ 0 60000 65536"/>
              <a:gd name="T12" fmla="*/ 0 w 7485"/>
              <a:gd name="T13" fmla="*/ 0 h 337"/>
              <a:gd name="T14" fmla="*/ 7485 w 7485"/>
              <a:gd name="T15" fmla="*/ 337 h 337"/>
            </a:gdLst>
            <a:ahLst/>
            <a:cxnLst>
              <a:cxn ang="T8">
                <a:pos x="T0" y="T1"/>
              </a:cxn>
              <a:cxn ang="T9">
                <a:pos x="T2" y="T3"/>
              </a:cxn>
              <a:cxn ang="T10">
                <a:pos x="T4" y="T5"/>
              </a:cxn>
              <a:cxn ang="T11">
                <a:pos x="T6" y="T7"/>
              </a:cxn>
            </a:cxnLst>
            <a:rect l="T12" t="T13" r="T14" b="T15"/>
            <a:pathLst>
              <a:path w="7485" h="337">
                <a:moveTo>
                  <a:pt x="0" y="2"/>
                </a:moveTo>
                <a:lnTo>
                  <a:pt x="7485" y="337"/>
                </a:lnTo>
                <a:lnTo>
                  <a:pt x="5558" y="337"/>
                </a:lnTo>
                <a:lnTo>
                  <a:pt x="1" y="0"/>
                </a:lnTo>
              </a:path>
            </a:pathLst>
          </a:custGeom>
          <a:solidFill>
            <a:srgbClr val="9FCBDC"/>
          </a:solidFill>
          <a:ln w="9525">
            <a:noFill/>
            <a:round/>
            <a:headEnd/>
            <a:tailEnd/>
          </a:ln>
          <a:effectLst/>
        </p:spPr>
        <p:txBody>
          <a:bodyPr>
            <a:prstTxWarp prst="textNoShape">
              <a:avLst/>
            </a:prstTxWarp>
          </a:bodyPr>
          <a:lstStyle/>
          <a:p>
            <a:pPr>
              <a:defRPr/>
            </a:pPr>
            <a:endParaRPr lang="en-US" sz="1800">
              <a:latin typeface="Arial" charset="0"/>
              <a:ea typeface="+mn-ea"/>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defRPr/>
            </a:pPr>
            <a:endParaRPr lang="en-US" sz="1800">
              <a:latin typeface="Arial" charset="0"/>
              <a:ea typeface="+mn-ea"/>
              <a:cs typeface="+mn-cs"/>
            </a:endParaRPr>
          </a:p>
        </p:txBody>
      </p:sp>
      <p:sp>
        <p:nvSpPr>
          <p:cNvPr id="14" name="Right Triangle 13"/>
          <p:cNvSpPr>
            <a:spLocks/>
          </p:cNvSpPr>
          <p:nvPr/>
        </p:nvSpPr>
        <p:spPr bwMode="auto">
          <a:xfrm>
            <a:off x="-6042" y="5791253"/>
            <a:ext cx="3402314" cy="1080868"/>
          </a:xfrm>
          <a:prstGeom prst="rtTriangle">
            <a:avLst/>
          </a:prstGeom>
          <a:blipFill>
            <a:blip r:embed="rId7"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smtClean="0">
                <a:solidFill>
                  <a:schemeClr val="tx1"/>
                </a:solidFill>
                <a:latin typeface="Arial" charset="0"/>
                <a:ea typeface="+mn-ea"/>
                <a:cs typeface="+mn-cs"/>
              </a:defRPr>
            </a:lvl1pPr>
          </a:lstStyle>
          <a:p>
            <a:pPr>
              <a:defRPr/>
            </a:pPr>
            <a:fld id="{D7358290-D8E1-479C-BFE7-39DA75F97236}" type="datetimeFigureOut">
              <a:rPr lang="en-US"/>
              <a:pPr>
                <a:defRPr/>
              </a:pPr>
              <a:t>4/15/2018</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latin typeface="Arial" charset="0"/>
                <a:ea typeface="+mn-ea"/>
                <a:cs typeface="+mn-cs"/>
              </a:defRPr>
            </a:lvl1pPr>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smtClean="0">
                <a:solidFill>
                  <a:schemeClr val="tx1"/>
                </a:solidFill>
                <a:latin typeface="Arial" charset="0"/>
                <a:ea typeface="+mn-ea"/>
                <a:cs typeface="+mn-cs"/>
              </a:defRPr>
            </a:lvl1pPr>
          </a:lstStyle>
          <a:p>
            <a:pPr>
              <a:defRPr/>
            </a:pPr>
            <a:fld id="{3D3F4188-8663-4B1B-A9F3-88CD0B66FF6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0" r:id="rId1"/>
    <p:sldLayoutId id="2147483709" r:id="rId2"/>
    <p:sldLayoutId id="2147483708" r:id="rId3"/>
    <p:sldLayoutId id="2147483707" r:id="rId4"/>
    <p:sldLayoutId id="2147483706" r:id="rId5"/>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ＭＳ Ｐゴシック" pitchFamily="5" charset="-128"/>
          <a:cs typeface="ＭＳ Ｐゴシック" pitchFamily="5" charset="-128"/>
        </a:defRPr>
      </a:lvl1pPr>
      <a:lvl2pPr algn="l" rtl="0" fontAlgn="base">
        <a:spcBef>
          <a:spcPct val="0"/>
        </a:spcBef>
        <a:spcAft>
          <a:spcPct val="0"/>
        </a:spcAft>
        <a:defRPr sz="4100" b="1">
          <a:solidFill>
            <a:schemeClr val="tx2"/>
          </a:solidFill>
          <a:latin typeface="Lucida Sans Unicode" charset="0"/>
          <a:ea typeface="ＭＳ Ｐゴシック" pitchFamily="5" charset="-128"/>
          <a:cs typeface="ＭＳ Ｐゴシック" pitchFamily="5" charset="-128"/>
        </a:defRPr>
      </a:lvl2pPr>
      <a:lvl3pPr algn="l" rtl="0" fontAlgn="base">
        <a:spcBef>
          <a:spcPct val="0"/>
        </a:spcBef>
        <a:spcAft>
          <a:spcPct val="0"/>
        </a:spcAft>
        <a:defRPr sz="4100" b="1">
          <a:solidFill>
            <a:schemeClr val="tx2"/>
          </a:solidFill>
          <a:latin typeface="Lucida Sans Unicode" charset="0"/>
          <a:ea typeface="ＭＳ Ｐゴシック" pitchFamily="5" charset="-128"/>
          <a:cs typeface="ＭＳ Ｐゴシック" pitchFamily="5" charset="-128"/>
        </a:defRPr>
      </a:lvl3pPr>
      <a:lvl4pPr algn="l" rtl="0" fontAlgn="base">
        <a:spcBef>
          <a:spcPct val="0"/>
        </a:spcBef>
        <a:spcAft>
          <a:spcPct val="0"/>
        </a:spcAft>
        <a:defRPr sz="4100" b="1">
          <a:solidFill>
            <a:schemeClr val="tx2"/>
          </a:solidFill>
          <a:latin typeface="Lucida Sans Unicode" charset="0"/>
          <a:ea typeface="ＭＳ Ｐゴシック" pitchFamily="5" charset="-128"/>
          <a:cs typeface="ＭＳ Ｐゴシック" pitchFamily="5" charset="-128"/>
        </a:defRPr>
      </a:lvl4pPr>
      <a:lvl5pPr algn="l" rtl="0" fontAlgn="base">
        <a:spcBef>
          <a:spcPct val="0"/>
        </a:spcBef>
        <a:spcAft>
          <a:spcPct val="0"/>
        </a:spcAft>
        <a:defRPr sz="4100" b="1">
          <a:solidFill>
            <a:schemeClr val="tx2"/>
          </a:solidFill>
          <a:latin typeface="Lucida Sans Unicode" charset="0"/>
          <a:ea typeface="ＭＳ Ｐゴシック" pitchFamily="5" charset="-128"/>
          <a:cs typeface="ＭＳ Ｐゴシック" pitchFamily="5" charset="-128"/>
        </a:defRPr>
      </a:lvl5pPr>
      <a:lvl6pPr marL="457200" algn="l" rtl="0" fontAlgn="base">
        <a:spcBef>
          <a:spcPct val="0"/>
        </a:spcBef>
        <a:spcAft>
          <a:spcPct val="0"/>
        </a:spcAft>
        <a:defRPr sz="4100" b="1">
          <a:solidFill>
            <a:schemeClr val="tx2"/>
          </a:solidFill>
          <a:latin typeface="Lucida Sans Unicode" charset="0"/>
          <a:ea typeface="ＭＳ Ｐゴシック" pitchFamily="5" charset="-128"/>
          <a:cs typeface="ＭＳ Ｐゴシック" pitchFamily="5" charset="-128"/>
        </a:defRPr>
      </a:lvl6pPr>
      <a:lvl7pPr marL="914400" algn="l" rtl="0" fontAlgn="base">
        <a:spcBef>
          <a:spcPct val="0"/>
        </a:spcBef>
        <a:spcAft>
          <a:spcPct val="0"/>
        </a:spcAft>
        <a:defRPr sz="4100" b="1">
          <a:solidFill>
            <a:schemeClr val="tx2"/>
          </a:solidFill>
          <a:latin typeface="Lucida Sans Unicode" charset="0"/>
          <a:ea typeface="ＭＳ Ｐゴシック" pitchFamily="5" charset="-128"/>
          <a:cs typeface="ＭＳ Ｐゴシック" pitchFamily="5" charset="-128"/>
        </a:defRPr>
      </a:lvl7pPr>
      <a:lvl8pPr marL="1371600" algn="l" rtl="0" fontAlgn="base">
        <a:spcBef>
          <a:spcPct val="0"/>
        </a:spcBef>
        <a:spcAft>
          <a:spcPct val="0"/>
        </a:spcAft>
        <a:defRPr sz="4100" b="1">
          <a:solidFill>
            <a:schemeClr val="tx2"/>
          </a:solidFill>
          <a:latin typeface="Lucida Sans Unicode" charset="0"/>
          <a:ea typeface="ＭＳ Ｐゴシック" pitchFamily="5" charset="-128"/>
          <a:cs typeface="ＭＳ Ｐゴシック" pitchFamily="5" charset="-128"/>
        </a:defRPr>
      </a:lvl8pPr>
      <a:lvl9pPr marL="1828800" algn="l" rtl="0" fontAlgn="base">
        <a:spcBef>
          <a:spcPct val="0"/>
        </a:spcBef>
        <a:spcAft>
          <a:spcPct val="0"/>
        </a:spcAft>
        <a:defRPr sz="4100" b="1">
          <a:solidFill>
            <a:schemeClr val="tx2"/>
          </a:solidFill>
          <a:latin typeface="Lucida Sans Unicode" charset="0"/>
          <a:ea typeface="ＭＳ Ｐゴシック" pitchFamily="5" charset="-128"/>
          <a:cs typeface="ＭＳ Ｐゴシック" pitchFamily="5" charset="-128"/>
        </a:defRPr>
      </a:lvl9pPr>
    </p:titleStyle>
    <p:bodyStyle>
      <a:lvl1pPr marL="365125" indent="-255588" algn="l" rtl="0" fontAlgn="base">
        <a:spcBef>
          <a:spcPts val="400"/>
        </a:spcBef>
        <a:spcAft>
          <a:spcPct val="0"/>
        </a:spcAft>
        <a:buClr>
          <a:schemeClr val="accent1"/>
        </a:buClr>
        <a:buSzPct val="68000"/>
        <a:buFont typeface="Wingdings 3" pitchFamily="5" charset="2"/>
        <a:buChar char=""/>
        <a:defRPr sz="2700" kern="1200">
          <a:solidFill>
            <a:schemeClr val="tx1"/>
          </a:solidFill>
          <a:latin typeface="+mn-lt"/>
          <a:ea typeface="ＭＳ Ｐゴシック" pitchFamily="5" charset="-128"/>
          <a:cs typeface="ＭＳ Ｐゴシック" pitchFamily="5" charset="-128"/>
        </a:defRPr>
      </a:lvl1pPr>
      <a:lvl2pPr marL="620713" indent="-228600" algn="l" rtl="0" fontAlgn="base">
        <a:spcBef>
          <a:spcPts val="325"/>
        </a:spcBef>
        <a:spcAft>
          <a:spcPct val="0"/>
        </a:spcAft>
        <a:buClr>
          <a:schemeClr val="accent1"/>
        </a:buClr>
        <a:buFont typeface="Verdana" pitchFamily="5" charset="0"/>
        <a:buChar char="◦"/>
        <a:defRPr sz="2300" kern="1200">
          <a:solidFill>
            <a:schemeClr val="tx1"/>
          </a:solidFill>
          <a:latin typeface="+mn-lt"/>
          <a:ea typeface="ＭＳ Ｐゴシック" pitchFamily="5" charset="-128"/>
          <a:cs typeface="+mn-cs"/>
        </a:defRPr>
      </a:lvl2pPr>
      <a:lvl3pPr marL="858838" indent="-228600" algn="l" rtl="0" fontAlgn="base">
        <a:spcBef>
          <a:spcPts val="350"/>
        </a:spcBef>
        <a:spcAft>
          <a:spcPct val="0"/>
        </a:spcAft>
        <a:buClr>
          <a:schemeClr val="accent2"/>
        </a:buClr>
        <a:buSzPct val="100000"/>
        <a:buFont typeface="Wingdings 2" pitchFamily="5" charset="2"/>
        <a:buChar char=""/>
        <a:defRPr sz="2100" kern="1200">
          <a:solidFill>
            <a:schemeClr val="tx1"/>
          </a:solidFill>
          <a:latin typeface="+mn-lt"/>
          <a:ea typeface="ＭＳ Ｐゴシック" pitchFamily="5" charset="-128"/>
          <a:cs typeface="+mn-cs"/>
        </a:defRPr>
      </a:lvl3pPr>
      <a:lvl4pPr marL="1143000" indent="-228600" algn="l" rtl="0" fontAlgn="base">
        <a:spcBef>
          <a:spcPts val="350"/>
        </a:spcBef>
        <a:spcAft>
          <a:spcPct val="0"/>
        </a:spcAft>
        <a:buClr>
          <a:schemeClr val="accent2"/>
        </a:buClr>
        <a:buFont typeface="Wingdings 2" pitchFamily="5" charset="2"/>
        <a:buChar char=""/>
        <a:defRPr sz="1900" kern="1200">
          <a:solidFill>
            <a:schemeClr val="tx1"/>
          </a:solidFill>
          <a:latin typeface="+mn-lt"/>
          <a:ea typeface="ＭＳ Ｐゴシック" pitchFamily="5" charset="-128"/>
          <a:cs typeface="+mn-cs"/>
        </a:defRPr>
      </a:lvl4pPr>
      <a:lvl5pPr marL="1371600" indent="-228600" algn="l" rtl="0" fontAlgn="base">
        <a:spcBef>
          <a:spcPts val="350"/>
        </a:spcBef>
        <a:spcAft>
          <a:spcPct val="0"/>
        </a:spcAft>
        <a:buClr>
          <a:schemeClr val="accent2"/>
        </a:buClr>
        <a:buFont typeface="Wingdings 2" pitchFamily="5" charset="2"/>
        <a:buChar char=""/>
        <a:defRPr kern="1200">
          <a:solidFill>
            <a:schemeClr val="tx1"/>
          </a:solidFill>
          <a:latin typeface="+mn-lt"/>
          <a:ea typeface="ＭＳ Ｐゴシック" pitchFamily="5" charset="-128"/>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cid:ii_1516925914b9978a"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fontAlgn="auto">
              <a:spcAft>
                <a:spcPts val="0"/>
              </a:spcAft>
              <a:defRPr/>
            </a:pPr>
            <a:r>
              <a:rPr lang="en-US" sz="4000" dirty="0" smtClean="0">
                <a:ea typeface="+mj-ea"/>
                <a:cs typeface="+mj-cs"/>
              </a:rPr>
              <a:t>CH. 10: Africana Psychology</a:t>
            </a:r>
            <a:endParaRPr lang="en-US" sz="4000" dirty="0">
              <a:ea typeface="+mj-ea"/>
              <a:cs typeface="+mj-cs"/>
            </a:endParaRPr>
          </a:p>
        </p:txBody>
      </p:sp>
      <p:sp>
        <p:nvSpPr>
          <p:cNvPr id="13314" name="Subtitle 3"/>
          <p:cNvSpPr>
            <a:spLocks noGrp="1"/>
          </p:cNvSpPr>
          <p:nvPr>
            <p:ph type="subTitle" idx="1"/>
          </p:nvPr>
        </p:nvSpPr>
        <p:spPr>
          <a:xfrm>
            <a:off x="685800" y="3611563"/>
            <a:ext cx="7772400" cy="1200150"/>
          </a:xfrm>
        </p:spPr>
        <p:txBody>
          <a:bodyPr/>
          <a:lstStyle/>
          <a:p>
            <a:pPr marR="0"/>
            <a:r>
              <a:rPr lang="en-US" smtClean="0"/>
              <a:t>AAS 2320: Introduction to </a:t>
            </a:r>
          </a:p>
          <a:p>
            <a:pPr marR="0"/>
            <a:r>
              <a:rPr lang="en-US" smtClean="0"/>
              <a:t>African American Studies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3"/>
          <p:cNvSpPr>
            <a:spLocks noGrp="1"/>
          </p:cNvSpPr>
          <p:nvPr>
            <p:ph idx="1"/>
          </p:nvPr>
        </p:nvSpPr>
        <p:spPr/>
        <p:txBody>
          <a:bodyPr/>
          <a:lstStyle/>
          <a:p>
            <a:r>
              <a:rPr lang="en-US" smtClean="0"/>
              <a:t>Three Major Schools</a:t>
            </a:r>
          </a:p>
          <a:p>
            <a:pPr lvl="1"/>
            <a:r>
              <a:rPr lang="en-US" smtClean="0"/>
              <a:t>The Radical School</a:t>
            </a:r>
          </a:p>
          <a:p>
            <a:pPr lvl="2"/>
            <a:r>
              <a:rPr lang="en-US" smtClean="0"/>
              <a:t>Characteristics </a:t>
            </a:r>
          </a:p>
          <a:p>
            <a:pPr lvl="3"/>
            <a:r>
              <a:rPr lang="en-US" smtClean="0"/>
              <a:t>The Radical School:</a:t>
            </a:r>
          </a:p>
          <a:p>
            <a:pPr lvl="4"/>
            <a:r>
              <a:rPr lang="en-US" smtClean="0"/>
              <a:t>Makes no appeal to Whites</a:t>
            </a:r>
          </a:p>
          <a:p>
            <a:pPr lvl="4"/>
            <a:r>
              <a:rPr lang="en-US" smtClean="0"/>
              <a:t>Directs attention to Black people in terms of analysis, treatment and transformation</a:t>
            </a:r>
          </a:p>
          <a:p>
            <a:pPr lvl="4"/>
            <a:r>
              <a:rPr lang="en-US" smtClean="0"/>
              <a:t>Insists on developing a psychology that has its roots in the African worldview</a:t>
            </a:r>
          </a:p>
          <a:p>
            <a:pPr lvl="4"/>
            <a:r>
              <a:rPr lang="en-US" smtClean="0"/>
              <a:t>Its members are socially conscious theorists and practitioners who advocate self-conscious participation of Black psychologists and Black people in the transformation of social reality through cultural and political struggle.</a:t>
            </a:r>
          </a:p>
        </p:txBody>
      </p:sp>
      <p:sp>
        <p:nvSpPr>
          <p:cNvPr id="3" name="Title 2"/>
          <p:cNvSpPr>
            <a:spLocks noGrp="1"/>
          </p:cNvSpPr>
          <p:nvPr>
            <p:ph type="title"/>
          </p:nvPr>
        </p:nvSpPr>
        <p:spPr/>
        <p:txBody>
          <a:bodyPr/>
          <a:lstStyle/>
          <a:p>
            <a:pPr fontAlgn="auto">
              <a:spcAft>
                <a:spcPts val="0"/>
              </a:spcAft>
              <a:defRPr/>
            </a:pPr>
            <a:r>
              <a:rPr lang="en-US" dirty="0" smtClean="0">
                <a:ea typeface="+mj-ea"/>
                <a:cs typeface="+mj-cs"/>
              </a:rPr>
              <a:t>Ch. 10: Africana Psychology</a:t>
            </a:r>
            <a:endParaRPr lang="en-US" dirty="0">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Content Placeholder 3"/>
          <p:cNvSpPr>
            <a:spLocks noGrp="1"/>
          </p:cNvSpPr>
          <p:nvPr>
            <p:ph idx="4294967295"/>
          </p:nvPr>
        </p:nvSpPr>
        <p:spPr/>
        <p:txBody>
          <a:bodyPr/>
          <a:lstStyle/>
          <a:p>
            <a:r>
              <a:rPr lang="en-US" dirty="0" smtClean="0"/>
              <a:t>Three Major Schools</a:t>
            </a:r>
          </a:p>
          <a:p>
            <a:pPr lvl="1"/>
            <a:r>
              <a:rPr lang="en-US" dirty="0" smtClean="0"/>
              <a:t>Theorists</a:t>
            </a:r>
          </a:p>
          <a:p>
            <a:pPr lvl="3"/>
            <a:r>
              <a:rPr lang="en-US" dirty="0" smtClean="0"/>
              <a:t>In the following slides, we will examine a few of the major theorists within these three schools of thought.  The list is by no means exhaustive. </a:t>
            </a:r>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Content Placeholder 3"/>
          <p:cNvSpPr>
            <a:spLocks noGrp="1"/>
          </p:cNvSpPr>
          <p:nvPr>
            <p:ph idx="4294967295"/>
          </p:nvPr>
        </p:nvSpPr>
        <p:spPr/>
        <p:txBody>
          <a:bodyPr/>
          <a:lstStyle/>
          <a:p>
            <a:r>
              <a:rPr lang="en-US" smtClean="0"/>
              <a:t>The Traditional School</a:t>
            </a:r>
          </a:p>
          <a:p>
            <a:pPr lvl="1"/>
            <a:r>
              <a:rPr lang="en-US" smtClean="0"/>
              <a:t>Kenneth Clark</a:t>
            </a:r>
          </a:p>
          <a:p>
            <a:pPr lvl="2"/>
            <a:r>
              <a:rPr lang="en-US" smtClean="0"/>
              <a:t>Major Work:</a:t>
            </a:r>
          </a:p>
          <a:p>
            <a:pPr lvl="3"/>
            <a:r>
              <a:rPr lang="en-US" i="1" smtClean="0"/>
              <a:t>The Dark Ghetto:  Dilemma of Social Power</a:t>
            </a:r>
            <a:r>
              <a:rPr lang="en-US" smtClean="0"/>
              <a:t> (1965)</a:t>
            </a:r>
          </a:p>
          <a:p>
            <a:pPr lvl="4"/>
            <a:r>
              <a:rPr lang="en-US" smtClean="0"/>
              <a:t>Argues that racial segregation harms all of society, psychologically, on the same level.</a:t>
            </a:r>
          </a:p>
          <a:p>
            <a:pPr lvl="4"/>
            <a:r>
              <a:rPr lang="en-US" smtClean="0"/>
              <a:t>Portrays African Americans as victims with little or no strengths; that is, fantasy-oriented, sexually excessive, matriarchal, etc.</a:t>
            </a:r>
          </a:p>
          <a:p>
            <a:pPr lvl="4"/>
            <a:r>
              <a:rPr lang="en-US" smtClean="0"/>
              <a:t>The purpose of his work, like others in this school, is to get Whites to change their attitudes and behavior toward African Americans.</a:t>
            </a:r>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ontent Placeholder 3"/>
          <p:cNvSpPr>
            <a:spLocks noGrp="1"/>
          </p:cNvSpPr>
          <p:nvPr>
            <p:ph idx="4294967295"/>
          </p:nvPr>
        </p:nvSpPr>
        <p:spPr/>
        <p:txBody>
          <a:bodyPr/>
          <a:lstStyle/>
          <a:p>
            <a:r>
              <a:rPr lang="en-US" dirty="0" smtClean="0"/>
              <a:t>The Traditional School</a:t>
            </a:r>
          </a:p>
          <a:p>
            <a:pPr lvl="1"/>
            <a:r>
              <a:rPr lang="en-US" dirty="0" smtClean="0"/>
              <a:t>William Grier and Price </a:t>
            </a:r>
            <a:r>
              <a:rPr lang="en-US" dirty="0" err="1" smtClean="0"/>
              <a:t>Cobbs</a:t>
            </a:r>
            <a:endParaRPr lang="en-US" dirty="0" smtClean="0"/>
          </a:p>
          <a:p>
            <a:pPr lvl="2"/>
            <a:r>
              <a:rPr lang="en-US" dirty="0" smtClean="0"/>
              <a:t>Major Work:</a:t>
            </a:r>
          </a:p>
          <a:p>
            <a:pPr lvl="3"/>
            <a:r>
              <a:rPr lang="en-US" i="1" dirty="0" smtClean="0"/>
              <a:t>Black Rage</a:t>
            </a:r>
            <a:r>
              <a:rPr lang="en-US" dirty="0" smtClean="0"/>
              <a:t> (1968)</a:t>
            </a:r>
          </a:p>
          <a:p>
            <a:pPr lvl="4"/>
            <a:r>
              <a:rPr lang="en-US" dirty="0" smtClean="0"/>
              <a:t>Contend that African Americans are essentially angry as a result of racial discrimination and oppression.  </a:t>
            </a:r>
          </a:p>
          <a:p>
            <a:pPr lvl="4"/>
            <a:r>
              <a:rPr lang="en-US" dirty="0" smtClean="0"/>
              <a:t>Suggests that White ways of thinking and being in society are normative.</a:t>
            </a:r>
          </a:p>
          <a:p>
            <a:pPr lvl="4"/>
            <a:r>
              <a:rPr lang="en-US" dirty="0" smtClean="0"/>
              <a:t>Suggests that there is nothing unique or distinctive about African American life or behavior.  </a:t>
            </a:r>
          </a:p>
          <a:p>
            <a:pPr lvl="4"/>
            <a:endParaRPr lang="en-US" dirty="0" smtClean="0"/>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Content Placeholder 3"/>
          <p:cNvSpPr>
            <a:spLocks noGrp="1"/>
          </p:cNvSpPr>
          <p:nvPr>
            <p:ph idx="4294967295"/>
          </p:nvPr>
        </p:nvSpPr>
        <p:spPr/>
        <p:txBody>
          <a:bodyPr/>
          <a:lstStyle/>
          <a:p>
            <a:r>
              <a:rPr lang="en-US" smtClean="0"/>
              <a:t>The Traditional School</a:t>
            </a:r>
          </a:p>
          <a:p>
            <a:pPr lvl="1"/>
            <a:r>
              <a:rPr lang="en-US" smtClean="0"/>
              <a:t>Alvin Poussaint</a:t>
            </a:r>
          </a:p>
          <a:p>
            <a:pPr lvl="2"/>
            <a:r>
              <a:rPr lang="en-US" smtClean="0"/>
              <a:t>Major Work:</a:t>
            </a:r>
          </a:p>
          <a:p>
            <a:pPr lvl="3"/>
            <a:r>
              <a:rPr lang="en-US" i="1" smtClean="0"/>
              <a:t>Why Blacks Kill Blacks</a:t>
            </a:r>
            <a:r>
              <a:rPr lang="en-US" smtClean="0"/>
              <a:t> (1972)</a:t>
            </a:r>
          </a:p>
          <a:p>
            <a:pPr lvl="4"/>
            <a:r>
              <a:rPr lang="en-US" smtClean="0"/>
              <a:t>Suggests that White psychiatrists are ill-prepared to understand African American people and diagnose African American problems.  </a:t>
            </a:r>
          </a:p>
          <a:p>
            <a:pPr lvl="4"/>
            <a:r>
              <a:rPr lang="en-US" smtClean="0"/>
              <a:t>Concerned with explaining African American behavior to Whites.</a:t>
            </a:r>
          </a:p>
          <a:p>
            <a:pPr lvl="4"/>
            <a:r>
              <a:rPr lang="en-US" smtClean="0"/>
              <a:t>Contends Black on Black violence is a product of American culture, which teaches that violence is a part of manhood; America’s respect for violence; the sense of power violence gives the oppressed; and the dehumanizing experience of incarceration which perpetuates the cycle of violence</a:t>
            </a:r>
          </a:p>
          <a:p>
            <a:pPr lvl="4"/>
            <a:endParaRPr lang="en-US" smtClean="0"/>
          </a:p>
          <a:p>
            <a:pPr lvl="4"/>
            <a:endParaRPr lang="en-US" smtClean="0"/>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Content Placeholder 3"/>
          <p:cNvSpPr>
            <a:spLocks noGrp="1"/>
          </p:cNvSpPr>
          <p:nvPr>
            <p:ph idx="4294967295"/>
          </p:nvPr>
        </p:nvSpPr>
        <p:spPr/>
        <p:txBody>
          <a:bodyPr/>
          <a:lstStyle/>
          <a:p>
            <a:r>
              <a:rPr lang="en-US" smtClean="0"/>
              <a:t>The Reformist School</a:t>
            </a:r>
          </a:p>
          <a:p>
            <a:pPr lvl="1"/>
            <a:r>
              <a:rPr lang="en-US" smtClean="0"/>
              <a:t>Charles Thomas</a:t>
            </a:r>
          </a:p>
          <a:p>
            <a:pPr lvl="2"/>
            <a:r>
              <a:rPr lang="en-US" smtClean="0"/>
              <a:t>Major Work:</a:t>
            </a:r>
          </a:p>
          <a:p>
            <a:pPr lvl="3"/>
            <a:r>
              <a:rPr lang="en-US" i="1" smtClean="0"/>
              <a:t>Boys No More</a:t>
            </a:r>
            <a:r>
              <a:rPr lang="en-US" smtClean="0"/>
              <a:t> (1979)</a:t>
            </a:r>
          </a:p>
          <a:p>
            <a:pPr lvl="4"/>
            <a:r>
              <a:rPr lang="en-US" smtClean="0"/>
              <a:t>Asserts that African American psychologists (and other social scientist) have an ethical responsibility for changing the African American condition by “defining, defending and developing information systems that will give African Americans increased socio-political power.”  </a:t>
            </a:r>
          </a:p>
          <a:p>
            <a:pPr lvl="4"/>
            <a:r>
              <a:rPr lang="en-US" smtClean="0"/>
              <a:t>Contends that ethnicity, focus and pride in one’s bio-social identity, that is, one’s Blackness, is a proactive alternative to patterns of self-hate and self-denial.</a:t>
            </a:r>
          </a:p>
          <a:p>
            <a:pPr lvl="4"/>
            <a:endParaRPr lang="en-US" smtClean="0"/>
          </a:p>
          <a:p>
            <a:pPr lvl="4"/>
            <a:endParaRPr lang="en-US" smtClean="0"/>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Content Placeholder 3"/>
          <p:cNvSpPr>
            <a:spLocks noGrp="1"/>
          </p:cNvSpPr>
          <p:nvPr>
            <p:ph idx="4294967295"/>
          </p:nvPr>
        </p:nvSpPr>
        <p:spPr/>
        <p:txBody>
          <a:bodyPr/>
          <a:lstStyle/>
          <a:p>
            <a:r>
              <a:rPr lang="en-US" smtClean="0"/>
              <a:t>The Reformist School</a:t>
            </a:r>
          </a:p>
          <a:p>
            <a:pPr lvl="1"/>
            <a:r>
              <a:rPr lang="en-US" smtClean="0"/>
              <a:t>William Cross</a:t>
            </a:r>
          </a:p>
          <a:p>
            <a:pPr lvl="2"/>
            <a:r>
              <a:rPr lang="en-US" smtClean="0"/>
              <a:t>Cross Model of Nigrescence:</a:t>
            </a:r>
          </a:p>
          <a:p>
            <a:pPr lvl="4"/>
            <a:r>
              <a:rPr lang="en-US" smtClean="0"/>
              <a:t>Concerned with the impact of Western thought and science on African/African Americans, he examines the stages an African American goes through attempting to liberate themselves from this state and accept their racial/ethnic/cultural identity.  These stages become the “Cross Model of Nigrescence”.</a:t>
            </a:r>
          </a:p>
          <a:p>
            <a:pPr lvl="4"/>
            <a:endParaRPr lang="en-US" smtClean="0"/>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76200" y="2438400"/>
          <a:ext cx="914400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6082" name="Rectangle 2147"/>
          <p:cNvSpPr>
            <a:spLocks noChangeArrowheads="1"/>
          </p:cNvSpPr>
          <p:nvPr/>
        </p:nvSpPr>
        <p:spPr bwMode="auto">
          <a:xfrm>
            <a:off x="1295400" y="1600200"/>
            <a:ext cx="6172200" cy="914400"/>
          </a:xfrm>
          <a:prstGeom prst="rect">
            <a:avLst/>
          </a:prstGeom>
          <a:noFill/>
          <a:ln w="9525">
            <a:noFill/>
            <a:miter lim="800000"/>
            <a:headEnd/>
            <a:tailEnd/>
          </a:ln>
        </p:spPr>
        <p:txBody>
          <a:bodyPr>
            <a:prstTxWarp prst="textNoShape">
              <a:avLst/>
            </a:prstTxWarp>
            <a:spAutoFit/>
          </a:bodyPr>
          <a:lstStyle/>
          <a:p>
            <a:r>
              <a:rPr lang="en-US" sz="2000" dirty="0"/>
              <a:t>The five-stage process of gaining awareness of one’s identity and culture as an African American</a:t>
            </a:r>
          </a:p>
          <a:p>
            <a:endParaRPr lang="en-US" sz="1400" dirty="0"/>
          </a:p>
        </p:txBody>
      </p:sp>
      <p:sp>
        <p:nvSpPr>
          <p:cNvPr id="7" name="Title 6"/>
          <p:cNvSpPr>
            <a:spLocks noGrp="1"/>
          </p:cNvSpPr>
          <p:nvPr>
            <p:ph type="title"/>
          </p:nvPr>
        </p:nvSpPr>
        <p:spPr/>
        <p:txBody>
          <a:bodyPr/>
          <a:lstStyle/>
          <a:p>
            <a:pPr algn="ctr"/>
            <a:r>
              <a:rPr lang="en-US" dirty="0" smtClean="0"/>
              <a:t>Cross Model of </a:t>
            </a:r>
            <a:r>
              <a:rPr lang="en-US" dirty="0" err="1" smtClean="0"/>
              <a:t>Nigrescence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Intelligence</a:t>
            </a:r>
          </a:p>
          <a:p>
            <a:endParaRPr lang="en-US" dirty="0"/>
          </a:p>
        </p:txBody>
      </p:sp>
      <p:sp>
        <p:nvSpPr>
          <p:cNvPr id="3" name="Title 2"/>
          <p:cNvSpPr>
            <a:spLocks noGrp="1"/>
          </p:cNvSpPr>
          <p:nvPr>
            <p:ph type="title"/>
          </p:nvPr>
        </p:nvSpPr>
        <p:spPr/>
        <p:txBody>
          <a:bodyPr/>
          <a:lstStyle/>
          <a:p>
            <a:r>
              <a:rPr lang="en-US" dirty="0" smtClean="0"/>
              <a:t>Ch. 10: Africana Psychology</a:t>
            </a:r>
            <a:endParaRPr lang="en-US" dirty="0"/>
          </a:p>
        </p:txBody>
      </p:sp>
      <p:pic>
        <p:nvPicPr>
          <p:cNvPr id="4" name="Picture 3" descr="Inline image 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467544" y="1988840"/>
            <a:ext cx="8312785" cy="4663440"/>
          </a:xfrm>
          <a:prstGeom prst="rect">
            <a:avLst/>
          </a:prstGeom>
          <a:noFill/>
          <a:ln>
            <a:noFill/>
          </a:ln>
        </p:spPr>
      </p:pic>
    </p:spTree>
    <p:extLst>
      <p:ext uri="{BB962C8B-B14F-4D97-AF65-F5344CB8AC3E}">
        <p14:creationId xmlns:p14="http://schemas.microsoft.com/office/powerpoint/2010/main" val="3454330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ontent Placeholder 3"/>
          <p:cNvSpPr>
            <a:spLocks noGrp="1"/>
          </p:cNvSpPr>
          <p:nvPr>
            <p:ph idx="4294967295"/>
          </p:nvPr>
        </p:nvSpPr>
        <p:spPr/>
        <p:txBody>
          <a:bodyPr/>
          <a:lstStyle/>
          <a:p>
            <a:r>
              <a:rPr lang="en-US" smtClean="0"/>
              <a:t>The Radical School</a:t>
            </a:r>
          </a:p>
          <a:p>
            <a:pPr lvl="1"/>
            <a:r>
              <a:rPr lang="en-US" smtClean="0"/>
              <a:t>Na’im Akbar</a:t>
            </a:r>
          </a:p>
          <a:p>
            <a:pPr lvl="2"/>
            <a:r>
              <a:rPr lang="en-US" smtClean="0"/>
              <a:t>Democratic Sanity Model of Mental Health:</a:t>
            </a:r>
          </a:p>
          <a:p>
            <a:pPr lvl="4"/>
            <a:r>
              <a:rPr lang="en-US" smtClean="0"/>
              <a:t>Akbar contends that Whites essentially developed a “</a:t>
            </a:r>
            <a:r>
              <a:rPr lang="en-US" b="1" smtClean="0"/>
              <a:t>democratic sanity</a:t>
            </a:r>
            <a:r>
              <a:rPr lang="en-US" smtClean="0"/>
              <a:t>” model of mental health in which sanity was determined by what the majority did.</a:t>
            </a:r>
          </a:p>
          <a:p>
            <a:pPr lvl="4"/>
            <a:endParaRPr lang="en-US" smtClean="0"/>
          </a:p>
          <a:p>
            <a:pPr lvl="2"/>
            <a:r>
              <a:rPr lang="en-US" b="1" smtClean="0"/>
              <a:t>Mental Health</a:t>
            </a:r>
            <a:r>
              <a:rPr lang="en-US" smtClean="0"/>
              <a:t> (As defined by Akbar)</a:t>
            </a:r>
          </a:p>
          <a:p>
            <a:pPr lvl="3"/>
            <a:r>
              <a:rPr lang="en-US" smtClean="0"/>
              <a:t>Mental health is a state reflected in those behaviors that foster growth and awareness (i.e. mental life).</a:t>
            </a:r>
          </a:p>
          <a:p>
            <a:pPr lvl="3"/>
            <a:endParaRPr lang="en-US" smtClean="0"/>
          </a:p>
          <a:p>
            <a:pPr lvl="2"/>
            <a:r>
              <a:rPr lang="en-US" b="1" smtClean="0"/>
              <a:t>Mental Illness</a:t>
            </a:r>
            <a:r>
              <a:rPr lang="en-US" smtClean="0"/>
              <a:t> (As defined by Akbar)</a:t>
            </a:r>
          </a:p>
          <a:p>
            <a:pPr lvl="3"/>
            <a:r>
              <a:rPr lang="en-US" smtClean="0"/>
              <a:t>Mental illness is a state reflected in ideas and forces within the mind that threaten awareness and mental growth.</a:t>
            </a:r>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3"/>
          <p:cNvSpPr>
            <a:spLocks noGrp="1"/>
          </p:cNvSpPr>
          <p:nvPr>
            <p:ph idx="1"/>
          </p:nvPr>
        </p:nvSpPr>
        <p:spPr/>
        <p:txBody>
          <a:bodyPr/>
          <a:lstStyle/>
          <a:p>
            <a:r>
              <a:rPr lang="en-US" smtClean="0"/>
              <a:t>Learning Objectives</a:t>
            </a:r>
          </a:p>
          <a:p>
            <a:pPr lvl="1"/>
            <a:r>
              <a:rPr lang="en-US" smtClean="0"/>
              <a:t>After reviewing this lecture, you should be able to:</a:t>
            </a:r>
          </a:p>
          <a:p>
            <a:pPr lvl="2"/>
            <a:r>
              <a:rPr lang="en-US" smtClean="0"/>
              <a:t>Define the terms psychology, ethos, mental health, mental illness, optimality and suboptimality.  </a:t>
            </a:r>
          </a:p>
          <a:p>
            <a:pPr lvl="2"/>
            <a:r>
              <a:rPr lang="en-US" smtClean="0"/>
              <a:t>Identify the historical origins of the field of Black psychology</a:t>
            </a:r>
          </a:p>
          <a:p>
            <a:pPr lvl="2"/>
            <a:r>
              <a:rPr lang="en-US" smtClean="0"/>
              <a:t>Identify the three major schools of thought within the field of Black psychology</a:t>
            </a:r>
          </a:p>
          <a:p>
            <a:pPr lvl="2"/>
            <a:r>
              <a:rPr lang="en-US" smtClean="0"/>
              <a:t>Identify the basic characteristics of each school of thought</a:t>
            </a:r>
          </a:p>
          <a:p>
            <a:pPr lvl="2"/>
            <a:r>
              <a:rPr lang="en-US" smtClean="0"/>
              <a:t>Identify various theorists within the three schools of Black psychology</a:t>
            </a:r>
          </a:p>
          <a:p>
            <a:pPr lvl="2"/>
            <a:endParaRPr lang="en-US" smtClean="0"/>
          </a:p>
          <a:p>
            <a:pPr lvl="2"/>
            <a:endParaRPr lang="en-US" smtClean="0"/>
          </a:p>
        </p:txBody>
      </p:sp>
      <p:sp>
        <p:nvSpPr>
          <p:cNvPr id="3" name="Title 2"/>
          <p:cNvSpPr>
            <a:spLocks noGrp="1"/>
          </p:cNvSpPr>
          <p:nvPr>
            <p:ph type="title"/>
          </p:nvPr>
        </p:nvSpPr>
        <p:spPr/>
        <p:txBody>
          <a:bodyPr/>
          <a:lstStyle/>
          <a:p>
            <a:pPr fontAlgn="auto">
              <a:spcAft>
                <a:spcPts val="0"/>
              </a:spcAft>
              <a:defRPr/>
            </a:pPr>
            <a:r>
              <a:rPr lang="en-US" dirty="0" smtClean="0">
                <a:ea typeface="+mj-ea"/>
                <a:cs typeface="+mj-cs"/>
              </a:rPr>
              <a:t>Ch. 10: Africana Psychology</a:t>
            </a:r>
            <a:endParaRPr lang="en-US" dirty="0">
              <a:ea typeface="+mj-ea"/>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Content Placeholder 3"/>
          <p:cNvSpPr>
            <a:spLocks noGrp="1"/>
          </p:cNvSpPr>
          <p:nvPr>
            <p:ph idx="4294967295"/>
          </p:nvPr>
        </p:nvSpPr>
        <p:spPr/>
        <p:txBody>
          <a:bodyPr/>
          <a:lstStyle/>
          <a:p>
            <a:r>
              <a:rPr lang="en-US" smtClean="0"/>
              <a:t>The Radical School</a:t>
            </a:r>
          </a:p>
          <a:p>
            <a:pPr lvl="1"/>
            <a:r>
              <a:rPr lang="en-US" smtClean="0"/>
              <a:t>Na’im Akbar</a:t>
            </a:r>
          </a:p>
          <a:p>
            <a:pPr lvl="2"/>
            <a:r>
              <a:rPr lang="en-US" smtClean="0"/>
              <a:t>Anti-life Forces:</a:t>
            </a:r>
          </a:p>
          <a:p>
            <a:pPr lvl="3"/>
            <a:r>
              <a:rPr lang="en-US" smtClean="0"/>
              <a:t>Akbar suggests four kinds of disorders which threaten African American life and development. </a:t>
            </a:r>
          </a:p>
          <a:p>
            <a:pPr lvl="4"/>
            <a:r>
              <a:rPr lang="en-US" smtClean="0"/>
              <a:t>Alien-Self Disorder:  A socialization to be other than one’s self on a race, class and sex level</a:t>
            </a:r>
          </a:p>
          <a:p>
            <a:pPr lvl="4"/>
            <a:r>
              <a:rPr lang="en-US" smtClean="0"/>
              <a:t>Anti-Self Disorder:  A disorder which expresses over and covert hostility towards the group of one’s origin and thus one’s self.</a:t>
            </a:r>
          </a:p>
          <a:p>
            <a:pPr lvl="4"/>
            <a:r>
              <a:rPr lang="en-US" smtClean="0"/>
              <a:t>Self-Destructive Disorder:  A destructive retreat from reality, that is, drugs, alcohol, etc.</a:t>
            </a:r>
          </a:p>
          <a:p>
            <a:pPr lvl="4"/>
            <a:r>
              <a:rPr lang="en-US" smtClean="0"/>
              <a:t>Organic disorders:  physiological, neurological or biochemical malfunctions</a:t>
            </a:r>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Content Placeholder 3"/>
          <p:cNvSpPr>
            <a:spLocks noGrp="1"/>
          </p:cNvSpPr>
          <p:nvPr>
            <p:ph idx="4294967295"/>
          </p:nvPr>
        </p:nvSpPr>
        <p:spPr/>
        <p:txBody>
          <a:bodyPr/>
          <a:lstStyle/>
          <a:p>
            <a:r>
              <a:rPr lang="en-US" smtClean="0"/>
              <a:t>The Radical School</a:t>
            </a:r>
          </a:p>
          <a:p>
            <a:pPr lvl="1"/>
            <a:r>
              <a:rPr lang="en-US" smtClean="0"/>
              <a:t>Linda James Myers</a:t>
            </a:r>
          </a:p>
          <a:p>
            <a:pPr lvl="2"/>
            <a:r>
              <a:rPr lang="en-US" smtClean="0"/>
              <a:t>Myers created an Afrocentric psychology by identifying two terms related to the concept of mental health</a:t>
            </a:r>
          </a:p>
          <a:p>
            <a:pPr lvl="3"/>
            <a:r>
              <a:rPr lang="en-US" b="1" smtClean="0"/>
              <a:t>Optimality</a:t>
            </a:r>
            <a:r>
              <a:rPr lang="en-US" smtClean="0"/>
              <a:t> = maximum wellness</a:t>
            </a:r>
          </a:p>
          <a:p>
            <a:pPr lvl="3"/>
            <a:r>
              <a:rPr lang="en-US" b="1" smtClean="0"/>
              <a:t>Suboptimality</a:t>
            </a:r>
            <a:r>
              <a:rPr lang="en-US" smtClean="0"/>
              <a:t> = below level wellness</a:t>
            </a:r>
          </a:p>
          <a:p>
            <a:pPr lvl="3"/>
            <a:endParaRPr lang="en-US" smtClean="0"/>
          </a:p>
          <a:p>
            <a:pPr lvl="2"/>
            <a:r>
              <a:rPr lang="en-US" smtClean="0"/>
              <a:t>Contends that the optimal Afrocentric belief system is characterized by three basic concepts:</a:t>
            </a:r>
          </a:p>
          <a:p>
            <a:pPr lvl="4"/>
            <a:r>
              <a:rPr lang="en-US" smtClean="0"/>
              <a:t>Holistic-spirituality/Unity</a:t>
            </a:r>
          </a:p>
          <a:p>
            <a:pPr lvl="4"/>
            <a:r>
              <a:rPr lang="en-US" smtClean="0"/>
              <a:t>Communalism</a:t>
            </a:r>
          </a:p>
          <a:p>
            <a:pPr lvl="4"/>
            <a:r>
              <a:rPr lang="en-US" smtClean="0"/>
              <a:t>Proper Consciousness</a:t>
            </a:r>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Content Placeholder 3"/>
          <p:cNvSpPr>
            <a:spLocks noGrp="1"/>
          </p:cNvSpPr>
          <p:nvPr>
            <p:ph idx="4294967295"/>
          </p:nvPr>
        </p:nvSpPr>
        <p:spPr/>
        <p:txBody>
          <a:bodyPr/>
          <a:lstStyle/>
          <a:p>
            <a:r>
              <a:rPr lang="en-US" smtClean="0"/>
              <a:t>The Radical School</a:t>
            </a:r>
          </a:p>
          <a:p>
            <a:pPr lvl="1"/>
            <a:r>
              <a:rPr lang="en-US" smtClean="0"/>
              <a:t>Linda James Myers</a:t>
            </a:r>
          </a:p>
          <a:p>
            <a:pPr lvl="2"/>
            <a:r>
              <a:rPr lang="en-US" smtClean="0"/>
              <a:t>Holitisc-Spirituality/Unity</a:t>
            </a:r>
          </a:p>
          <a:p>
            <a:pPr lvl="3"/>
            <a:r>
              <a:rPr lang="en-US" smtClean="0"/>
              <a:t>This concept assumes that all reality is both spiritual AND material</a:t>
            </a:r>
          </a:p>
          <a:p>
            <a:pPr lvl="2"/>
            <a:r>
              <a:rPr lang="en-US" smtClean="0"/>
              <a:t>Communalism</a:t>
            </a:r>
          </a:p>
          <a:p>
            <a:pPr lvl="3"/>
            <a:r>
              <a:rPr lang="en-US" smtClean="0"/>
              <a:t>This concept recognizes and prioritizes the extended self</a:t>
            </a:r>
          </a:p>
          <a:p>
            <a:pPr lvl="2"/>
            <a:r>
              <a:rPr lang="en-US" smtClean="0"/>
              <a:t>Proper Consciousness</a:t>
            </a:r>
          </a:p>
          <a:p>
            <a:pPr lvl="3"/>
            <a:r>
              <a:rPr lang="en-US" smtClean="0"/>
              <a:t>Self-knowledge as a prerequisite for understanding how the universe is ordered and one’s role in it. </a:t>
            </a:r>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Content Placeholder 3"/>
          <p:cNvSpPr>
            <a:spLocks noGrp="1"/>
          </p:cNvSpPr>
          <p:nvPr>
            <p:ph idx="4294967295"/>
          </p:nvPr>
        </p:nvSpPr>
        <p:spPr/>
        <p:txBody>
          <a:bodyPr/>
          <a:lstStyle/>
          <a:p>
            <a:endParaRPr lang="en-US" smtClean="0"/>
          </a:p>
          <a:p>
            <a:pPr lvl="1"/>
            <a:r>
              <a:rPr lang="en-US" smtClean="0"/>
              <a:t>This concludes the lectures over the course:</a:t>
            </a:r>
          </a:p>
          <a:p>
            <a:pPr lvl="2"/>
            <a:r>
              <a:rPr lang="en-US" smtClean="0"/>
              <a:t>AAS 2320: Introduction to African American Studies</a:t>
            </a:r>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3"/>
          <p:cNvSpPr>
            <a:spLocks noGrp="1"/>
          </p:cNvSpPr>
          <p:nvPr>
            <p:ph idx="1"/>
          </p:nvPr>
        </p:nvSpPr>
        <p:spPr/>
        <p:txBody>
          <a:bodyPr/>
          <a:lstStyle/>
          <a:p>
            <a:r>
              <a:rPr lang="en-US" smtClean="0"/>
              <a:t>So what is psychology?</a:t>
            </a:r>
          </a:p>
          <a:p>
            <a:pPr lvl="1"/>
            <a:r>
              <a:rPr lang="en-US" smtClean="0"/>
              <a:t>A definition:</a:t>
            </a:r>
          </a:p>
          <a:p>
            <a:pPr lvl="2"/>
            <a:r>
              <a:rPr lang="en-US" b="1" smtClean="0"/>
              <a:t>Psychology</a:t>
            </a:r>
            <a:r>
              <a:rPr lang="en-US" smtClean="0"/>
              <a:t> is essentially the human science that systematically studies behavior in its relationship to the complexity of mental, physical and environmental factors which shape it.</a:t>
            </a:r>
          </a:p>
          <a:p>
            <a:pPr lvl="2"/>
            <a:endParaRPr lang="en-US" smtClean="0"/>
          </a:p>
          <a:p>
            <a:pPr lvl="2"/>
            <a:r>
              <a:rPr lang="en-US" smtClean="0"/>
              <a:t>How does this general definition differ from the major concerns of Black psychology?</a:t>
            </a:r>
          </a:p>
        </p:txBody>
      </p:sp>
      <p:sp>
        <p:nvSpPr>
          <p:cNvPr id="3" name="Title 2"/>
          <p:cNvSpPr>
            <a:spLocks noGrp="1"/>
          </p:cNvSpPr>
          <p:nvPr>
            <p:ph type="title"/>
          </p:nvPr>
        </p:nvSpPr>
        <p:spPr/>
        <p:txBody>
          <a:bodyPr/>
          <a:lstStyle/>
          <a:p>
            <a:pPr fontAlgn="auto">
              <a:spcAft>
                <a:spcPts val="0"/>
              </a:spcAft>
              <a:defRPr/>
            </a:pPr>
            <a:r>
              <a:rPr lang="en-US" dirty="0" smtClean="0">
                <a:ea typeface="+mj-ea"/>
                <a:cs typeface="+mj-cs"/>
              </a:rPr>
              <a:t>Ch. 10: Africana Psychology</a:t>
            </a:r>
            <a:endParaRPr lang="en-US" dirty="0">
              <a:ea typeface="+mj-ea"/>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3"/>
          <p:cNvSpPr>
            <a:spLocks noGrp="1"/>
          </p:cNvSpPr>
          <p:nvPr>
            <p:ph idx="1"/>
          </p:nvPr>
        </p:nvSpPr>
        <p:spPr/>
        <p:txBody>
          <a:bodyPr/>
          <a:lstStyle/>
          <a:p>
            <a:r>
              <a:rPr lang="en-US" smtClean="0"/>
              <a:t>What about Black psychology?</a:t>
            </a:r>
          </a:p>
          <a:p>
            <a:pPr lvl="1"/>
            <a:r>
              <a:rPr lang="en-US" smtClean="0"/>
              <a:t>A major difference:</a:t>
            </a:r>
          </a:p>
          <a:p>
            <a:pPr lvl="2"/>
            <a:r>
              <a:rPr lang="en-US" smtClean="0"/>
              <a:t>In addition to studying how mental, emotional, physical and environmental factors shape human behavior, </a:t>
            </a:r>
            <a:r>
              <a:rPr lang="en-US" b="1" smtClean="0"/>
              <a:t>Black psychology </a:t>
            </a:r>
            <a:r>
              <a:rPr lang="en-US" smtClean="0"/>
              <a:t>acknowledges that human consciousness and behavior influences and is influenced by spirit.</a:t>
            </a:r>
          </a:p>
          <a:p>
            <a:pPr lvl="2"/>
            <a:r>
              <a:rPr lang="en-US" smtClean="0"/>
              <a:t>More often than not, this results in alternative diagnoses and treatment for perceived mental illness.</a:t>
            </a:r>
          </a:p>
          <a:p>
            <a:pPr lvl="3"/>
            <a:r>
              <a:rPr lang="en-US" smtClean="0"/>
              <a:t>(i.e. some mental/social illnesses are spiritual in nature; no pharmaceutical, therapeutic or psychoanalytic cure exists.  They are spiritual problems and require spiritual answers.</a:t>
            </a:r>
          </a:p>
        </p:txBody>
      </p:sp>
      <p:sp>
        <p:nvSpPr>
          <p:cNvPr id="3" name="Title 2"/>
          <p:cNvSpPr>
            <a:spLocks noGrp="1"/>
          </p:cNvSpPr>
          <p:nvPr>
            <p:ph type="title"/>
          </p:nvPr>
        </p:nvSpPr>
        <p:spPr/>
        <p:txBody>
          <a:bodyPr/>
          <a:lstStyle/>
          <a:p>
            <a:pPr fontAlgn="auto">
              <a:spcAft>
                <a:spcPts val="0"/>
              </a:spcAft>
              <a:defRPr/>
            </a:pPr>
            <a:r>
              <a:rPr lang="en-US" dirty="0" smtClean="0">
                <a:ea typeface="+mj-ea"/>
                <a:cs typeface="+mj-cs"/>
              </a:rPr>
              <a:t>Ch. 10: Africana Psychology</a:t>
            </a:r>
            <a:endParaRPr lang="en-US" dirty="0">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Content Placeholder 3"/>
          <p:cNvSpPr>
            <a:spLocks noGrp="1"/>
          </p:cNvSpPr>
          <p:nvPr>
            <p:ph idx="4294967295"/>
          </p:nvPr>
        </p:nvSpPr>
        <p:spPr/>
        <p:txBody>
          <a:bodyPr/>
          <a:lstStyle/>
          <a:p>
            <a:r>
              <a:rPr lang="en-US" smtClean="0"/>
              <a:t>A Related Concept</a:t>
            </a:r>
          </a:p>
          <a:p>
            <a:pPr lvl="1"/>
            <a:r>
              <a:rPr lang="en-US" smtClean="0"/>
              <a:t>Ethos</a:t>
            </a:r>
          </a:p>
          <a:p>
            <a:pPr lvl="2"/>
            <a:r>
              <a:rPr lang="en-US" smtClean="0"/>
              <a:t>Related to the concept of psychology is the term “ethos”.</a:t>
            </a:r>
          </a:p>
          <a:p>
            <a:pPr lvl="3"/>
            <a:r>
              <a:rPr lang="en-US" b="1" smtClean="0"/>
              <a:t>Ethos</a:t>
            </a:r>
            <a:r>
              <a:rPr lang="en-US" smtClean="0"/>
              <a:t> can be defined as the sum of characteristics and achievements of a people which define and distinguish it from others and gives it its collective self-consciousness and collective personality.  It is the “national or ethnic character” of a people.</a:t>
            </a:r>
          </a:p>
        </p:txBody>
      </p:sp>
      <p:pic>
        <p:nvPicPr>
          <p:cNvPr id="3" name="Title 2"/>
          <p:cNvPicPr>
            <a:picLocks noGrp="1" noChangeArrowheads="1"/>
          </p:cNvPicPr>
          <p:nvPr>
            <p:ph type="title" idx="4294967295"/>
          </p:nvPr>
        </p:nvPicPr>
        <p:blipFill>
          <a:blip r:embed="rId3" cstate="print"/>
          <a:srcRect/>
          <a:stretch>
            <a:fillRect/>
          </a:stretch>
        </p:blipFill>
        <p:spPr bwMode="auto">
          <a:xfrm>
            <a:off x="450850" y="268288"/>
            <a:ext cx="8242300" cy="1158875"/>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3"/>
          <p:cNvSpPr>
            <a:spLocks noGrp="1"/>
          </p:cNvSpPr>
          <p:nvPr>
            <p:ph idx="1"/>
          </p:nvPr>
        </p:nvSpPr>
        <p:spPr/>
        <p:txBody>
          <a:bodyPr/>
          <a:lstStyle/>
          <a:p>
            <a:r>
              <a:rPr lang="en-US" smtClean="0"/>
              <a:t>Black Psychology</a:t>
            </a:r>
          </a:p>
          <a:p>
            <a:pPr lvl="1"/>
            <a:r>
              <a:rPr lang="en-US" smtClean="0"/>
              <a:t>Historical Origins</a:t>
            </a:r>
          </a:p>
          <a:p>
            <a:pPr lvl="1"/>
            <a:endParaRPr lang="en-US" smtClean="0"/>
          </a:p>
          <a:p>
            <a:pPr lvl="2"/>
            <a:r>
              <a:rPr lang="en-US" smtClean="0"/>
              <a:t>In 1920, Francis Sumner became the first African American to receive a Ph.D. in psychology.</a:t>
            </a:r>
          </a:p>
          <a:p>
            <a:pPr lvl="2"/>
            <a:endParaRPr lang="en-US" smtClean="0"/>
          </a:p>
          <a:p>
            <a:pPr lvl="2"/>
            <a:r>
              <a:rPr lang="en-US" smtClean="0"/>
              <a:t>In 1968, African American psychologists founded the Association of Black Psychologists.   </a:t>
            </a:r>
          </a:p>
          <a:p>
            <a:pPr lvl="3"/>
            <a:r>
              <a:rPr lang="en-US" smtClean="0"/>
              <a:t>The association quickly went “about the business of setting forth new definitions, conceptual models, test theories, normative behavior…,” grounded in “the Black experience.”</a:t>
            </a:r>
          </a:p>
        </p:txBody>
      </p:sp>
      <p:sp>
        <p:nvSpPr>
          <p:cNvPr id="3" name="Title 2"/>
          <p:cNvSpPr>
            <a:spLocks noGrp="1"/>
          </p:cNvSpPr>
          <p:nvPr>
            <p:ph type="title"/>
          </p:nvPr>
        </p:nvSpPr>
        <p:spPr/>
        <p:txBody>
          <a:bodyPr/>
          <a:lstStyle/>
          <a:p>
            <a:pPr fontAlgn="auto">
              <a:spcAft>
                <a:spcPts val="0"/>
              </a:spcAft>
              <a:defRPr/>
            </a:pPr>
            <a:r>
              <a:rPr lang="en-US" dirty="0" smtClean="0">
                <a:ea typeface="+mj-ea"/>
                <a:cs typeface="+mj-cs"/>
              </a:rPr>
              <a:t>Ch. 10: Africana Psychology</a:t>
            </a:r>
            <a:endParaRPr lang="en-US" dirty="0">
              <a:ea typeface="+mj-ea"/>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3"/>
          <p:cNvSpPr>
            <a:spLocks noGrp="1"/>
          </p:cNvSpPr>
          <p:nvPr>
            <p:ph idx="1"/>
          </p:nvPr>
        </p:nvSpPr>
        <p:spPr/>
        <p:txBody>
          <a:bodyPr/>
          <a:lstStyle/>
          <a:p>
            <a:r>
              <a:rPr lang="en-US" smtClean="0"/>
              <a:t>Black Psychology</a:t>
            </a:r>
          </a:p>
          <a:p>
            <a:pPr lvl="1"/>
            <a:r>
              <a:rPr lang="en-US" smtClean="0"/>
              <a:t>Historical Origins</a:t>
            </a:r>
          </a:p>
          <a:p>
            <a:pPr lvl="1"/>
            <a:endParaRPr lang="en-US" smtClean="0"/>
          </a:p>
          <a:p>
            <a:pPr lvl="2"/>
            <a:r>
              <a:rPr lang="en-US" smtClean="0"/>
              <a:t>The manifestation of these new critiques and concerns brought by African American psychologists resulted in the development of three major schools of Black psychology.   These are the </a:t>
            </a:r>
            <a:r>
              <a:rPr lang="en-US" b="1" smtClean="0"/>
              <a:t>traditional</a:t>
            </a:r>
            <a:r>
              <a:rPr lang="en-US" smtClean="0"/>
              <a:t>, </a:t>
            </a:r>
            <a:r>
              <a:rPr lang="en-US" b="1" smtClean="0"/>
              <a:t>reformist</a:t>
            </a:r>
            <a:r>
              <a:rPr lang="en-US" smtClean="0"/>
              <a:t> and </a:t>
            </a:r>
            <a:r>
              <a:rPr lang="en-US" b="1" smtClean="0"/>
              <a:t>radical</a:t>
            </a:r>
            <a:r>
              <a:rPr lang="en-US" smtClean="0"/>
              <a:t> schools.</a:t>
            </a:r>
          </a:p>
        </p:txBody>
      </p:sp>
      <p:sp>
        <p:nvSpPr>
          <p:cNvPr id="3" name="Title 2"/>
          <p:cNvSpPr>
            <a:spLocks noGrp="1"/>
          </p:cNvSpPr>
          <p:nvPr>
            <p:ph type="title"/>
          </p:nvPr>
        </p:nvSpPr>
        <p:spPr/>
        <p:txBody>
          <a:bodyPr/>
          <a:lstStyle/>
          <a:p>
            <a:pPr fontAlgn="auto">
              <a:spcAft>
                <a:spcPts val="0"/>
              </a:spcAft>
              <a:defRPr/>
            </a:pPr>
            <a:r>
              <a:rPr lang="en-US" dirty="0" smtClean="0">
                <a:ea typeface="+mj-ea"/>
                <a:cs typeface="+mj-cs"/>
              </a:rPr>
              <a:t>Ch. 10: Africana Psychology</a:t>
            </a:r>
            <a:endParaRPr lang="en-US" dirty="0">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3"/>
          <p:cNvSpPr>
            <a:spLocks noGrp="1"/>
          </p:cNvSpPr>
          <p:nvPr>
            <p:ph idx="1"/>
          </p:nvPr>
        </p:nvSpPr>
        <p:spPr/>
        <p:txBody>
          <a:bodyPr/>
          <a:lstStyle/>
          <a:p>
            <a:r>
              <a:rPr lang="en-US" smtClean="0"/>
              <a:t>Three Major Schools</a:t>
            </a:r>
          </a:p>
          <a:p>
            <a:pPr lvl="1"/>
            <a:r>
              <a:rPr lang="en-US" smtClean="0"/>
              <a:t>The Traditional School</a:t>
            </a:r>
          </a:p>
          <a:p>
            <a:pPr lvl="2"/>
            <a:r>
              <a:rPr lang="en-US" smtClean="0"/>
              <a:t>Characteristics </a:t>
            </a:r>
          </a:p>
          <a:p>
            <a:pPr lvl="3"/>
            <a:r>
              <a:rPr lang="en-US" smtClean="0"/>
              <a:t>The Traditional School is defined by:</a:t>
            </a:r>
          </a:p>
          <a:p>
            <a:pPr lvl="4"/>
            <a:r>
              <a:rPr lang="en-US" smtClean="0"/>
              <a:t>Its defensive and/or reactive posture</a:t>
            </a:r>
          </a:p>
          <a:p>
            <a:pPr lvl="4"/>
            <a:r>
              <a:rPr lang="en-US" smtClean="0"/>
              <a:t>Its lack of concern for the development of a Black psychology and its continued support of the Eurocentric model with minor changes.</a:t>
            </a:r>
          </a:p>
          <a:p>
            <a:pPr lvl="4"/>
            <a:r>
              <a:rPr lang="en-US" smtClean="0"/>
              <a:t>Its concern with changing White attitudes</a:t>
            </a:r>
          </a:p>
          <a:p>
            <a:pPr lvl="4"/>
            <a:r>
              <a:rPr lang="en-US" smtClean="0"/>
              <a:t>Its being essentially critical without offering substantial correctives</a:t>
            </a:r>
          </a:p>
          <a:p>
            <a:pPr lvl="1"/>
            <a:endParaRPr lang="en-US" smtClean="0"/>
          </a:p>
        </p:txBody>
      </p:sp>
      <p:sp>
        <p:nvSpPr>
          <p:cNvPr id="3" name="Title 2"/>
          <p:cNvSpPr>
            <a:spLocks noGrp="1"/>
          </p:cNvSpPr>
          <p:nvPr>
            <p:ph type="title"/>
          </p:nvPr>
        </p:nvSpPr>
        <p:spPr/>
        <p:txBody>
          <a:bodyPr/>
          <a:lstStyle/>
          <a:p>
            <a:pPr fontAlgn="auto">
              <a:spcAft>
                <a:spcPts val="0"/>
              </a:spcAft>
              <a:defRPr/>
            </a:pPr>
            <a:r>
              <a:rPr lang="en-US" dirty="0" smtClean="0">
                <a:ea typeface="+mj-ea"/>
                <a:cs typeface="+mj-cs"/>
              </a:rPr>
              <a:t>Ch. 10: Africana Psychology</a:t>
            </a:r>
            <a:endParaRPr lang="en-US" dirty="0">
              <a:ea typeface="+mj-ea"/>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Content Placeholder 3"/>
          <p:cNvSpPr>
            <a:spLocks noGrp="1"/>
          </p:cNvSpPr>
          <p:nvPr>
            <p:ph idx="1"/>
          </p:nvPr>
        </p:nvSpPr>
        <p:spPr/>
        <p:txBody>
          <a:bodyPr/>
          <a:lstStyle/>
          <a:p>
            <a:r>
              <a:rPr lang="en-US" smtClean="0"/>
              <a:t>Three Major Schools</a:t>
            </a:r>
          </a:p>
          <a:p>
            <a:pPr lvl="1"/>
            <a:r>
              <a:rPr lang="en-US" smtClean="0"/>
              <a:t>The Reformist School</a:t>
            </a:r>
          </a:p>
          <a:p>
            <a:pPr lvl="2"/>
            <a:r>
              <a:rPr lang="en-US" smtClean="0"/>
              <a:t>Characteristics </a:t>
            </a:r>
          </a:p>
          <a:p>
            <a:pPr lvl="3"/>
            <a:r>
              <a:rPr lang="en-US" smtClean="0"/>
              <a:t>The Reformist School is marked by:</a:t>
            </a:r>
          </a:p>
          <a:p>
            <a:pPr lvl="4"/>
            <a:r>
              <a:rPr lang="en-US" smtClean="0"/>
              <a:t>A period of historical evolution</a:t>
            </a:r>
          </a:p>
          <a:p>
            <a:pPr lvl="4"/>
            <a:r>
              <a:rPr lang="en-US" smtClean="0"/>
              <a:t>Its partial concerns for White attitudes and behavior</a:t>
            </a:r>
          </a:p>
          <a:p>
            <a:pPr lvl="4"/>
            <a:r>
              <a:rPr lang="en-US" smtClean="0"/>
              <a:t>Its focus on change in public policy as opposed to simply attitudinal change</a:t>
            </a:r>
          </a:p>
          <a:p>
            <a:pPr lvl="4"/>
            <a:r>
              <a:rPr lang="en-US" smtClean="0"/>
              <a:t>Its partial advocacy of an Afrocenric psychology</a:t>
            </a:r>
          </a:p>
          <a:p>
            <a:pPr lvl="4"/>
            <a:r>
              <a:rPr lang="en-US" smtClean="0"/>
              <a:t>Its focus on change that would benefit  U.S. society</a:t>
            </a:r>
          </a:p>
        </p:txBody>
      </p:sp>
      <p:sp>
        <p:nvSpPr>
          <p:cNvPr id="3" name="Title 2"/>
          <p:cNvSpPr>
            <a:spLocks noGrp="1"/>
          </p:cNvSpPr>
          <p:nvPr>
            <p:ph type="title"/>
          </p:nvPr>
        </p:nvSpPr>
        <p:spPr/>
        <p:txBody>
          <a:bodyPr/>
          <a:lstStyle/>
          <a:p>
            <a:pPr fontAlgn="auto">
              <a:spcAft>
                <a:spcPts val="0"/>
              </a:spcAft>
              <a:defRPr/>
            </a:pPr>
            <a:r>
              <a:rPr lang="en-US" dirty="0" smtClean="0">
                <a:ea typeface="+mj-ea"/>
                <a:cs typeface="+mj-cs"/>
              </a:rPr>
              <a:t>Ch. 10: Africana Psychology</a:t>
            </a:r>
            <a:endParaRPr lang="en-US" dirty="0">
              <a:ea typeface="+mj-ea"/>
              <a:cs typeface="+mj-cs"/>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2004:Templates:Presentations:Designs:Sateen</Template>
  <TotalTime>445</TotalTime>
  <Words>1369</Words>
  <Application>Microsoft Office PowerPoint</Application>
  <PresentationFormat>On-screen Show (4:3)</PresentationFormat>
  <Paragraphs>165</Paragraphs>
  <Slides>23</Slides>
  <Notes>22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CH. 10: Africana Psychology</vt:lpstr>
      <vt:lpstr>Ch. 10: Africana Psychology</vt:lpstr>
      <vt:lpstr>Ch. 10: Africana Psychology</vt:lpstr>
      <vt:lpstr>Ch. 10: Africana Psychology</vt:lpstr>
      <vt:lpstr>PowerPoint Presentation</vt:lpstr>
      <vt:lpstr>Ch. 10: Africana Psychology</vt:lpstr>
      <vt:lpstr>Ch. 10: Africana Psychology</vt:lpstr>
      <vt:lpstr>Ch. 10: Africana Psychology</vt:lpstr>
      <vt:lpstr>Ch. 10: Africana Psychology</vt:lpstr>
      <vt:lpstr>Ch. 10: Africana Psychology</vt:lpstr>
      <vt:lpstr>PowerPoint Presentation</vt:lpstr>
      <vt:lpstr>PowerPoint Presentation</vt:lpstr>
      <vt:lpstr>PowerPoint Presentation</vt:lpstr>
      <vt:lpstr>PowerPoint Presentation</vt:lpstr>
      <vt:lpstr>PowerPoint Presentation</vt:lpstr>
      <vt:lpstr>PowerPoint Presentation</vt:lpstr>
      <vt:lpstr>Cross Model of Nigrescence</vt:lpstr>
      <vt:lpstr>Ch. 10: Africana Psychology</vt:lpstr>
      <vt:lpstr>PowerPoint Presentation</vt:lpstr>
      <vt:lpstr>PowerPoint Presentation</vt:lpstr>
      <vt:lpstr>PowerPoint Presentation</vt:lpstr>
      <vt:lpstr>PowerPoint Presentation</vt:lpstr>
      <vt:lpstr>PowerPoint Presentation</vt:lpstr>
    </vt:vector>
  </TitlesOfParts>
  <Company>University Of Houston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Nigrescence 5-Stage Model</dc:title>
  <dc:creator>mcrawfor</dc:creator>
  <cp:lastModifiedBy>Marlon Smith</cp:lastModifiedBy>
  <cp:revision>34</cp:revision>
  <dcterms:created xsi:type="dcterms:W3CDTF">2009-01-24T22:33:52Z</dcterms:created>
  <dcterms:modified xsi:type="dcterms:W3CDTF">2018-04-16T02:22:24Z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TC300004971033</vt:lpwstr>
  </property>
</Properties>
</file>