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257" r:id="rId3"/>
    <p:sldId id="269" r:id="rId4"/>
    <p:sldId id="259" r:id="rId5"/>
    <p:sldId id="262" r:id="rId6"/>
    <p:sldId id="270" r:id="rId7"/>
    <p:sldId id="271" r:id="rId8"/>
    <p:sldId id="272" r:id="rId9"/>
    <p:sldId id="273" r:id="rId10"/>
    <p:sldId id="274" r:id="rId11"/>
    <p:sldId id="278" r:id="rId12"/>
    <p:sldId id="279" r:id="rId13"/>
    <p:sldId id="26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B7B7DA-9FFE-462C-A82A-8AE3A2CD406F}" v="660" dt="2023-08-16T15:19:17.6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712" autoAdjust="0"/>
  </p:normalViewPr>
  <p:slideViewPr>
    <p:cSldViewPr snapToGrid="0">
      <p:cViewPr varScale="1">
        <p:scale>
          <a:sx n="105" d="100"/>
          <a:sy n="105" d="100"/>
        </p:scale>
        <p:origin x="92" y="108"/>
      </p:cViewPr>
      <p:guideLst/>
    </p:cSldViewPr>
  </p:slideViewPr>
  <p:notesTextViewPr>
    <p:cViewPr>
      <p:scale>
        <a:sx n="1" d="1"/>
        <a:sy n="1" d="1"/>
      </p:scale>
      <p:origin x="0" y="0"/>
    </p:cViewPr>
  </p:notesTextViewPr>
  <p:notesViewPr>
    <p:cSldViewPr snapToGrid="0" showGuides="1">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j black" userId="69d04372833c53a2" providerId="LiveId" clId="{94B7B7DA-9FFE-462C-A82A-8AE3A2CD406F}"/>
    <pc:docChg chg="undo custSel addSld delSld modSld sldOrd">
      <pc:chgData name="dj black" userId="69d04372833c53a2" providerId="LiveId" clId="{94B7B7DA-9FFE-462C-A82A-8AE3A2CD406F}" dt="2023-08-16T15:20:48.414" v="8198" actId="20577"/>
      <pc:docMkLst>
        <pc:docMk/>
      </pc:docMkLst>
      <pc:sldChg chg="modSp mod">
        <pc:chgData name="dj black" userId="69d04372833c53a2" providerId="LiveId" clId="{94B7B7DA-9FFE-462C-A82A-8AE3A2CD406F}" dt="2023-08-14T14:12:48.823" v="222" actId="6549"/>
        <pc:sldMkLst>
          <pc:docMk/>
          <pc:sldMk cId="4080338747" sldId="257"/>
        </pc:sldMkLst>
        <pc:spChg chg="mod">
          <ac:chgData name="dj black" userId="69d04372833c53a2" providerId="LiveId" clId="{94B7B7DA-9FFE-462C-A82A-8AE3A2CD406F}" dt="2023-08-14T14:12:48.823" v="222" actId="6549"/>
          <ac:spMkLst>
            <pc:docMk/>
            <pc:sldMk cId="4080338747" sldId="257"/>
            <ac:spMk id="2" creationId="{C8F58AE6-56F6-44E8-8BBF-23277B1773E4}"/>
          </ac:spMkLst>
        </pc:spChg>
        <pc:spChg chg="mod">
          <ac:chgData name="dj black" userId="69d04372833c53a2" providerId="LiveId" clId="{94B7B7DA-9FFE-462C-A82A-8AE3A2CD406F}" dt="2023-08-14T13:27:51.386" v="23" actId="20577"/>
          <ac:spMkLst>
            <pc:docMk/>
            <pc:sldMk cId="4080338747" sldId="257"/>
            <ac:spMk id="9" creationId="{97BF3ABE-605D-DAAA-0ECB-1F7E389F2E5B}"/>
          </ac:spMkLst>
        </pc:spChg>
        <pc:spChg chg="mod">
          <ac:chgData name="dj black" userId="69d04372833c53a2" providerId="LiveId" clId="{94B7B7DA-9FFE-462C-A82A-8AE3A2CD406F}" dt="2023-08-14T13:27:57.481" v="33" actId="20577"/>
          <ac:spMkLst>
            <pc:docMk/>
            <pc:sldMk cId="4080338747" sldId="257"/>
            <ac:spMk id="13" creationId="{695DD8A9-7B3E-FB9C-92D6-180A67DF04BF}"/>
          </ac:spMkLst>
        </pc:spChg>
        <pc:spChg chg="mod">
          <ac:chgData name="dj black" userId="69d04372833c53a2" providerId="LiveId" clId="{94B7B7DA-9FFE-462C-A82A-8AE3A2CD406F}" dt="2023-08-14T13:28:23.266" v="51" actId="20577"/>
          <ac:spMkLst>
            <pc:docMk/>
            <pc:sldMk cId="4080338747" sldId="257"/>
            <ac:spMk id="16" creationId="{5BB67FDF-6B33-35D8-60A6-40E62CE16140}"/>
          </ac:spMkLst>
        </pc:spChg>
      </pc:sldChg>
      <pc:sldChg chg="modSp mod ord">
        <pc:chgData name="dj black" userId="69d04372833c53a2" providerId="LiveId" clId="{94B7B7DA-9FFE-462C-A82A-8AE3A2CD406F}" dt="2023-08-14T17:08:16.603" v="3297" actId="6549"/>
        <pc:sldMkLst>
          <pc:docMk/>
          <pc:sldMk cId="3089782522" sldId="259"/>
        </pc:sldMkLst>
        <pc:spChg chg="mod">
          <ac:chgData name="dj black" userId="69d04372833c53a2" providerId="LiveId" clId="{94B7B7DA-9FFE-462C-A82A-8AE3A2CD406F}" dt="2023-08-14T17:08:16.603" v="3297" actId="6549"/>
          <ac:spMkLst>
            <pc:docMk/>
            <pc:sldMk cId="3089782522" sldId="259"/>
            <ac:spMk id="8" creationId="{34490EE2-6787-382C-C3BC-4625B59AB995}"/>
          </ac:spMkLst>
        </pc:spChg>
        <pc:spChg chg="mod">
          <ac:chgData name="dj black" userId="69d04372833c53a2" providerId="LiveId" clId="{94B7B7DA-9FFE-462C-A82A-8AE3A2CD406F}" dt="2023-08-14T17:07:18.565" v="3230" actId="1076"/>
          <ac:spMkLst>
            <pc:docMk/>
            <pc:sldMk cId="3089782522" sldId="259"/>
            <ac:spMk id="9" creationId="{5CE4768F-BD77-2E46-E1AD-578F78ADDD59}"/>
          </ac:spMkLst>
        </pc:spChg>
      </pc:sldChg>
      <pc:sldChg chg="delSp modSp del mod">
        <pc:chgData name="dj black" userId="69d04372833c53a2" providerId="LiveId" clId="{94B7B7DA-9FFE-462C-A82A-8AE3A2CD406F}" dt="2023-08-14T18:28:02.198" v="6039" actId="47"/>
        <pc:sldMkLst>
          <pc:docMk/>
          <pc:sldMk cId="2169832658" sldId="260"/>
        </pc:sldMkLst>
        <pc:spChg chg="mod">
          <ac:chgData name="dj black" userId="69d04372833c53a2" providerId="LiveId" clId="{94B7B7DA-9FFE-462C-A82A-8AE3A2CD406F}" dt="2023-08-14T14:45:13.681" v="1301" actId="14100"/>
          <ac:spMkLst>
            <pc:docMk/>
            <pc:sldMk cId="2169832658" sldId="260"/>
            <ac:spMk id="8" creationId="{52C2DB72-01A8-424A-8CEF-8BD2418A8D25}"/>
          </ac:spMkLst>
        </pc:spChg>
        <pc:spChg chg="mod">
          <ac:chgData name="dj black" userId="69d04372833c53a2" providerId="LiveId" clId="{94B7B7DA-9FFE-462C-A82A-8AE3A2CD406F}" dt="2023-08-14T14:45:04.663" v="1299" actId="207"/>
          <ac:spMkLst>
            <pc:docMk/>
            <pc:sldMk cId="2169832658" sldId="260"/>
            <ac:spMk id="11" creationId="{5F253864-26FA-4AB1-9F0A-4F57D870EE85}"/>
          </ac:spMkLst>
        </pc:spChg>
        <pc:spChg chg="mod">
          <ac:chgData name="dj black" userId="69d04372833c53a2" providerId="LiveId" clId="{94B7B7DA-9FFE-462C-A82A-8AE3A2CD406F}" dt="2023-08-14T14:45:26.119" v="1412" actId="1037"/>
          <ac:spMkLst>
            <pc:docMk/>
            <pc:sldMk cId="2169832658" sldId="260"/>
            <ac:spMk id="14" creationId="{1D0A4E21-00BC-4451-94C9-943503852954}"/>
          </ac:spMkLst>
        </pc:spChg>
        <pc:picChg chg="del mod">
          <ac:chgData name="dj black" userId="69d04372833c53a2" providerId="LiveId" clId="{94B7B7DA-9FFE-462C-A82A-8AE3A2CD406F}" dt="2023-08-14T14:45:32.124" v="1414" actId="478"/>
          <ac:picMkLst>
            <pc:docMk/>
            <pc:sldMk cId="2169832658" sldId="260"/>
            <ac:picMk id="9" creationId="{06C53878-3381-C6B3-8BF5-B66A8C2D0059}"/>
          </ac:picMkLst>
        </pc:picChg>
      </pc:sldChg>
      <pc:sldChg chg="delSp modSp del mod ord">
        <pc:chgData name="dj black" userId="69d04372833c53a2" providerId="LiveId" clId="{94B7B7DA-9FFE-462C-A82A-8AE3A2CD406F}" dt="2023-08-14T18:20:07.890" v="5953" actId="47"/>
        <pc:sldMkLst>
          <pc:docMk/>
          <pc:sldMk cId="3879804219" sldId="261"/>
        </pc:sldMkLst>
        <pc:spChg chg="mod">
          <ac:chgData name="dj black" userId="69d04372833c53a2" providerId="LiveId" clId="{94B7B7DA-9FFE-462C-A82A-8AE3A2CD406F}" dt="2023-08-14T18:06:27.895" v="5169" actId="20577"/>
          <ac:spMkLst>
            <pc:docMk/>
            <pc:sldMk cId="3879804219" sldId="261"/>
            <ac:spMk id="5" creationId="{C8855392-9FED-4979-8AC6-A73037648D43}"/>
          </ac:spMkLst>
        </pc:spChg>
        <pc:spChg chg="mod">
          <ac:chgData name="dj black" userId="69d04372833c53a2" providerId="LiveId" clId="{94B7B7DA-9FFE-462C-A82A-8AE3A2CD406F}" dt="2023-08-14T14:44:21.800" v="1280" actId="20577"/>
          <ac:spMkLst>
            <pc:docMk/>
            <pc:sldMk cId="3879804219" sldId="261"/>
            <ac:spMk id="9" creationId="{8BED1379-2C64-4902-A414-90051165C903}"/>
          </ac:spMkLst>
        </pc:spChg>
        <pc:spChg chg="mod">
          <ac:chgData name="dj black" userId="69d04372833c53a2" providerId="LiveId" clId="{94B7B7DA-9FFE-462C-A82A-8AE3A2CD406F}" dt="2023-08-14T18:07:37.416" v="5206" actId="3064"/>
          <ac:spMkLst>
            <pc:docMk/>
            <pc:sldMk cId="3879804219" sldId="261"/>
            <ac:spMk id="15" creationId="{D3AFF705-E7FA-6D21-D491-79889F04DAFF}"/>
          </ac:spMkLst>
        </pc:spChg>
        <pc:spChg chg="mod">
          <ac:chgData name="dj black" userId="69d04372833c53a2" providerId="LiveId" clId="{94B7B7DA-9FFE-462C-A82A-8AE3A2CD406F}" dt="2023-08-14T18:07:56.574" v="5249" actId="3064"/>
          <ac:spMkLst>
            <pc:docMk/>
            <pc:sldMk cId="3879804219" sldId="261"/>
            <ac:spMk id="20" creationId="{C159784E-C860-E25E-7653-51A7BB406528}"/>
          </ac:spMkLst>
        </pc:spChg>
        <pc:spChg chg="mod">
          <ac:chgData name="dj black" userId="69d04372833c53a2" providerId="LiveId" clId="{94B7B7DA-9FFE-462C-A82A-8AE3A2CD406F}" dt="2023-08-14T18:08:13.806" v="5280" actId="3064"/>
          <ac:spMkLst>
            <pc:docMk/>
            <pc:sldMk cId="3879804219" sldId="261"/>
            <ac:spMk id="23" creationId="{605596FC-9755-191A-37F8-2623CB419024}"/>
          </ac:spMkLst>
        </pc:spChg>
        <pc:picChg chg="del">
          <ac:chgData name="dj black" userId="69d04372833c53a2" providerId="LiveId" clId="{94B7B7DA-9FFE-462C-A82A-8AE3A2CD406F}" dt="2023-08-14T18:06:41.597" v="5170" actId="478"/>
          <ac:picMkLst>
            <pc:docMk/>
            <pc:sldMk cId="3879804219" sldId="261"/>
            <ac:picMk id="3" creationId="{2C0F04BE-6BDC-61C5-6B40-E37EFAFC927B}"/>
          </ac:picMkLst>
        </pc:picChg>
        <pc:picChg chg="del">
          <ac:chgData name="dj black" userId="69d04372833c53a2" providerId="LiveId" clId="{94B7B7DA-9FFE-462C-A82A-8AE3A2CD406F}" dt="2023-08-14T18:06:43.655" v="5171" actId="478"/>
          <ac:picMkLst>
            <pc:docMk/>
            <pc:sldMk cId="3879804219" sldId="261"/>
            <ac:picMk id="6" creationId="{C44097F1-610A-8BE8-06ED-432FDE60731C}"/>
          </ac:picMkLst>
        </pc:picChg>
        <pc:picChg chg="del">
          <ac:chgData name="dj black" userId="69d04372833c53a2" providerId="LiveId" clId="{94B7B7DA-9FFE-462C-A82A-8AE3A2CD406F}" dt="2023-08-14T18:07:03.758" v="5176" actId="478"/>
          <ac:picMkLst>
            <pc:docMk/>
            <pc:sldMk cId="3879804219" sldId="261"/>
            <ac:picMk id="26" creationId="{013E54DE-0A79-7335-7F4C-CD4DDF72DAF5}"/>
          </ac:picMkLst>
        </pc:picChg>
        <pc:picChg chg="del">
          <ac:chgData name="dj black" userId="69d04372833c53a2" providerId="LiveId" clId="{94B7B7DA-9FFE-462C-A82A-8AE3A2CD406F}" dt="2023-08-14T18:06:48.765" v="5172" actId="478"/>
          <ac:picMkLst>
            <pc:docMk/>
            <pc:sldMk cId="3879804219" sldId="261"/>
            <ac:picMk id="27" creationId="{D81CD365-A4A4-0C9E-2B4E-DC6C28E407F5}"/>
          </ac:picMkLst>
        </pc:picChg>
        <pc:picChg chg="del">
          <ac:chgData name="dj black" userId="69d04372833c53a2" providerId="LiveId" clId="{94B7B7DA-9FFE-462C-A82A-8AE3A2CD406F}" dt="2023-08-14T18:07:06.070" v="5177" actId="478"/>
          <ac:picMkLst>
            <pc:docMk/>
            <pc:sldMk cId="3879804219" sldId="261"/>
            <ac:picMk id="28" creationId="{DC620E24-B4FA-42F1-B64B-7EFC00C50F69}"/>
          </ac:picMkLst>
        </pc:picChg>
        <pc:picChg chg="del">
          <ac:chgData name="dj black" userId="69d04372833c53a2" providerId="LiveId" clId="{94B7B7DA-9FFE-462C-A82A-8AE3A2CD406F}" dt="2023-08-14T18:06:54.452" v="5174" actId="478"/>
          <ac:picMkLst>
            <pc:docMk/>
            <pc:sldMk cId="3879804219" sldId="261"/>
            <ac:picMk id="29" creationId="{09D8BD3C-61E2-F70D-1ACD-0D3119D45F5D}"/>
          </ac:picMkLst>
        </pc:picChg>
        <pc:picChg chg="del">
          <ac:chgData name="dj black" userId="69d04372833c53a2" providerId="LiveId" clId="{94B7B7DA-9FFE-462C-A82A-8AE3A2CD406F}" dt="2023-08-14T18:06:52.002" v="5173" actId="478"/>
          <ac:picMkLst>
            <pc:docMk/>
            <pc:sldMk cId="3879804219" sldId="261"/>
            <ac:picMk id="30" creationId="{5C4B75B9-843D-68D7-13F6-08D77C1C565D}"/>
          </ac:picMkLst>
        </pc:picChg>
        <pc:cxnChg chg="del mod">
          <ac:chgData name="dj black" userId="69d04372833c53a2" providerId="LiveId" clId="{94B7B7DA-9FFE-462C-A82A-8AE3A2CD406F}" dt="2023-08-14T18:06:56.951" v="5175" actId="478"/>
          <ac:cxnSpMkLst>
            <pc:docMk/>
            <pc:sldMk cId="3879804219" sldId="261"/>
            <ac:cxnSpMk id="32" creationId="{25BEB861-A253-7AD9-E2A2-844473DFBE95}"/>
          </ac:cxnSpMkLst>
        </pc:cxnChg>
      </pc:sldChg>
      <pc:sldChg chg="addSp delSp modSp add del mod ord">
        <pc:chgData name="dj black" userId="69d04372833c53a2" providerId="LiveId" clId="{94B7B7DA-9FFE-462C-A82A-8AE3A2CD406F}" dt="2023-08-14T16:34:08.414" v="2192" actId="20578"/>
        <pc:sldMkLst>
          <pc:docMk/>
          <pc:sldMk cId="3803842256" sldId="262"/>
        </pc:sldMkLst>
        <pc:spChg chg="mod">
          <ac:chgData name="dj black" userId="69d04372833c53a2" providerId="LiveId" clId="{94B7B7DA-9FFE-462C-A82A-8AE3A2CD406F}" dt="2023-08-14T16:07:08.062" v="1485" actId="20577"/>
          <ac:spMkLst>
            <pc:docMk/>
            <pc:sldMk cId="3803842256" sldId="262"/>
            <ac:spMk id="3" creationId="{CDDC5365-EA36-45A8-8DBD-A6D8461EB21D}"/>
          </ac:spMkLst>
        </pc:spChg>
        <pc:spChg chg="mod">
          <ac:chgData name="dj black" userId="69d04372833c53a2" providerId="LiveId" clId="{94B7B7DA-9FFE-462C-A82A-8AE3A2CD406F}" dt="2023-08-14T16:34:08.414" v="2192" actId="20578"/>
          <ac:spMkLst>
            <pc:docMk/>
            <pc:sldMk cId="3803842256" sldId="262"/>
            <ac:spMk id="4" creationId="{0D250B89-C4D5-43CB-81F0-EFF4588D7E45}"/>
          </ac:spMkLst>
        </pc:spChg>
        <pc:spChg chg="mod">
          <ac:chgData name="dj black" userId="69d04372833c53a2" providerId="LiveId" clId="{94B7B7DA-9FFE-462C-A82A-8AE3A2CD406F}" dt="2023-08-14T14:17:04.419" v="576" actId="207"/>
          <ac:spMkLst>
            <pc:docMk/>
            <pc:sldMk cId="3803842256" sldId="262"/>
            <ac:spMk id="11" creationId="{08D655AF-5DBD-4954-B607-48D1914FC7DE}"/>
          </ac:spMkLst>
        </pc:spChg>
        <pc:spChg chg="del mod">
          <ac:chgData name="dj black" userId="69d04372833c53a2" providerId="LiveId" clId="{94B7B7DA-9FFE-462C-A82A-8AE3A2CD406F}" dt="2023-08-14T14:16:13.961" v="425" actId="478"/>
          <ac:spMkLst>
            <pc:docMk/>
            <pc:sldMk cId="3803842256" sldId="262"/>
            <ac:spMk id="13" creationId="{4EF60258-6D59-4423-83CC-D7AC9D79D5E5}"/>
          </ac:spMkLst>
        </pc:spChg>
        <pc:spChg chg="mod">
          <ac:chgData name="dj black" userId="69d04372833c53a2" providerId="LiveId" clId="{94B7B7DA-9FFE-462C-A82A-8AE3A2CD406F}" dt="2023-08-14T14:16:57.347" v="575" actId="1038"/>
          <ac:spMkLst>
            <pc:docMk/>
            <pc:sldMk cId="3803842256" sldId="262"/>
            <ac:spMk id="16" creationId="{C2887229-F913-4F63-8EC5-03C72B9082F4}"/>
          </ac:spMkLst>
        </pc:spChg>
        <pc:spChg chg="del">
          <ac:chgData name="dj black" userId="69d04372833c53a2" providerId="LiveId" clId="{94B7B7DA-9FFE-462C-A82A-8AE3A2CD406F}" dt="2023-08-14T14:15:59.363" v="422" actId="478"/>
          <ac:spMkLst>
            <pc:docMk/>
            <pc:sldMk cId="3803842256" sldId="262"/>
            <ac:spMk id="26" creationId="{A55C64F6-3B20-4955-DB01-D841CC5805D4}"/>
          </ac:spMkLst>
        </pc:spChg>
        <pc:picChg chg="add del mod">
          <ac:chgData name="dj black" userId="69d04372833c53a2" providerId="LiveId" clId="{94B7B7DA-9FFE-462C-A82A-8AE3A2CD406F}" dt="2023-08-14T14:18:21.907" v="580" actId="478"/>
          <ac:picMkLst>
            <pc:docMk/>
            <pc:sldMk cId="3803842256" sldId="262"/>
            <ac:picMk id="6" creationId="{F2149881-4F83-5CB7-6F34-AEA258CF7CED}"/>
          </ac:picMkLst>
        </pc:picChg>
        <pc:picChg chg="add mod">
          <ac:chgData name="dj black" userId="69d04372833c53a2" providerId="LiveId" clId="{94B7B7DA-9FFE-462C-A82A-8AE3A2CD406F}" dt="2023-08-14T14:40:03.369" v="1216" actId="1076"/>
          <ac:picMkLst>
            <pc:docMk/>
            <pc:sldMk cId="3803842256" sldId="262"/>
            <ac:picMk id="8" creationId="{CA79269C-96F7-7772-38D2-D93DEF67A147}"/>
          </ac:picMkLst>
        </pc:picChg>
        <pc:picChg chg="add mod">
          <ac:chgData name="dj black" userId="69d04372833c53a2" providerId="LiveId" clId="{94B7B7DA-9FFE-462C-A82A-8AE3A2CD406F}" dt="2023-08-14T14:40:22.905" v="1220" actId="1076"/>
          <ac:picMkLst>
            <pc:docMk/>
            <pc:sldMk cId="3803842256" sldId="262"/>
            <ac:picMk id="10" creationId="{23D8E53C-FE30-7C6F-D1B7-307E63D459B0}"/>
          </ac:picMkLst>
        </pc:picChg>
        <pc:picChg chg="add del">
          <ac:chgData name="dj black" userId="69d04372833c53a2" providerId="LiveId" clId="{94B7B7DA-9FFE-462C-A82A-8AE3A2CD406F}" dt="2023-08-14T14:39:41.300" v="1202"/>
          <ac:picMkLst>
            <pc:docMk/>
            <pc:sldMk cId="3803842256" sldId="262"/>
            <ac:picMk id="15" creationId="{C213085E-4258-7713-2FA5-4D748BB96676}"/>
          </ac:picMkLst>
        </pc:picChg>
        <pc:picChg chg="add mod">
          <ac:chgData name="dj black" userId="69d04372833c53a2" providerId="LiveId" clId="{94B7B7DA-9FFE-462C-A82A-8AE3A2CD406F}" dt="2023-08-14T14:40:15.753" v="1219" actId="1076"/>
          <ac:picMkLst>
            <pc:docMk/>
            <pc:sldMk cId="3803842256" sldId="262"/>
            <ac:picMk id="18" creationId="{6E2DBD1F-A8EA-3A7B-AF99-615AB73D5531}"/>
          </ac:picMkLst>
        </pc:picChg>
        <pc:picChg chg="del mod">
          <ac:chgData name="dj black" userId="69d04372833c53a2" providerId="LiveId" clId="{94B7B7DA-9FFE-462C-A82A-8AE3A2CD406F}" dt="2023-08-14T14:17:10.013" v="577" actId="478"/>
          <ac:picMkLst>
            <pc:docMk/>
            <pc:sldMk cId="3803842256" sldId="262"/>
            <ac:picMk id="27" creationId="{20DCDE2B-FEDB-04E2-6A88-E398695DC977}"/>
          </ac:picMkLst>
        </pc:picChg>
      </pc:sldChg>
      <pc:sldChg chg="modSp mod">
        <pc:chgData name="dj black" userId="69d04372833c53a2" providerId="LiveId" clId="{94B7B7DA-9FFE-462C-A82A-8AE3A2CD406F}" dt="2023-08-16T15:20:48.414" v="8198" actId="20577"/>
        <pc:sldMkLst>
          <pc:docMk/>
          <pc:sldMk cId="613291450" sldId="263"/>
        </pc:sldMkLst>
        <pc:spChg chg="mod">
          <ac:chgData name="dj black" userId="69d04372833c53a2" providerId="LiveId" clId="{94B7B7DA-9FFE-462C-A82A-8AE3A2CD406F}" dt="2023-08-14T14:46:26.960" v="1430" actId="20577"/>
          <ac:spMkLst>
            <pc:docMk/>
            <pc:sldMk cId="613291450" sldId="263"/>
            <ac:spMk id="2" creationId="{C8F58AE6-56F6-44E8-8BBF-23277B1773E4}"/>
          </ac:spMkLst>
        </pc:spChg>
        <pc:spChg chg="mod">
          <ac:chgData name="dj black" userId="69d04372833c53a2" providerId="LiveId" clId="{94B7B7DA-9FFE-462C-A82A-8AE3A2CD406F}" dt="2023-08-16T15:20:48.414" v="8198" actId="20577"/>
          <ac:spMkLst>
            <pc:docMk/>
            <pc:sldMk cId="613291450" sldId="263"/>
            <ac:spMk id="4" creationId="{8B863B31-6429-468C-9624-0D0BBDBACA62}"/>
          </ac:spMkLst>
        </pc:spChg>
      </pc:sldChg>
      <pc:sldChg chg="del">
        <pc:chgData name="dj black" userId="69d04372833c53a2" providerId="LiveId" clId="{94B7B7DA-9FFE-462C-A82A-8AE3A2CD406F}" dt="2023-08-14T14:45:43.383" v="1415" actId="47"/>
        <pc:sldMkLst>
          <pc:docMk/>
          <pc:sldMk cId="3803681713" sldId="265"/>
        </pc:sldMkLst>
      </pc:sldChg>
      <pc:sldChg chg="del">
        <pc:chgData name="dj black" userId="69d04372833c53a2" providerId="LiveId" clId="{94B7B7DA-9FFE-462C-A82A-8AE3A2CD406F}" dt="2023-08-14T14:45:48.269" v="1416" actId="47"/>
        <pc:sldMkLst>
          <pc:docMk/>
          <pc:sldMk cId="2165156506" sldId="266"/>
        </pc:sldMkLst>
      </pc:sldChg>
      <pc:sldChg chg="del">
        <pc:chgData name="dj black" userId="69d04372833c53a2" providerId="LiveId" clId="{94B7B7DA-9FFE-462C-A82A-8AE3A2CD406F}" dt="2023-08-14T14:45:51.711" v="1417" actId="47"/>
        <pc:sldMkLst>
          <pc:docMk/>
          <pc:sldMk cId="1197322356" sldId="267"/>
        </pc:sldMkLst>
      </pc:sldChg>
      <pc:sldChg chg="del">
        <pc:chgData name="dj black" userId="69d04372833c53a2" providerId="LiveId" clId="{94B7B7DA-9FFE-462C-A82A-8AE3A2CD406F}" dt="2023-08-14T14:45:55.692" v="1418" actId="47"/>
        <pc:sldMkLst>
          <pc:docMk/>
          <pc:sldMk cId="830131504" sldId="268"/>
        </pc:sldMkLst>
      </pc:sldChg>
      <pc:sldChg chg="modSp mod ord">
        <pc:chgData name="dj black" userId="69d04372833c53a2" providerId="LiveId" clId="{94B7B7DA-9FFE-462C-A82A-8AE3A2CD406F}" dt="2023-08-14T14:15:20.273" v="420" actId="20577"/>
        <pc:sldMkLst>
          <pc:docMk/>
          <pc:sldMk cId="3139664527" sldId="269"/>
        </pc:sldMkLst>
        <pc:spChg chg="mod">
          <ac:chgData name="dj black" userId="69d04372833c53a2" providerId="LiveId" clId="{94B7B7DA-9FFE-462C-A82A-8AE3A2CD406F}" dt="2023-08-14T14:13:05.311" v="230" actId="20577"/>
          <ac:spMkLst>
            <pc:docMk/>
            <pc:sldMk cId="3139664527" sldId="269"/>
            <ac:spMk id="2" creationId="{C8F58AE6-56F6-44E8-8BBF-23277B1773E4}"/>
          </ac:spMkLst>
        </pc:spChg>
        <pc:spChg chg="mod">
          <ac:chgData name="dj black" userId="69d04372833c53a2" providerId="LiveId" clId="{94B7B7DA-9FFE-462C-A82A-8AE3A2CD406F}" dt="2023-08-14T14:15:20.273" v="420" actId="20577"/>
          <ac:spMkLst>
            <pc:docMk/>
            <pc:sldMk cId="3139664527" sldId="269"/>
            <ac:spMk id="4" creationId="{8B863B31-6429-468C-9624-0D0BBDBACA62}"/>
          </ac:spMkLst>
        </pc:spChg>
      </pc:sldChg>
      <pc:sldChg chg="addSp delSp modSp add mod">
        <pc:chgData name="dj black" userId="69d04372833c53a2" providerId="LiveId" clId="{94B7B7DA-9FFE-462C-A82A-8AE3A2CD406F}" dt="2023-08-14T16:33:34.734" v="2179" actId="20577"/>
        <pc:sldMkLst>
          <pc:docMk/>
          <pc:sldMk cId="1043931323" sldId="270"/>
        </pc:sldMkLst>
        <pc:spChg chg="mod">
          <ac:chgData name="dj black" userId="69d04372833c53a2" providerId="LiveId" clId="{94B7B7DA-9FFE-462C-A82A-8AE3A2CD406F}" dt="2023-08-14T16:20:19.476" v="1666" actId="255"/>
          <ac:spMkLst>
            <pc:docMk/>
            <pc:sldMk cId="1043931323" sldId="270"/>
            <ac:spMk id="3" creationId="{CDDC5365-EA36-45A8-8DBD-A6D8461EB21D}"/>
          </ac:spMkLst>
        </pc:spChg>
        <pc:spChg chg="mod">
          <ac:chgData name="dj black" userId="69d04372833c53a2" providerId="LiveId" clId="{94B7B7DA-9FFE-462C-A82A-8AE3A2CD406F}" dt="2023-08-14T16:33:34.734" v="2179" actId="20577"/>
          <ac:spMkLst>
            <pc:docMk/>
            <pc:sldMk cId="1043931323" sldId="270"/>
            <ac:spMk id="4" creationId="{0D250B89-C4D5-43CB-81F0-EFF4588D7E45}"/>
          </ac:spMkLst>
        </pc:spChg>
        <pc:picChg chg="add del mod">
          <ac:chgData name="dj black" userId="69d04372833c53a2" providerId="LiveId" clId="{94B7B7DA-9FFE-462C-A82A-8AE3A2CD406F}" dt="2023-08-14T14:39:31.327" v="1198" actId="21"/>
          <ac:picMkLst>
            <pc:docMk/>
            <pc:sldMk cId="1043931323" sldId="270"/>
            <ac:picMk id="6" creationId="{24CB8F29-62EC-824C-80EC-09CC1022A85E}"/>
          </ac:picMkLst>
        </pc:picChg>
        <pc:picChg chg="del">
          <ac:chgData name="dj black" userId="69d04372833c53a2" providerId="LiveId" clId="{94B7B7DA-9FFE-462C-A82A-8AE3A2CD406F}" dt="2023-08-14T14:37:36.726" v="1195" actId="478"/>
          <ac:picMkLst>
            <pc:docMk/>
            <pc:sldMk cId="1043931323" sldId="270"/>
            <ac:picMk id="8" creationId="{CA79269C-96F7-7772-38D2-D93DEF67A147}"/>
          </ac:picMkLst>
        </pc:picChg>
        <pc:picChg chg="add mod">
          <ac:chgData name="dj black" userId="69d04372833c53a2" providerId="LiveId" clId="{94B7B7DA-9FFE-462C-A82A-8AE3A2CD406F}" dt="2023-08-14T16:13:52.930" v="1590" actId="1076"/>
          <ac:picMkLst>
            <pc:docMk/>
            <pc:sldMk cId="1043931323" sldId="270"/>
            <ac:picMk id="9" creationId="{214635BC-8C1D-EFB9-4FE2-068A027AAA97}"/>
          </ac:picMkLst>
        </pc:picChg>
        <pc:picChg chg="del">
          <ac:chgData name="dj black" userId="69d04372833c53a2" providerId="LiveId" clId="{94B7B7DA-9FFE-462C-A82A-8AE3A2CD406F}" dt="2023-08-14T14:37:53.344" v="1196" actId="478"/>
          <ac:picMkLst>
            <pc:docMk/>
            <pc:sldMk cId="1043931323" sldId="270"/>
            <ac:picMk id="10" creationId="{23D8E53C-FE30-7C6F-D1B7-307E63D459B0}"/>
          </ac:picMkLst>
        </pc:picChg>
        <pc:picChg chg="add mod">
          <ac:chgData name="dj black" userId="69d04372833c53a2" providerId="LiveId" clId="{94B7B7DA-9FFE-462C-A82A-8AE3A2CD406F}" dt="2023-08-14T16:17:05.720" v="1599" actId="1076"/>
          <ac:picMkLst>
            <pc:docMk/>
            <pc:sldMk cId="1043931323" sldId="270"/>
            <ac:picMk id="15" creationId="{7406A86A-9358-F46C-777D-E5ECB9ED6867}"/>
          </ac:picMkLst>
        </pc:picChg>
      </pc:sldChg>
      <pc:sldChg chg="addSp modSp add mod">
        <pc:chgData name="dj black" userId="69d04372833c53a2" providerId="LiveId" clId="{94B7B7DA-9FFE-462C-A82A-8AE3A2CD406F}" dt="2023-08-14T17:16:36.287" v="3462" actId="1076"/>
        <pc:sldMkLst>
          <pc:docMk/>
          <pc:sldMk cId="456718942" sldId="271"/>
        </pc:sldMkLst>
        <pc:spChg chg="mod">
          <ac:chgData name="dj black" userId="69d04372833c53a2" providerId="LiveId" clId="{94B7B7DA-9FFE-462C-A82A-8AE3A2CD406F}" dt="2023-08-14T16:33:46.966" v="2191" actId="20577"/>
          <ac:spMkLst>
            <pc:docMk/>
            <pc:sldMk cId="456718942" sldId="271"/>
            <ac:spMk id="3" creationId="{CDDC5365-EA36-45A8-8DBD-A6D8461EB21D}"/>
          </ac:spMkLst>
        </pc:spChg>
        <pc:spChg chg="mod">
          <ac:chgData name="dj black" userId="69d04372833c53a2" providerId="LiveId" clId="{94B7B7DA-9FFE-462C-A82A-8AE3A2CD406F}" dt="2023-08-14T16:54:42.871" v="2793" actId="20577"/>
          <ac:spMkLst>
            <pc:docMk/>
            <pc:sldMk cId="456718942" sldId="271"/>
            <ac:spMk id="4" creationId="{0D250B89-C4D5-43CB-81F0-EFF4588D7E45}"/>
          </ac:spMkLst>
        </pc:spChg>
        <pc:picChg chg="add mod">
          <ac:chgData name="dj black" userId="69d04372833c53a2" providerId="LiveId" clId="{94B7B7DA-9FFE-462C-A82A-8AE3A2CD406F}" dt="2023-08-14T17:16:36.287" v="3462" actId="1076"/>
          <ac:picMkLst>
            <pc:docMk/>
            <pc:sldMk cId="456718942" sldId="271"/>
            <ac:picMk id="6" creationId="{29CFFA1F-C7AC-A849-E638-5A4A80A292A7}"/>
          </ac:picMkLst>
        </pc:picChg>
      </pc:sldChg>
      <pc:sldChg chg="addSp delSp modSp add mod">
        <pc:chgData name="dj black" userId="69d04372833c53a2" providerId="LiveId" clId="{94B7B7DA-9FFE-462C-A82A-8AE3A2CD406F}" dt="2023-08-14T17:16:30.828" v="3461" actId="1076"/>
        <pc:sldMkLst>
          <pc:docMk/>
          <pc:sldMk cId="409773833" sldId="272"/>
        </pc:sldMkLst>
        <pc:spChg chg="mod">
          <ac:chgData name="dj black" userId="69d04372833c53a2" providerId="LiveId" clId="{94B7B7DA-9FFE-462C-A82A-8AE3A2CD406F}" dt="2023-08-14T16:50:29.159" v="2663" actId="20577"/>
          <ac:spMkLst>
            <pc:docMk/>
            <pc:sldMk cId="409773833" sldId="272"/>
            <ac:spMk id="3" creationId="{CDDC5365-EA36-45A8-8DBD-A6D8461EB21D}"/>
          </ac:spMkLst>
        </pc:spChg>
        <pc:spChg chg="mod">
          <ac:chgData name="dj black" userId="69d04372833c53a2" providerId="LiveId" clId="{94B7B7DA-9FFE-462C-A82A-8AE3A2CD406F}" dt="2023-08-14T17:04:50.537" v="3210" actId="20577"/>
          <ac:spMkLst>
            <pc:docMk/>
            <pc:sldMk cId="409773833" sldId="272"/>
            <ac:spMk id="4" creationId="{0D250B89-C4D5-43CB-81F0-EFF4588D7E45}"/>
          </ac:spMkLst>
        </pc:spChg>
        <pc:picChg chg="del mod">
          <ac:chgData name="dj black" userId="69d04372833c53a2" providerId="LiveId" clId="{94B7B7DA-9FFE-462C-A82A-8AE3A2CD406F}" dt="2023-08-14T16:50:32.430" v="2665" actId="478"/>
          <ac:picMkLst>
            <pc:docMk/>
            <pc:sldMk cId="409773833" sldId="272"/>
            <ac:picMk id="6" creationId="{29CFFA1F-C7AC-A849-E638-5A4A80A292A7}"/>
          </ac:picMkLst>
        </pc:picChg>
        <pc:picChg chg="add mod">
          <ac:chgData name="dj black" userId="69d04372833c53a2" providerId="LiveId" clId="{94B7B7DA-9FFE-462C-A82A-8AE3A2CD406F}" dt="2023-08-14T17:16:30.828" v="3461" actId="1076"/>
          <ac:picMkLst>
            <pc:docMk/>
            <pc:sldMk cId="409773833" sldId="272"/>
            <ac:picMk id="7" creationId="{DE6E9FD4-7F76-CFAE-79C5-853127DD77C1}"/>
          </ac:picMkLst>
        </pc:picChg>
      </pc:sldChg>
      <pc:sldChg chg="addSp delSp modSp add mod">
        <pc:chgData name="dj black" userId="69d04372833c53a2" providerId="LiveId" clId="{94B7B7DA-9FFE-462C-A82A-8AE3A2CD406F}" dt="2023-08-14T17:16:20.858" v="3459" actId="6549"/>
        <pc:sldMkLst>
          <pc:docMk/>
          <pc:sldMk cId="2026213480" sldId="273"/>
        </pc:sldMkLst>
        <pc:spChg chg="mod">
          <ac:chgData name="dj black" userId="69d04372833c53a2" providerId="LiveId" clId="{94B7B7DA-9FFE-462C-A82A-8AE3A2CD406F}" dt="2023-08-14T17:08:43.934" v="3312" actId="20577"/>
          <ac:spMkLst>
            <pc:docMk/>
            <pc:sldMk cId="2026213480" sldId="273"/>
            <ac:spMk id="3" creationId="{CDDC5365-EA36-45A8-8DBD-A6D8461EB21D}"/>
          </ac:spMkLst>
        </pc:spChg>
        <pc:spChg chg="mod">
          <ac:chgData name="dj black" userId="69d04372833c53a2" providerId="LiveId" clId="{94B7B7DA-9FFE-462C-A82A-8AE3A2CD406F}" dt="2023-08-14T17:16:20.858" v="3459" actId="6549"/>
          <ac:spMkLst>
            <pc:docMk/>
            <pc:sldMk cId="2026213480" sldId="273"/>
            <ac:spMk id="4" creationId="{0D250B89-C4D5-43CB-81F0-EFF4588D7E45}"/>
          </ac:spMkLst>
        </pc:spChg>
        <pc:picChg chg="add mod">
          <ac:chgData name="dj black" userId="69d04372833c53a2" providerId="LiveId" clId="{94B7B7DA-9FFE-462C-A82A-8AE3A2CD406F}" dt="2023-08-14T17:16:18.155" v="3458" actId="1076"/>
          <ac:picMkLst>
            <pc:docMk/>
            <pc:sldMk cId="2026213480" sldId="273"/>
            <ac:picMk id="6" creationId="{C062D899-5230-AF29-4877-61634076F56E}"/>
          </ac:picMkLst>
        </pc:picChg>
        <pc:picChg chg="del">
          <ac:chgData name="dj black" userId="69d04372833c53a2" providerId="LiveId" clId="{94B7B7DA-9FFE-462C-A82A-8AE3A2CD406F}" dt="2023-08-14T17:10:17.419" v="3434" actId="478"/>
          <ac:picMkLst>
            <pc:docMk/>
            <pc:sldMk cId="2026213480" sldId="273"/>
            <ac:picMk id="7" creationId="{DE6E9FD4-7F76-CFAE-79C5-853127DD77C1}"/>
          </ac:picMkLst>
        </pc:picChg>
      </pc:sldChg>
      <pc:sldChg chg="addSp delSp modSp add mod">
        <pc:chgData name="dj black" userId="69d04372833c53a2" providerId="LiveId" clId="{94B7B7DA-9FFE-462C-A82A-8AE3A2CD406F}" dt="2023-08-14T18:21:46.492" v="6007" actId="20577"/>
        <pc:sldMkLst>
          <pc:docMk/>
          <pc:sldMk cId="1136467079" sldId="274"/>
        </pc:sldMkLst>
        <pc:spChg chg="mod">
          <ac:chgData name="dj black" userId="69d04372833c53a2" providerId="LiveId" clId="{94B7B7DA-9FFE-462C-A82A-8AE3A2CD406F}" dt="2023-08-14T18:21:46.492" v="6007" actId="20577"/>
          <ac:spMkLst>
            <pc:docMk/>
            <pc:sldMk cId="1136467079" sldId="274"/>
            <ac:spMk id="15" creationId="{D3AFF705-E7FA-6D21-D491-79889F04DAFF}"/>
          </ac:spMkLst>
        </pc:spChg>
        <pc:spChg chg="del mod">
          <ac:chgData name="dj black" userId="69d04372833c53a2" providerId="LiveId" clId="{94B7B7DA-9FFE-462C-A82A-8AE3A2CD406F}" dt="2023-08-14T18:16:51.350" v="5444" actId="478"/>
          <ac:spMkLst>
            <pc:docMk/>
            <pc:sldMk cId="1136467079" sldId="274"/>
            <ac:spMk id="20" creationId="{C159784E-C860-E25E-7653-51A7BB406528}"/>
          </ac:spMkLst>
        </pc:spChg>
        <pc:spChg chg="mod">
          <ac:chgData name="dj black" userId="69d04372833c53a2" providerId="LiveId" clId="{94B7B7DA-9FFE-462C-A82A-8AE3A2CD406F}" dt="2023-08-14T18:16:03.354" v="5420" actId="20577"/>
          <ac:spMkLst>
            <pc:docMk/>
            <pc:sldMk cId="1136467079" sldId="274"/>
            <ac:spMk id="23" creationId="{605596FC-9755-191A-37F8-2623CB419024}"/>
          </ac:spMkLst>
        </pc:spChg>
        <pc:picChg chg="add mod">
          <ac:chgData name="dj black" userId="69d04372833c53a2" providerId="LiveId" clId="{94B7B7DA-9FFE-462C-A82A-8AE3A2CD406F}" dt="2023-08-14T18:18:15.268" v="5596" actId="1076"/>
          <ac:picMkLst>
            <pc:docMk/>
            <pc:sldMk cId="1136467079" sldId="274"/>
            <ac:picMk id="3" creationId="{3B8F9A07-00CC-12F2-CCF9-11F2835DE980}"/>
          </ac:picMkLst>
        </pc:picChg>
        <pc:picChg chg="add mod">
          <ac:chgData name="dj black" userId="69d04372833c53a2" providerId="LiveId" clId="{94B7B7DA-9FFE-462C-A82A-8AE3A2CD406F}" dt="2023-08-14T18:17:32.043" v="5509" actId="1076"/>
          <ac:picMkLst>
            <pc:docMk/>
            <pc:sldMk cId="1136467079" sldId="274"/>
            <ac:picMk id="10" creationId="{6CBDD6E5-7587-D1BC-2719-6F7FC9BB82B8}"/>
          </ac:picMkLst>
        </pc:picChg>
        <pc:picChg chg="add mod">
          <ac:chgData name="dj black" userId="69d04372833c53a2" providerId="LiveId" clId="{94B7B7DA-9FFE-462C-A82A-8AE3A2CD406F}" dt="2023-08-14T18:16:40.819" v="5442" actId="1076"/>
          <ac:picMkLst>
            <pc:docMk/>
            <pc:sldMk cId="1136467079" sldId="274"/>
            <ac:picMk id="14" creationId="{71CE9939-8CF4-D51F-4FE9-B544ED1EE498}"/>
          </ac:picMkLst>
        </pc:picChg>
        <pc:picChg chg="add mod">
          <ac:chgData name="dj black" userId="69d04372833c53a2" providerId="LiveId" clId="{94B7B7DA-9FFE-462C-A82A-8AE3A2CD406F}" dt="2023-08-14T18:16:35.552" v="5441" actId="1076"/>
          <ac:picMkLst>
            <pc:docMk/>
            <pc:sldMk cId="1136467079" sldId="274"/>
            <ac:picMk id="18" creationId="{1DEACCF8-946A-3006-2E1A-401F10D01BD0}"/>
          </ac:picMkLst>
        </pc:picChg>
      </pc:sldChg>
      <pc:sldChg chg="add del">
        <pc:chgData name="dj black" userId="69d04372833c53a2" providerId="LiveId" clId="{94B7B7DA-9FFE-462C-A82A-8AE3A2CD406F}" dt="2023-08-14T18:28:00.723" v="6038" actId="47"/>
        <pc:sldMkLst>
          <pc:docMk/>
          <pc:sldMk cId="4237099825" sldId="275"/>
        </pc:sldMkLst>
      </pc:sldChg>
      <pc:sldChg chg="modSp add del mod">
        <pc:chgData name="dj black" userId="69d04372833c53a2" providerId="LiveId" clId="{94B7B7DA-9FFE-462C-A82A-8AE3A2CD406F}" dt="2023-08-14T19:38:21.202" v="7012" actId="47"/>
        <pc:sldMkLst>
          <pc:docMk/>
          <pc:sldMk cId="1169772664" sldId="276"/>
        </pc:sldMkLst>
        <pc:spChg chg="mod">
          <ac:chgData name="dj black" userId="69d04372833c53a2" providerId="LiveId" clId="{94B7B7DA-9FFE-462C-A82A-8AE3A2CD406F}" dt="2023-08-14T18:27:53.464" v="6037" actId="20577"/>
          <ac:spMkLst>
            <pc:docMk/>
            <pc:sldMk cId="1169772664" sldId="276"/>
            <ac:spMk id="2" creationId="{E199600F-A17E-4354-A7AB-0CC2A43A9354}"/>
          </ac:spMkLst>
        </pc:spChg>
      </pc:sldChg>
      <pc:sldChg chg="add del">
        <pc:chgData name="dj black" userId="69d04372833c53a2" providerId="LiveId" clId="{94B7B7DA-9FFE-462C-A82A-8AE3A2CD406F}" dt="2023-08-14T18:44:19.129" v="6277" actId="2696"/>
        <pc:sldMkLst>
          <pc:docMk/>
          <pc:sldMk cId="1527223486" sldId="277"/>
        </pc:sldMkLst>
      </pc:sldChg>
      <pc:sldChg chg="addSp delSp modSp add mod">
        <pc:chgData name="dj black" userId="69d04372833c53a2" providerId="LiveId" clId="{94B7B7DA-9FFE-462C-A82A-8AE3A2CD406F}" dt="2023-08-14T19:38:33.719" v="7013" actId="14100"/>
        <pc:sldMkLst>
          <pc:docMk/>
          <pc:sldMk cId="244178724" sldId="278"/>
        </pc:sldMkLst>
        <pc:spChg chg="mod">
          <ac:chgData name="dj black" userId="69d04372833c53a2" providerId="LiveId" clId="{94B7B7DA-9FFE-462C-A82A-8AE3A2CD406F}" dt="2023-08-14T18:45:00.517" v="6282" actId="14100"/>
          <ac:spMkLst>
            <pc:docMk/>
            <pc:sldMk cId="244178724" sldId="278"/>
            <ac:spMk id="2" creationId="{E199600F-A17E-4354-A7AB-0CC2A43A9354}"/>
          </ac:spMkLst>
        </pc:spChg>
        <pc:spChg chg="mod">
          <ac:chgData name="dj black" userId="69d04372833c53a2" providerId="LiveId" clId="{94B7B7DA-9FFE-462C-A82A-8AE3A2CD406F}" dt="2023-08-14T19:36:37.289" v="7007" actId="20577"/>
          <ac:spMkLst>
            <pc:docMk/>
            <pc:sldMk cId="244178724" sldId="278"/>
            <ac:spMk id="3" creationId="{FA6A4B49-27C8-46B6-8B11-AD7E8F615E2C}"/>
          </ac:spMkLst>
        </pc:spChg>
        <pc:spChg chg="add mod">
          <ac:chgData name="dj black" userId="69d04372833c53a2" providerId="LiveId" clId="{94B7B7DA-9FFE-462C-A82A-8AE3A2CD406F}" dt="2023-08-14T18:37:50.662" v="6098" actId="14100"/>
          <ac:spMkLst>
            <pc:docMk/>
            <pc:sldMk cId="244178724" sldId="278"/>
            <ac:spMk id="15" creationId="{F21CDE33-97FA-CA2D-BF7D-F4493124832D}"/>
          </ac:spMkLst>
        </pc:spChg>
        <pc:spChg chg="add mod">
          <ac:chgData name="dj black" userId="69d04372833c53a2" providerId="LiveId" clId="{94B7B7DA-9FFE-462C-A82A-8AE3A2CD406F}" dt="2023-08-14T18:37:30.652" v="6096" actId="164"/>
          <ac:spMkLst>
            <pc:docMk/>
            <pc:sldMk cId="244178724" sldId="278"/>
            <ac:spMk id="16" creationId="{6DD97842-51D2-5A38-0E2D-00F25065135D}"/>
          </ac:spMkLst>
        </pc:spChg>
        <pc:spChg chg="add mod">
          <ac:chgData name="dj black" userId="69d04372833c53a2" providerId="LiveId" clId="{94B7B7DA-9FFE-462C-A82A-8AE3A2CD406F}" dt="2023-08-14T18:37:30.652" v="6096" actId="164"/>
          <ac:spMkLst>
            <pc:docMk/>
            <pc:sldMk cId="244178724" sldId="278"/>
            <ac:spMk id="17" creationId="{6C1E0D1B-B2C5-9869-2972-5025A2D0B3A1}"/>
          </ac:spMkLst>
        </pc:spChg>
        <pc:spChg chg="add mod">
          <ac:chgData name="dj black" userId="69d04372833c53a2" providerId="LiveId" clId="{94B7B7DA-9FFE-462C-A82A-8AE3A2CD406F}" dt="2023-08-14T18:37:30.652" v="6096" actId="164"/>
          <ac:spMkLst>
            <pc:docMk/>
            <pc:sldMk cId="244178724" sldId="278"/>
            <ac:spMk id="18" creationId="{F98B68CF-A378-44C4-E70B-FB456D3433C0}"/>
          </ac:spMkLst>
        </pc:spChg>
        <pc:spChg chg="add mod">
          <ac:chgData name="dj black" userId="69d04372833c53a2" providerId="LiveId" clId="{94B7B7DA-9FFE-462C-A82A-8AE3A2CD406F}" dt="2023-08-14T19:33:51.805" v="6894" actId="1076"/>
          <ac:spMkLst>
            <pc:docMk/>
            <pc:sldMk cId="244178724" sldId="278"/>
            <ac:spMk id="20" creationId="{41D9B491-254A-FB99-F5B2-0E5BE38C20F4}"/>
          </ac:spMkLst>
        </pc:spChg>
        <pc:spChg chg="add mod">
          <ac:chgData name="dj black" userId="69d04372833c53a2" providerId="LiveId" clId="{94B7B7DA-9FFE-462C-A82A-8AE3A2CD406F}" dt="2023-08-14T19:34:26.017" v="6898" actId="1076"/>
          <ac:spMkLst>
            <pc:docMk/>
            <pc:sldMk cId="244178724" sldId="278"/>
            <ac:spMk id="23" creationId="{D1AC0AAB-A29C-C0F8-EF31-3B18AB0A3949}"/>
          </ac:spMkLst>
        </pc:spChg>
        <pc:spChg chg="add del mod">
          <ac:chgData name="dj black" userId="69d04372833c53a2" providerId="LiveId" clId="{94B7B7DA-9FFE-462C-A82A-8AE3A2CD406F}" dt="2023-08-14T19:08:21.945" v="6621" actId="22"/>
          <ac:spMkLst>
            <pc:docMk/>
            <pc:sldMk cId="244178724" sldId="278"/>
            <ac:spMk id="25" creationId="{CB503288-B771-9506-ACB2-AE0C33ADB2E8}"/>
          </ac:spMkLst>
        </pc:spChg>
        <pc:spChg chg="add del mod">
          <ac:chgData name="dj black" userId="69d04372833c53a2" providerId="LiveId" clId="{94B7B7DA-9FFE-462C-A82A-8AE3A2CD406F}" dt="2023-08-14T19:13:30.815" v="6678" actId="478"/>
          <ac:spMkLst>
            <pc:docMk/>
            <pc:sldMk cId="244178724" sldId="278"/>
            <ac:spMk id="27" creationId="{8B78A999-6A63-A029-BA42-408F6E81FB05}"/>
          </ac:spMkLst>
        </pc:spChg>
        <pc:spChg chg="add del mod">
          <ac:chgData name="dj black" userId="69d04372833c53a2" providerId="LiveId" clId="{94B7B7DA-9FFE-462C-A82A-8AE3A2CD406F}" dt="2023-08-14T19:10:35.063" v="6640" actId="21"/>
          <ac:spMkLst>
            <pc:docMk/>
            <pc:sldMk cId="244178724" sldId="278"/>
            <ac:spMk id="29" creationId="{83A07E26-74A6-CDC8-7771-26433BBC37A3}"/>
          </ac:spMkLst>
        </pc:spChg>
        <pc:spChg chg="add mod">
          <ac:chgData name="dj black" userId="69d04372833c53a2" providerId="LiveId" clId="{94B7B7DA-9FFE-462C-A82A-8AE3A2CD406F}" dt="2023-08-14T19:36:49.976" v="7011" actId="1076"/>
          <ac:spMkLst>
            <pc:docMk/>
            <pc:sldMk cId="244178724" sldId="278"/>
            <ac:spMk id="30" creationId="{A07F6A36-01BE-3AD2-42CA-E294CAFB202B}"/>
          </ac:spMkLst>
        </pc:spChg>
        <pc:spChg chg="mod">
          <ac:chgData name="dj black" userId="69d04372833c53a2" providerId="LiveId" clId="{94B7B7DA-9FFE-462C-A82A-8AE3A2CD406F}" dt="2023-08-14T19:13:55.723" v="6679" actId="6549"/>
          <ac:spMkLst>
            <pc:docMk/>
            <pc:sldMk cId="244178724" sldId="278"/>
            <ac:spMk id="32" creationId="{5DE85432-6092-5B60-3C21-FF82738482CA}"/>
          </ac:spMkLst>
        </pc:spChg>
        <pc:spChg chg="mod">
          <ac:chgData name="dj black" userId="69d04372833c53a2" providerId="LiveId" clId="{94B7B7DA-9FFE-462C-A82A-8AE3A2CD406F}" dt="2023-08-14T19:14:10.510" v="6681" actId="1076"/>
          <ac:spMkLst>
            <pc:docMk/>
            <pc:sldMk cId="244178724" sldId="278"/>
            <ac:spMk id="33" creationId="{EEEAD687-3000-2DCA-045D-34A94136FA4C}"/>
          </ac:spMkLst>
        </pc:spChg>
        <pc:spChg chg="mod">
          <ac:chgData name="dj black" userId="69d04372833c53a2" providerId="LiveId" clId="{94B7B7DA-9FFE-462C-A82A-8AE3A2CD406F}" dt="2023-08-14T19:14:14.755" v="6682" actId="1076"/>
          <ac:spMkLst>
            <pc:docMk/>
            <pc:sldMk cId="244178724" sldId="278"/>
            <ac:spMk id="34" creationId="{C903891D-B7A7-8667-F290-7F977FF13BA2}"/>
          </ac:spMkLst>
        </pc:spChg>
        <pc:spChg chg="del mod">
          <ac:chgData name="dj black" userId="69d04372833c53a2" providerId="LiveId" clId="{94B7B7DA-9FFE-462C-A82A-8AE3A2CD406F}" dt="2023-08-14T19:14:02.177" v="6680" actId="478"/>
          <ac:spMkLst>
            <pc:docMk/>
            <pc:sldMk cId="244178724" sldId="278"/>
            <ac:spMk id="35" creationId="{15DC0A41-D2C7-8CCB-11CB-C0FBB1FC858A}"/>
          </ac:spMkLst>
        </pc:spChg>
        <pc:spChg chg="add del mod">
          <ac:chgData name="dj black" userId="69d04372833c53a2" providerId="LiveId" clId="{94B7B7DA-9FFE-462C-A82A-8AE3A2CD406F}" dt="2023-08-14T19:17:43.754" v="6770" actId="478"/>
          <ac:spMkLst>
            <pc:docMk/>
            <pc:sldMk cId="244178724" sldId="278"/>
            <ac:spMk id="36" creationId="{DDEEC07D-0114-E79C-053A-201234AE5897}"/>
          </ac:spMkLst>
        </pc:spChg>
        <pc:spChg chg="add del mod">
          <ac:chgData name="dj black" userId="69d04372833c53a2" providerId="LiveId" clId="{94B7B7DA-9FFE-462C-A82A-8AE3A2CD406F}" dt="2023-08-14T19:17:59.959" v="6776" actId="21"/>
          <ac:spMkLst>
            <pc:docMk/>
            <pc:sldMk cId="244178724" sldId="278"/>
            <ac:spMk id="37" creationId="{BC42D824-BEEE-94AE-338B-F745521E3B73}"/>
          </ac:spMkLst>
        </pc:spChg>
        <pc:spChg chg="add del mod">
          <ac:chgData name="dj black" userId="69d04372833c53a2" providerId="LiveId" clId="{94B7B7DA-9FFE-462C-A82A-8AE3A2CD406F}" dt="2023-08-14T19:18:20.939" v="6781" actId="478"/>
          <ac:spMkLst>
            <pc:docMk/>
            <pc:sldMk cId="244178724" sldId="278"/>
            <ac:spMk id="38" creationId="{1EF235BD-4EF6-5C2C-4AB1-99A101A52CC6}"/>
          </ac:spMkLst>
        </pc:spChg>
        <pc:spChg chg="add del mod">
          <ac:chgData name="dj black" userId="69d04372833c53a2" providerId="LiveId" clId="{94B7B7DA-9FFE-462C-A82A-8AE3A2CD406F}" dt="2023-08-14T19:18:48.731" v="6785" actId="478"/>
          <ac:spMkLst>
            <pc:docMk/>
            <pc:sldMk cId="244178724" sldId="278"/>
            <ac:spMk id="39" creationId="{20A82A7D-4074-90E5-06C7-A7ABCD82937A}"/>
          </ac:spMkLst>
        </pc:spChg>
        <pc:spChg chg="add mod">
          <ac:chgData name="dj black" userId="69d04372833c53a2" providerId="LiveId" clId="{94B7B7DA-9FFE-462C-A82A-8AE3A2CD406F}" dt="2023-08-14T19:36:40.445" v="7008" actId="1076"/>
          <ac:spMkLst>
            <pc:docMk/>
            <pc:sldMk cId="244178724" sldId="278"/>
            <ac:spMk id="40" creationId="{0366498C-B210-05ED-481B-EE52EC2F9BE8}"/>
          </ac:spMkLst>
        </pc:spChg>
        <pc:spChg chg="add mod">
          <ac:chgData name="dj black" userId="69d04372833c53a2" providerId="LiveId" clId="{94B7B7DA-9FFE-462C-A82A-8AE3A2CD406F}" dt="2023-08-14T19:33:58.002" v="6895" actId="1076"/>
          <ac:spMkLst>
            <pc:docMk/>
            <pc:sldMk cId="244178724" sldId="278"/>
            <ac:spMk id="41" creationId="{574AE0BB-A591-5214-9E67-B3D78AA7B5E4}"/>
          </ac:spMkLst>
        </pc:spChg>
        <pc:grpChg chg="add mod">
          <ac:chgData name="dj black" userId="69d04372833c53a2" providerId="LiveId" clId="{94B7B7DA-9FFE-462C-A82A-8AE3A2CD406F}" dt="2023-08-14T18:55:04.317" v="6393" actId="1076"/>
          <ac:grpSpMkLst>
            <pc:docMk/>
            <pc:sldMk cId="244178724" sldId="278"/>
            <ac:grpSpMk id="19" creationId="{FEB13E51-ACFB-4F4F-FADD-C7E321543BCB}"/>
          </ac:grpSpMkLst>
        </pc:grpChg>
        <pc:grpChg chg="add del mod">
          <ac:chgData name="dj black" userId="69d04372833c53a2" providerId="LiveId" clId="{94B7B7DA-9FFE-462C-A82A-8AE3A2CD406F}" dt="2023-08-14T19:29:50.702" v="6837" actId="478"/>
          <ac:grpSpMkLst>
            <pc:docMk/>
            <pc:sldMk cId="244178724" sldId="278"/>
            <ac:grpSpMk id="31" creationId="{C1D691C2-A5C9-1B96-7281-C7E6B254152E}"/>
          </ac:grpSpMkLst>
        </pc:grpChg>
        <pc:picChg chg="add mod">
          <ac:chgData name="dj black" userId="69d04372833c53a2" providerId="LiveId" clId="{94B7B7DA-9FFE-462C-A82A-8AE3A2CD406F}" dt="2023-08-14T19:38:33.719" v="7013" actId="14100"/>
          <ac:picMkLst>
            <pc:docMk/>
            <pc:sldMk cId="244178724" sldId="278"/>
            <ac:picMk id="6" creationId="{8289387B-D3AB-1BBE-E8F0-F001BC819437}"/>
          </ac:picMkLst>
        </pc:picChg>
        <pc:picChg chg="add del mod">
          <ac:chgData name="dj black" userId="69d04372833c53a2" providerId="LiveId" clId="{94B7B7DA-9FFE-462C-A82A-8AE3A2CD406F}" dt="2023-08-14T18:44:27.650" v="6279" actId="478"/>
          <ac:picMkLst>
            <pc:docMk/>
            <pc:sldMk cId="244178724" sldId="278"/>
            <ac:picMk id="9" creationId="{98829A4C-CFE4-B5DB-1B17-EFBE3BE3655E}"/>
          </ac:picMkLst>
        </pc:picChg>
        <pc:cxnChg chg="add del">
          <ac:chgData name="dj black" userId="69d04372833c53a2" providerId="LiveId" clId="{94B7B7DA-9FFE-462C-A82A-8AE3A2CD406F}" dt="2023-08-14T18:53:49.473" v="6392" actId="11529"/>
          <ac:cxnSpMkLst>
            <pc:docMk/>
            <pc:sldMk cId="244178724" sldId="278"/>
            <ac:cxnSpMk id="22" creationId="{93CF64E5-4869-4D2C-9808-D99FD6665028}"/>
          </ac:cxnSpMkLst>
        </pc:cxnChg>
      </pc:sldChg>
      <pc:sldChg chg="addSp delSp modSp add mod">
        <pc:chgData name="dj black" userId="69d04372833c53a2" providerId="LiveId" clId="{94B7B7DA-9FFE-462C-A82A-8AE3A2CD406F}" dt="2023-08-14T20:15:01.205" v="8100" actId="20577"/>
        <pc:sldMkLst>
          <pc:docMk/>
          <pc:sldMk cId="3985073056" sldId="279"/>
        </pc:sldMkLst>
        <pc:spChg chg="mod">
          <ac:chgData name="dj black" userId="69d04372833c53a2" providerId="LiveId" clId="{94B7B7DA-9FFE-462C-A82A-8AE3A2CD406F}" dt="2023-08-14T20:15:01.205" v="8100" actId="20577"/>
          <ac:spMkLst>
            <pc:docMk/>
            <pc:sldMk cId="3985073056" sldId="279"/>
            <ac:spMk id="3" creationId="{FA6A4B49-27C8-46B6-8B11-AD7E8F615E2C}"/>
          </ac:spMkLst>
        </pc:spChg>
        <pc:spChg chg="add del mod">
          <ac:chgData name="dj black" userId="69d04372833c53a2" providerId="LiveId" clId="{94B7B7DA-9FFE-462C-A82A-8AE3A2CD406F}" dt="2023-08-14T19:45:19.573" v="7192" actId="21"/>
          <ac:spMkLst>
            <pc:docMk/>
            <pc:sldMk cId="3985073056" sldId="279"/>
            <ac:spMk id="5" creationId="{8C3C258E-E977-B919-EDBE-BF7E236E6C1F}"/>
          </ac:spMkLst>
        </pc:spChg>
        <pc:spChg chg="add del mod">
          <ac:chgData name="dj black" userId="69d04372833c53a2" providerId="LiveId" clId="{94B7B7DA-9FFE-462C-A82A-8AE3A2CD406F}" dt="2023-08-14T19:57:50.269" v="7206" actId="21"/>
          <ac:spMkLst>
            <pc:docMk/>
            <pc:sldMk cId="3985073056" sldId="279"/>
            <ac:spMk id="7" creationId="{08D8C8DF-CD6F-1EF7-AB56-CEFAC1FAA170}"/>
          </ac:spMkLst>
        </pc:spChg>
        <pc:spChg chg="add mod">
          <ac:chgData name="dj black" userId="69d04372833c53a2" providerId="LiveId" clId="{94B7B7DA-9FFE-462C-A82A-8AE3A2CD406F}" dt="2023-08-14T20:00:46.747" v="7267" actId="1076"/>
          <ac:spMkLst>
            <pc:docMk/>
            <pc:sldMk cId="3985073056" sldId="279"/>
            <ac:spMk id="13" creationId="{C6BDD8F3-1EC8-68AF-F2FB-E91B1D3527E6}"/>
          </ac:spMkLst>
        </pc:spChg>
        <pc:picChg chg="del">
          <ac:chgData name="dj black" userId="69d04372833c53a2" providerId="LiveId" clId="{94B7B7DA-9FFE-462C-A82A-8AE3A2CD406F}" dt="2023-08-14T18:44:23.620" v="6278" actId="478"/>
          <ac:picMkLst>
            <pc:docMk/>
            <pc:sldMk cId="3985073056" sldId="279"/>
            <ac:picMk id="6" creationId="{8289387B-D3AB-1BBE-E8F0-F001BC819437}"/>
          </ac:picMkLst>
        </pc:picChg>
        <pc:picChg chg="mod">
          <ac:chgData name="dj black" userId="69d04372833c53a2" providerId="LiveId" clId="{94B7B7DA-9FFE-462C-A82A-8AE3A2CD406F}" dt="2023-08-14T19:39:01.847" v="7034" actId="1076"/>
          <ac:picMkLst>
            <pc:docMk/>
            <pc:sldMk cId="3985073056" sldId="279"/>
            <ac:picMk id="9" creationId="{98829A4C-CFE4-B5DB-1B17-EFBE3BE3655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BC10188-DC2C-458D-AB41-143A0BE9A31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C9634E15-7196-43FC-B912-C4D8B4A2CE7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416927-5E9C-4E77-85FE-EE4C81C1DE39}" type="datetimeFigureOut">
              <a:rPr lang="en-US" smtClean="0"/>
              <a:t>8/16/2023</a:t>
            </a:fld>
            <a:endParaRPr lang="en-US" dirty="0"/>
          </a:p>
        </p:txBody>
      </p:sp>
      <p:sp>
        <p:nvSpPr>
          <p:cNvPr id="4" name="Footer Placeholder 3">
            <a:extLst>
              <a:ext uri="{FF2B5EF4-FFF2-40B4-BE49-F238E27FC236}">
                <a16:creationId xmlns:a16="http://schemas.microsoft.com/office/drawing/2014/main" id="{89EA2570-D5B6-41CB-96C2-FFC9944668E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15C31B37-7A69-4C30-9B63-29F8242FC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389B6C8-888A-401B-9F9B-D41D36B6C3E9}" type="slidenum">
              <a:rPr lang="en-US" smtClean="0"/>
              <a:t>‹#›</a:t>
            </a:fld>
            <a:endParaRPr lang="en-US" dirty="0"/>
          </a:p>
        </p:txBody>
      </p:sp>
    </p:spTree>
    <p:extLst>
      <p:ext uri="{BB962C8B-B14F-4D97-AF65-F5344CB8AC3E}">
        <p14:creationId xmlns:p14="http://schemas.microsoft.com/office/powerpoint/2010/main" val="2413100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798B7E-6604-4F74-86DB-B30627D56244}" type="datetimeFigureOut">
              <a:rPr lang="en-US" smtClean="0"/>
              <a:t>8/16/2023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F28A1F-3E69-47E5-AE93-E7F2155A242D}" type="slidenum">
              <a:rPr lang="en-US" smtClean="0"/>
              <a:t>‹#›</a:t>
            </a:fld>
            <a:endParaRPr lang="en-US" dirty="0"/>
          </a:p>
        </p:txBody>
      </p:sp>
    </p:spTree>
    <p:extLst>
      <p:ext uri="{BB962C8B-B14F-4D97-AF65-F5344CB8AC3E}">
        <p14:creationId xmlns:p14="http://schemas.microsoft.com/office/powerpoint/2010/main" val="20759332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dirty="0"/>
              <a:t>Click to edit Master title style</a:t>
            </a:r>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gradFill>
              <a:gsLst>
                <a:gs pos="0">
                  <a:srgbClr val="FFC000"/>
                </a:gs>
                <a:gs pos="100000">
                  <a:schemeClr val="tx1"/>
                </a:gs>
              </a:gsLst>
              <a:lin ang="0" scaled="0"/>
            </a:gra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26532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1AB651-5612-4E6A-9B35-A555D082EC2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81389A2-D77B-40CA-AD1E-0178AEFAD15A}"/>
              </a:ext>
            </a:extLst>
          </p:cNvPr>
          <p:cNvSpPr>
            <a:spLocks noGrp="1"/>
          </p:cNvSpPr>
          <p:nvPr>
            <p:ph sz="half" idx="1"/>
          </p:nvPr>
        </p:nvSpPr>
        <p:spPr>
          <a:xfrm>
            <a:off x="838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A1DCA993-CBEA-48C5-BD35-50ABDFF64065}"/>
              </a:ext>
            </a:extLst>
          </p:cNvPr>
          <p:cNvSpPr>
            <a:spLocks noGrp="1"/>
          </p:cNvSpPr>
          <p:nvPr>
            <p:ph sz="half" idx="2"/>
          </p:nvPr>
        </p:nvSpPr>
        <p:spPr>
          <a:xfrm>
            <a:off x="6172200" y="1825625"/>
            <a:ext cx="5181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B88ED8E0-95EC-469F-9B7E-562FBDFDE6C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6463448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76F88-2A37-410D-A685-E455AF3D07B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C764B46-B015-44F7-8DC0-AFB8D275E4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D3C8232-2077-497A-9142-B787E2B03A73}"/>
              </a:ext>
            </a:extLst>
          </p:cNvPr>
          <p:cNvSpPr>
            <a:spLocks noGrp="1"/>
          </p:cNvSpPr>
          <p:nvPr>
            <p:ph sz="half" idx="2"/>
          </p:nvPr>
        </p:nvSpPr>
        <p:spPr>
          <a:xfrm>
            <a:off x="839788" y="2505075"/>
            <a:ext cx="5157787"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AAF6077C-D913-4FD0-B6E0-6D70BEFD40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905DBB-3AA9-4435-AC97-732293FDE7EF}"/>
              </a:ext>
            </a:extLst>
          </p:cNvPr>
          <p:cNvSpPr>
            <a:spLocks noGrp="1"/>
          </p:cNvSpPr>
          <p:nvPr>
            <p:ph sz="quarter" idx="4"/>
          </p:nvPr>
        </p:nvSpPr>
        <p:spPr>
          <a:xfrm>
            <a:off x="6172200" y="2505075"/>
            <a:ext cx="5183188" cy="368458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a:extLst>
              <a:ext uri="{FF2B5EF4-FFF2-40B4-BE49-F238E27FC236}">
                <a16:creationId xmlns:a16="http://schemas.microsoft.com/office/drawing/2014/main" id="{1954C901-FCAF-4DFB-A621-6A969641CA73}"/>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2921455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AF2623-2255-4BBA-9577-B3A3FD2AE8E8}"/>
              </a:ext>
            </a:extLst>
          </p:cNvPr>
          <p:cNvSpPr>
            <a:spLocks noGrp="1"/>
          </p:cNvSpPr>
          <p:nvPr>
            <p:ph type="title"/>
          </p:nvPr>
        </p:nvSpPr>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5259F0F0-5E7C-4FC9-8E90-6ADCD7A714B6}"/>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1055322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A9D3FFB-BE14-4D90-A515-10EDD1BEE6F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276739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51E51-BE82-4B1B-9CB6-89C26464DBE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4CCBF8C-3CF7-47E6-9AB0-15584178B44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D07DA3C-0298-45CF-AFC3-41031C0763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a:extLst>
              <a:ext uri="{FF2B5EF4-FFF2-40B4-BE49-F238E27FC236}">
                <a16:creationId xmlns:a16="http://schemas.microsoft.com/office/drawing/2014/main" id="{F7C4FF87-D01E-416B-9EF8-E107C4EDDC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98533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98B13-3B32-4354-B2B5-3165F2F6E65F}"/>
              </a:ext>
            </a:extLst>
          </p:cNvPr>
          <p:cNvSpPr>
            <a:spLocks noGrp="1"/>
          </p:cNvSpPr>
          <p:nvPr>
            <p:ph type="title"/>
          </p:nvPr>
        </p:nvSpPr>
        <p:spPr>
          <a:xfrm>
            <a:off x="7873611" y="1676409"/>
            <a:ext cx="3923999" cy="2436592"/>
          </a:xfrm>
        </p:spPr>
        <p:txBody>
          <a:bodyPr lIns="0" tIns="0" rIns="0" bIns="0" anchor="b">
            <a:noAutofit/>
          </a:bodyPr>
          <a:lstStyle>
            <a:lvl1pPr>
              <a:lnSpc>
                <a:spcPct val="70000"/>
              </a:lnSpc>
              <a:defRPr sz="7200" spc="-300"/>
            </a:lvl1pPr>
          </a:lstStyle>
          <a:p>
            <a:r>
              <a:rPr lang="en-US"/>
              <a:t>Click to edit Master title style</a:t>
            </a:r>
            <a:endParaRPr lang="en-US" dirty="0"/>
          </a:p>
        </p:txBody>
      </p:sp>
      <p:sp>
        <p:nvSpPr>
          <p:cNvPr id="4" name="Text Placeholder 3">
            <a:extLst>
              <a:ext uri="{FF2B5EF4-FFF2-40B4-BE49-F238E27FC236}">
                <a16:creationId xmlns:a16="http://schemas.microsoft.com/office/drawing/2014/main" id="{16BB88CF-DF4F-4857-8602-72BCF5DDCDA1}"/>
              </a:ext>
            </a:extLst>
          </p:cNvPr>
          <p:cNvSpPr>
            <a:spLocks noGrp="1"/>
          </p:cNvSpPr>
          <p:nvPr>
            <p:ph type="body" sz="half" idx="2" hasCustomPrompt="1"/>
          </p:nvPr>
        </p:nvSpPr>
        <p:spPr>
          <a:xfrm>
            <a:off x="7873612" y="4611901"/>
            <a:ext cx="3924000" cy="684000"/>
          </a:xfrm>
        </p:spPr>
        <p:txBody>
          <a:bodyPr lIns="0" tIns="0" rIns="0" bIns="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cxnSp>
        <p:nvCxnSpPr>
          <p:cNvPr id="12" name="Straight Connector 11">
            <a:extLst>
              <a:ext uri="{FF2B5EF4-FFF2-40B4-BE49-F238E27FC236}">
                <a16:creationId xmlns:a16="http://schemas.microsoft.com/office/drawing/2014/main" id="{A7EEBB7C-1679-4665-8688-1FA973E73DC1}"/>
              </a:ext>
            </a:extLst>
          </p:cNvPr>
          <p:cNvCxnSpPr/>
          <p:nvPr userDrawn="1"/>
        </p:nvCxnSpPr>
        <p:spPr>
          <a:xfrm>
            <a:off x="7874732" y="4373775"/>
            <a:ext cx="3924000" cy="0"/>
          </a:xfrm>
          <a:prstGeom prst="line">
            <a:avLst/>
          </a:prstGeom>
          <a:ln w="63500">
            <a:solidFill>
              <a:srgbClr val="FFC000"/>
            </a:solidFill>
            <a:round/>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F1E3214F-3A93-4A1C-920D-D86BE35A58FB}"/>
              </a:ext>
            </a:extLst>
          </p:cNvPr>
          <p:cNvSpPr/>
          <p:nvPr userDrawn="1"/>
        </p:nvSpPr>
        <p:spPr>
          <a:xfrm>
            <a:off x="0" y="1"/>
            <a:ext cx="7512000" cy="672147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213E97E5-C83B-444A-8C07-35D699E7C342}"/>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8" name="Picture Placeholder 2">
            <a:extLst>
              <a:ext uri="{FF2B5EF4-FFF2-40B4-BE49-F238E27FC236}">
                <a16:creationId xmlns:a16="http://schemas.microsoft.com/office/drawing/2014/main" id="{2641ECAC-0557-4843-8433-067E4414E2F5}"/>
              </a:ext>
            </a:extLst>
          </p:cNvPr>
          <p:cNvSpPr>
            <a:spLocks noGrp="1"/>
          </p:cNvSpPr>
          <p:nvPr>
            <p:ph type="pic" idx="1" hasCustomPrompt="1"/>
          </p:nvPr>
        </p:nvSpPr>
        <p:spPr>
          <a:xfrm>
            <a:off x="-1" y="0"/>
            <a:ext cx="7512001" cy="6727855"/>
          </a:xfrm>
          <a:solidFill>
            <a:schemeClr val="tx1">
              <a:lumMod val="85000"/>
              <a:lumOff val="15000"/>
            </a:schemeClr>
          </a:solid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Tree>
    <p:extLst>
      <p:ext uri="{BB962C8B-B14F-4D97-AF65-F5344CB8AC3E}">
        <p14:creationId xmlns:p14="http://schemas.microsoft.com/office/powerpoint/2010/main" val="33943833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6"/>
            <a:ext cx="6273800" cy="833663"/>
          </a:xfrm>
          <a:solidFill>
            <a:schemeClr val="accent2">
              <a:lumMod val="50000"/>
            </a:schemeClr>
          </a:solidFill>
        </p:spPr>
        <p:txBody>
          <a:bodyPr tIns="108000" bIns="108000">
            <a:spAutoFit/>
          </a:bodyPr>
          <a:lstStyle>
            <a:lvl1pPr>
              <a:lnSpc>
                <a:spcPct val="100000"/>
              </a:lnSpc>
              <a:defRPr sz="4000"/>
            </a:lvl1pPr>
          </a:lstStyle>
          <a:p>
            <a:r>
              <a:rPr lang="en-US"/>
              <a:t>Click to 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62738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839236654"/>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Wide">
    <p:bg>
      <p:bgPr>
        <a:solidFill>
          <a:schemeClr val="tx1">
            <a:lumMod val="95000"/>
            <a:lumOff val="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838200" y="611077"/>
            <a:ext cx="6273800" cy="833663"/>
          </a:xfrm>
          <a:solidFill>
            <a:schemeClr val="accent2">
              <a:lumMod val="50000"/>
            </a:schemeClr>
          </a:solidFill>
        </p:spPr>
        <p:txBody>
          <a:bodyPr vert="horz" lIns="91440" tIns="108000" rIns="91440" bIns="108000" rtlCol="0" anchor="ctr">
            <a:spAutoFit/>
          </a:bodyPr>
          <a:lstStyle>
            <a:lvl1pPr>
              <a:defRPr lang="en-US" sz="4000"/>
            </a:lvl1pPr>
          </a:lstStyle>
          <a:p>
            <a:pPr lvl="0">
              <a:lnSpc>
                <a:spcPct val="100000"/>
              </a:lnSpc>
            </a:pP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1825625"/>
            <a:ext cx="10515600"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594571051"/>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Right">
    <p:spTree>
      <p:nvGrpSpPr>
        <p:cNvPr id="1" name=""/>
        <p:cNvGrpSpPr/>
        <p:nvPr/>
      </p:nvGrpSpPr>
      <p:grpSpPr>
        <a:xfrm>
          <a:off x="0" y="0"/>
          <a:ext cx="0" cy="0"/>
          <a:chOff x="0" y="0"/>
          <a:chExt cx="0" cy="0"/>
        </a:xfrm>
      </p:grpSpPr>
      <p:sp>
        <p:nvSpPr>
          <p:cNvPr id="7" name="Picture Placeholder 2">
            <a:extLst>
              <a:ext uri="{FF2B5EF4-FFF2-40B4-BE49-F238E27FC236}">
                <a16:creationId xmlns:a16="http://schemas.microsoft.com/office/drawing/2014/main" id="{6D3C5ED2-B01D-4104-B193-BC78D76A4646}"/>
              </a:ext>
            </a:extLst>
          </p:cNvPr>
          <p:cNvSpPr>
            <a:spLocks noGrp="1"/>
          </p:cNvSpPr>
          <p:nvPr>
            <p:ph type="pic" idx="11" hasCustomPrompt="1"/>
          </p:nvPr>
        </p:nvSpPr>
        <p:spPr>
          <a:xfrm>
            <a:off x="0" y="0"/>
            <a:ext cx="6305550" cy="6721475"/>
          </a:xfrm>
          <a:noFill/>
        </p:spPr>
        <p:txBody>
          <a:bodyPr anchor="ctr">
            <a:normAutofit/>
          </a:bodyPr>
          <a:lstStyle>
            <a:lvl1pPr marL="0" indent="0" algn="ctr">
              <a:buNone/>
              <a:defRPr sz="1400" i="1"/>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Insert Your Picture Here</a:t>
            </a:r>
          </a:p>
        </p:txBody>
      </p:sp>
      <p:sp>
        <p:nvSpPr>
          <p:cNvPr id="2" name="Title 1">
            <a:extLst>
              <a:ext uri="{FF2B5EF4-FFF2-40B4-BE49-F238E27FC236}">
                <a16:creationId xmlns:a16="http://schemas.microsoft.com/office/drawing/2014/main" id="{FE91AD08-4E28-4191-9B62-EAD61608E5CF}"/>
              </a:ext>
            </a:extLst>
          </p:cNvPr>
          <p:cNvSpPr>
            <a:spLocks noGrp="1"/>
          </p:cNvSpPr>
          <p:nvPr>
            <p:ph type="title" hasCustomPrompt="1"/>
          </p:nvPr>
        </p:nvSpPr>
        <p:spPr>
          <a:xfrm>
            <a:off x="6657974" y="611077"/>
            <a:ext cx="4695825" cy="833663"/>
          </a:xfrm>
          <a:solidFill>
            <a:schemeClr val="accent2">
              <a:lumMod val="50000"/>
            </a:schemeClr>
          </a:solidFill>
        </p:spPr>
        <p:txBody>
          <a:bodyPr wrap="square" tIns="108000" bIns="108000">
            <a:spAutoFit/>
          </a:bodyPr>
          <a:lstStyle>
            <a:lvl1pPr>
              <a:lnSpc>
                <a:spcPct val="100000"/>
              </a:lnSpc>
              <a:defRPr sz="4000"/>
            </a:lvl1pPr>
          </a:lstStyle>
          <a:p>
            <a:r>
              <a:rPr lang="en-US" dirty="0"/>
              <a:t>Edit Master title style</a:t>
            </a:r>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6657974" y="1825625"/>
            <a:ext cx="4695826" cy="4351338"/>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79790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 Horizontal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91AD08-4E28-4191-9B62-EAD61608E5CF}"/>
              </a:ext>
            </a:extLst>
          </p:cNvPr>
          <p:cNvSpPr>
            <a:spLocks noGrp="1"/>
          </p:cNvSpPr>
          <p:nvPr>
            <p:ph type="title"/>
          </p:nvPr>
        </p:nvSpPr>
        <p:spPr>
          <a:xfrm>
            <a:off x="0" y="1"/>
            <a:ext cx="4305300" cy="6721472"/>
          </a:xfrm>
          <a:gradFill>
            <a:gsLst>
              <a:gs pos="1000">
                <a:schemeClr val="tx1">
                  <a:lumMod val="85000"/>
                  <a:lumOff val="15000"/>
                </a:schemeClr>
              </a:gs>
              <a:gs pos="100000">
                <a:schemeClr val="accent2">
                  <a:lumMod val="50000"/>
                </a:schemeClr>
              </a:gs>
            </a:gsLst>
            <a:lin ang="12600000" scaled="0"/>
          </a:gradFill>
        </p:spPr>
        <p:txBody>
          <a:bodyPr vert="horz" lIns="396000" tIns="0" rIns="396000" bIns="0" rtlCol="0" anchor="ctr">
            <a:noAutofit/>
          </a:bodyPr>
          <a:lstStyle>
            <a:lvl1pPr algn="r">
              <a:lnSpc>
                <a:spcPct val="70000"/>
              </a:lnSpc>
              <a:defRPr lang="en-US" sz="5200" b="0" spc="-150" dirty="0"/>
            </a:lvl1pPr>
          </a:lstStyle>
          <a:p>
            <a:pPr lvl="0" algn="r"/>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4705350" y="365124"/>
            <a:ext cx="6648448" cy="5984875"/>
          </a:xfrm>
        </p:spPr>
        <p:txBody>
          <a:bodyPr lIns="108000" tIns="108000" rIns="108000" bIns="108000" anchor="ct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1160496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 Horizontal 2">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65237DA4-112F-40B2-8C8C-EB23506D9C45}"/>
              </a:ext>
            </a:extLst>
          </p:cNvPr>
          <p:cNvSpPr>
            <a:spLocks noGrp="1"/>
          </p:cNvSpPr>
          <p:nvPr>
            <p:ph type="title"/>
          </p:nvPr>
        </p:nvSpPr>
        <p:spPr>
          <a:xfrm>
            <a:off x="7512000" y="0"/>
            <a:ext cx="4680000" cy="6721473"/>
          </a:xfrm>
          <a:gradFill>
            <a:gsLst>
              <a:gs pos="1000">
                <a:schemeClr val="tx1">
                  <a:lumMod val="85000"/>
                  <a:lumOff val="15000"/>
                </a:schemeClr>
              </a:gs>
              <a:gs pos="100000">
                <a:schemeClr val="accent2">
                  <a:lumMod val="50000"/>
                </a:schemeClr>
              </a:gs>
            </a:gsLst>
            <a:lin ang="12600000" scaled="0"/>
          </a:gradFill>
        </p:spPr>
        <p:txBody>
          <a:bodyPr lIns="396000" rIns="396000">
            <a:normAutofit/>
          </a:bodyPr>
          <a:lstStyle>
            <a:lvl1pPr>
              <a:lnSpc>
                <a:spcPct val="70000"/>
              </a:lnSpc>
              <a:defRPr sz="5200" spc="-15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90BF853D-76DB-46F3-AF6C-1E77C8E06AA9}"/>
              </a:ext>
            </a:extLst>
          </p:cNvPr>
          <p:cNvSpPr>
            <a:spLocks noGrp="1"/>
          </p:cNvSpPr>
          <p:nvPr>
            <p:ph idx="1"/>
          </p:nvPr>
        </p:nvSpPr>
        <p:spPr>
          <a:xfrm>
            <a:off x="838200" y="365124"/>
            <a:ext cx="6156323" cy="5984875"/>
          </a:xfrm>
        </p:spPr>
        <p:txBody>
          <a:bodyPr lIns="108000" tIns="108000" rIns="108000" bIns="108000"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lide Number Placeholder 13">
            <a:extLst>
              <a:ext uri="{FF2B5EF4-FFF2-40B4-BE49-F238E27FC236}">
                <a16:creationId xmlns:a16="http://schemas.microsoft.com/office/drawing/2014/main" id="{7746CAFB-2B99-470B-B55B-9BF378E3A04B}"/>
              </a:ext>
            </a:extLst>
          </p:cNvPr>
          <p:cNvSpPr>
            <a:spLocks noGrp="1"/>
          </p:cNvSpPr>
          <p:nvPr>
            <p:ph type="sldNum" sz="quarter" idx="10"/>
          </p:nvPr>
        </p:nvSpPr>
        <p:spPr>
          <a:solidFill>
            <a:schemeClr val="bg1">
              <a:lumMod val="85000"/>
            </a:schemeClr>
          </a:solidFill>
        </p:spPr>
        <p:txBody>
          <a:bodyPr/>
          <a:lstStyle>
            <a:lvl1pPr>
              <a:defRPr>
                <a:solidFill>
                  <a:schemeClr val="tx1">
                    <a:lumMod val="85000"/>
                    <a:lumOff val="15000"/>
                  </a:schemeClr>
                </a:solidFill>
              </a:defRPr>
            </a:lvl1p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3644986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 Horizontal 3">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660D61A-B9FD-4DFF-AC42-4069DAFE238C}"/>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
        <p:nvSpPr>
          <p:cNvPr id="5" name="Content Placeholder 2">
            <a:extLst>
              <a:ext uri="{FF2B5EF4-FFF2-40B4-BE49-F238E27FC236}">
                <a16:creationId xmlns:a16="http://schemas.microsoft.com/office/drawing/2014/main" id="{D68E6EF2-4B2F-4D0D-9505-CE92872972F7}"/>
              </a:ext>
            </a:extLst>
          </p:cNvPr>
          <p:cNvSpPr>
            <a:spLocks noGrp="1"/>
          </p:cNvSpPr>
          <p:nvPr>
            <p:ph idx="1"/>
          </p:nvPr>
        </p:nvSpPr>
        <p:spPr>
          <a:xfrm>
            <a:off x="4705350" y="611076"/>
            <a:ext cx="6648448" cy="5738923"/>
          </a:xfrm>
        </p:spPr>
        <p:txBody>
          <a:bodyPr lIns="108000" tIns="108000" rIns="108000" bIns="10800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itle 1">
            <a:extLst>
              <a:ext uri="{FF2B5EF4-FFF2-40B4-BE49-F238E27FC236}">
                <a16:creationId xmlns:a16="http://schemas.microsoft.com/office/drawing/2014/main" id="{D91A21B9-BA54-413B-940E-027C32E4D429}"/>
              </a:ext>
            </a:extLst>
          </p:cNvPr>
          <p:cNvSpPr>
            <a:spLocks noGrp="1"/>
          </p:cNvSpPr>
          <p:nvPr>
            <p:ph type="title"/>
          </p:nvPr>
        </p:nvSpPr>
        <p:spPr>
          <a:xfrm>
            <a:off x="838200" y="611076"/>
            <a:ext cx="3440502" cy="2064769"/>
          </a:xfrm>
          <a:solidFill>
            <a:schemeClr val="accent2">
              <a:lumMod val="50000"/>
            </a:schemeClr>
          </a:solidFill>
        </p:spPr>
        <p:txBody>
          <a:bodyPr wrap="square" tIns="108000" bIns="108000" anchor="t">
            <a:spAutoFit/>
          </a:bodyPr>
          <a:lstStyle>
            <a:lvl1pPr>
              <a:lnSpc>
                <a:spcPct val="100000"/>
              </a:lnSpc>
              <a:defRPr sz="4000"/>
            </a:lvl1pPr>
          </a:lstStyle>
          <a:p>
            <a:r>
              <a:rPr lang="en-US"/>
              <a:t>Click to edit Master title style</a:t>
            </a:r>
            <a:endParaRPr lang="en-US" dirty="0"/>
          </a:p>
        </p:txBody>
      </p:sp>
    </p:spTree>
    <p:extLst>
      <p:ext uri="{BB962C8B-B14F-4D97-AF65-F5344CB8AC3E}">
        <p14:creationId xmlns:p14="http://schemas.microsoft.com/office/powerpoint/2010/main" val="36100512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22BDA7-8BE9-42D5-ACF1-0F51423A206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1CEF73F-3CCA-4312-8E9C-2B4629DA1F6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Slide Number Placeholder 3">
            <a:extLst>
              <a:ext uri="{FF2B5EF4-FFF2-40B4-BE49-F238E27FC236}">
                <a16:creationId xmlns:a16="http://schemas.microsoft.com/office/drawing/2014/main" id="{293BF716-502C-4821-A3A0-19C2C508EED1}"/>
              </a:ext>
            </a:extLst>
          </p:cNvPr>
          <p:cNvSpPr>
            <a:spLocks noGrp="1"/>
          </p:cNvSpPr>
          <p:nvPr>
            <p:ph type="sldNum" sz="quarter" idx="10"/>
          </p:nvPr>
        </p:nvSpPr>
        <p:spPr/>
        <p:txBody>
          <a:bodyPr/>
          <a:lstStyle/>
          <a:p>
            <a:r>
              <a:rPr lang="en-US" dirty="0"/>
              <a:t>PAGE </a:t>
            </a:r>
            <a:fld id="{4A9B5881-4007-4345-955A-79C2656F0C49}" type="slidenum">
              <a:rPr lang="en-US" smtClean="0"/>
              <a:pPr/>
              <a:t>‹#›</a:t>
            </a:fld>
            <a:endParaRPr lang="en-US" dirty="0"/>
          </a:p>
        </p:txBody>
      </p:sp>
    </p:spTree>
    <p:extLst>
      <p:ext uri="{BB962C8B-B14F-4D97-AF65-F5344CB8AC3E}">
        <p14:creationId xmlns:p14="http://schemas.microsoft.com/office/powerpoint/2010/main" val="26659831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48E4AFE-E166-4B84-B0C8-9205038D8033}"/>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flipV="1">
            <a:off x="0" y="0"/>
            <a:ext cx="12192000" cy="6858000"/>
          </a:xfrm>
          <a:prstGeom prst="rect">
            <a:avLst/>
          </a:prstGeom>
        </p:spPr>
      </p:pic>
      <p:sp>
        <p:nvSpPr>
          <p:cNvPr id="2" name="Title Placeholder 1">
            <a:extLst>
              <a:ext uri="{FF2B5EF4-FFF2-40B4-BE49-F238E27FC236}">
                <a16:creationId xmlns:a16="http://schemas.microsoft.com/office/drawing/2014/main" id="{6C617517-B672-49BA-AC6E-AB66D0639A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6EC92C27-7843-4B22-9200-B7304E6AE4CD}"/>
              </a:ext>
            </a:extLst>
          </p:cNvPr>
          <p:cNvSpPr>
            <a:spLocks noGrp="1"/>
          </p:cNvSpPr>
          <p:nvPr>
            <p:ph type="body" idx="1"/>
          </p:nvPr>
        </p:nvSpPr>
        <p:spPr>
          <a:xfrm>
            <a:off x="838200" y="1825625"/>
            <a:ext cx="10515598"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a:extLst>
              <a:ext uri="{FF2B5EF4-FFF2-40B4-BE49-F238E27FC236}">
                <a16:creationId xmlns:a16="http://schemas.microsoft.com/office/drawing/2014/main" id="{52DB4F10-F75B-41A8-B994-BFF68949E59A}"/>
              </a:ext>
            </a:extLst>
          </p:cNvPr>
          <p:cNvSpPr>
            <a:spLocks noGrp="1"/>
          </p:cNvSpPr>
          <p:nvPr>
            <p:ph type="sldNum" sz="quarter" idx="4"/>
          </p:nvPr>
        </p:nvSpPr>
        <p:spPr>
          <a:xfrm>
            <a:off x="11353800" y="6361475"/>
            <a:ext cx="838200" cy="360000"/>
          </a:xfrm>
          <a:prstGeom prst="rect">
            <a:avLst/>
          </a:prstGeom>
          <a:solidFill>
            <a:schemeClr val="tx1">
              <a:lumMod val="85000"/>
              <a:lumOff val="15000"/>
            </a:schemeClr>
          </a:solidFill>
        </p:spPr>
        <p:txBody>
          <a:bodyPr vert="horz" lIns="91440" tIns="45720" rIns="91440" bIns="45720" rtlCol="0" anchor="ctr"/>
          <a:lstStyle>
            <a:lvl1pPr algn="ctr">
              <a:defRPr sz="1200">
                <a:solidFill>
                  <a:schemeClr val="bg1"/>
                </a:solidFill>
              </a:defRPr>
            </a:lvl1pPr>
          </a:lstStyle>
          <a:p>
            <a:r>
              <a:rPr lang="en-US" dirty="0"/>
              <a:t>PAGE </a:t>
            </a:r>
            <a:fld id="{4A9B5881-4007-4345-955A-79C2656F0C49}" type="slidenum">
              <a:rPr lang="en-US" smtClean="0"/>
              <a:pPr/>
              <a:t>‹#›</a:t>
            </a:fld>
            <a:endParaRPr lang="en-US" dirty="0"/>
          </a:p>
        </p:txBody>
      </p:sp>
      <p:sp>
        <p:nvSpPr>
          <p:cNvPr id="7" name="Rectangle 6">
            <a:extLst>
              <a:ext uri="{FF2B5EF4-FFF2-40B4-BE49-F238E27FC236}">
                <a16:creationId xmlns:a16="http://schemas.microsoft.com/office/drawing/2014/main" id="{512D21E2-8DEB-4F43-A26E-B8DA900A9230}"/>
              </a:ext>
            </a:extLst>
          </p:cNvPr>
          <p:cNvSpPr/>
          <p:nvPr userDrawn="1"/>
        </p:nvSpPr>
        <p:spPr>
          <a:xfrm>
            <a:off x="0" y="6721475"/>
            <a:ext cx="12192000" cy="136525"/>
          </a:xfrm>
          <a:prstGeom prst="rect">
            <a:avLst/>
          </a:prstGeom>
          <a:gradFill>
            <a:gsLst>
              <a:gs pos="0">
                <a:schemeClr val="accent2"/>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35CD3143-7FD1-40EA-AA4A-47C72380AEC2}"/>
              </a:ext>
            </a:extLst>
          </p:cNvPr>
          <p:cNvSpPr/>
          <p:nvPr userDrawn="1"/>
        </p:nvSpPr>
        <p:spPr>
          <a:xfrm>
            <a:off x="11353798" y="6721474"/>
            <a:ext cx="838201" cy="13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53920126"/>
      </p:ext>
    </p:extLst>
  </p:cSld>
  <p:clrMap bg1="lt1" tx1="dk1" bg2="lt2" tx2="dk2" accent1="accent1" accent2="accent2" accent3="accent3" accent4="accent4" accent5="accent5" accent6="accent6" hlink="hlink" folHlink="folHlink"/>
  <p:sldLayoutIdLst>
    <p:sldLayoutId id="2147483661" r:id="rId1"/>
    <p:sldLayoutId id="2147483659" r:id="rId2"/>
    <p:sldLayoutId id="2147483660" r:id="rId3"/>
    <p:sldLayoutId id="2147483665" r:id="rId4"/>
    <p:sldLayoutId id="2147483666" r:id="rId5"/>
    <p:sldLayoutId id="2147483650" r:id="rId6"/>
    <p:sldLayoutId id="2147483663" r:id="rId7"/>
    <p:sldLayoutId id="2147483664" r:id="rId8"/>
    <p:sldLayoutId id="2147483651" r:id="rId9"/>
    <p:sldLayoutId id="2147483652" r:id="rId10"/>
    <p:sldLayoutId id="2147483653" r:id="rId11"/>
    <p:sldLayoutId id="2147483654" r:id="rId12"/>
    <p:sldLayoutId id="2147483655" r:id="rId13"/>
    <p:sldLayoutId id="2147483656" r:id="rId14"/>
  </p:sldLayoutIdLst>
  <p:hf hdr="0" ftr="0" dt="0"/>
  <p:txStyles>
    <p:titleStyle>
      <a:lvl1pPr algn="l" defTabSz="914400" rtl="0" eaLnBrk="1" latinLnBrk="0" hangingPunct="1">
        <a:lnSpc>
          <a:spcPct val="90000"/>
        </a:lnSpc>
        <a:spcBef>
          <a:spcPct val="0"/>
        </a:spcBef>
        <a:buNone/>
        <a:defRPr sz="4400"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Wingdings" panose="05000000000000000000" pitchFamily="2" charset="2"/>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Wingdings" panose="05000000000000000000" pitchFamily="2" charset="2"/>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Wingdings" panose="05000000000000000000" pitchFamily="2" charset="2"/>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4.xml"/><Relationship Id="rId5" Type="http://schemas.openxmlformats.org/officeDocument/2006/relationships/image" Target="../media/image14.jpg"/><Relationship Id="rId4" Type="http://schemas.openxmlformats.org/officeDocument/2006/relationships/image" Target="../media/image13.jpg"/></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5.jp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image" Target="../media/image16.png"/><Relationship Id="rId1" Type="http://schemas.openxmlformats.org/officeDocument/2006/relationships/slideLayout" Target="../slideLayouts/slideLayout3.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16.jpg"/><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3.png"/><Relationship Id="rId1" Type="http://schemas.openxmlformats.org/officeDocument/2006/relationships/slideLayout" Target="../slideLayouts/slideLayout5.xml"/><Relationship Id="rId5" Type="http://schemas.openxmlformats.org/officeDocument/2006/relationships/image" Target="../media/image5.jpg"/><Relationship Id="rId4" Type="http://schemas.openxmlformats.org/officeDocument/2006/relationships/image" Target="../media/image4.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0C5037-DA4A-44E2-A9FB-84B1498768A7}"/>
              </a:ext>
            </a:extLst>
          </p:cNvPr>
          <p:cNvSpPr>
            <a:spLocks noGrp="1"/>
          </p:cNvSpPr>
          <p:nvPr>
            <p:ph type="title"/>
          </p:nvPr>
        </p:nvSpPr>
        <p:spPr/>
        <p:txBody>
          <a:bodyPr>
            <a:normAutofit/>
          </a:bodyPr>
          <a:lstStyle/>
          <a:p>
            <a:r>
              <a:rPr lang="en-US" dirty="0"/>
              <a:t>CHEM 418</a:t>
            </a:r>
          </a:p>
        </p:txBody>
      </p:sp>
      <p:sp>
        <p:nvSpPr>
          <p:cNvPr id="6" name="Text Placeholder 5">
            <a:extLst>
              <a:ext uri="{FF2B5EF4-FFF2-40B4-BE49-F238E27FC236}">
                <a16:creationId xmlns:a16="http://schemas.microsoft.com/office/drawing/2014/main" id="{1397C2DB-90F2-4971-AC44-7CDDF5A3B552}"/>
              </a:ext>
            </a:extLst>
          </p:cNvPr>
          <p:cNvSpPr>
            <a:spLocks noGrp="1"/>
          </p:cNvSpPr>
          <p:nvPr>
            <p:ph type="body" sz="half" idx="2"/>
          </p:nvPr>
        </p:nvSpPr>
        <p:spPr>
          <a:xfrm>
            <a:off x="7873612" y="4611901"/>
            <a:ext cx="3924000" cy="808662"/>
          </a:xfrm>
        </p:spPr>
        <p:txBody>
          <a:bodyPr>
            <a:noAutofit/>
          </a:bodyPr>
          <a:lstStyle/>
          <a:p>
            <a:r>
              <a:rPr lang="en-US" sz="2800" dirty="0"/>
              <a:t>An Introduction to Medicinal Chemistry</a:t>
            </a:r>
          </a:p>
        </p:txBody>
      </p:sp>
      <p:sp>
        <p:nvSpPr>
          <p:cNvPr id="15" name="Slide Number Placeholder 14">
            <a:extLst>
              <a:ext uri="{FF2B5EF4-FFF2-40B4-BE49-F238E27FC236}">
                <a16:creationId xmlns:a16="http://schemas.microsoft.com/office/drawing/2014/main" id="{26F5C050-EB87-421A-8A5C-E6CB30102699}"/>
              </a:ext>
            </a:extLst>
          </p:cNvPr>
          <p:cNvSpPr>
            <a:spLocks noGrp="1"/>
          </p:cNvSpPr>
          <p:nvPr>
            <p:ph type="sldNum" sz="quarter" idx="10"/>
          </p:nvPr>
        </p:nvSpPr>
        <p:spPr/>
        <p:txBody>
          <a:bodyPr/>
          <a:lstStyle/>
          <a:p>
            <a:r>
              <a:rPr lang="en-US" dirty="0"/>
              <a:t>PAGE </a:t>
            </a:r>
            <a:fld id="{4A9B5881-4007-4345-955A-79C2656F0C49}" type="slidenum">
              <a:rPr lang="en-US" smtClean="0"/>
              <a:pPr/>
              <a:t>1</a:t>
            </a:fld>
            <a:endParaRPr lang="en-US" dirty="0"/>
          </a:p>
        </p:txBody>
      </p:sp>
      <p:pic>
        <p:nvPicPr>
          <p:cNvPr id="7" name="Picture Placeholder 6" descr="A hand holding a red pill&#10;&#10;Description automatically generated">
            <a:extLst>
              <a:ext uri="{FF2B5EF4-FFF2-40B4-BE49-F238E27FC236}">
                <a16:creationId xmlns:a16="http://schemas.microsoft.com/office/drawing/2014/main" id="{1314E222-C6EE-FF6D-E3B0-15F1C32B1594}"/>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l="12763" r="12763"/>
          <a:stretch>
            <a:fillRect/>
          </a:stretch>
        </p:blipFill>
        <p:spPr/>
      </p:pic>
    </p:spTree>
    <p:extLst>
      <p:ext uri="{BB962C8B-B14F-4D97-AF65-F5344CB8AC3E}">
        <p14:creationId xmlns:p14="http://schemas.microsoft.com/office/powerpoint/2010/main" val="1136250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855392-9FED-4979-8AC6-A73037648D43}"/>
              </a:ext>
            </a:extLst>
          </p:cNvPr>
          <p:cNvSpPr>
            <a:spLocks noGrp="1"/>
          </p:cNvSpPr>
          <p:nvPr>
            <p:ph type="title"/>
          </p:nvPr>
        </p:nvSpPr>
        <p:spPr>
          <a:xfrm>
            <a:off x="838200" y="669555"/>
            <a:ext cx="6199022" cy="716707"/>
          </a:xfrm>
          <a:solidFill>
            <a:srgbClr val="FFC000"/>
          </a:solidFill>
        </p:spPr>
        <p:txBody>
          <a:bodyPr/>
          <a:lstStyle/>
          <a:p>
            <a:r>
              <a:rPr lang="en-US" sz="3600" dirty="0">
                <a:solidFill>
                  <a:schemeClr val="tx1"/>
                </a:solidFill>
              </a:rPr>
              <a:t>Regulation</a:t>
            </a:r>
          </a:p>
        </p:txBody>
      </p:sp>
      <p:grpSp>
        <p:nvGrpSpPr>
          <p:cNvPr id="7" name="Group 6" descr="Content Placeholder">
            <a:extLst>
              <a:ext uri="{FF2B5EF4-FFF2-40B4-BE49-F238E27FC236}">
                <a16:creationId xmlns:a16="http://schemas.microsoft.com/office/drawing/2014/main" id="{13968486-6E8D-6337-683E-723ED382D8E6}"/>
              </a:ext>
            </a:extLst>
          </p:cNvPr>
          <p:cNvGrpSpPr/>
          <p:nvPr/>
        </p:nvGrpSpPr>
        <p:grpSpPr>
          <a:xfrm>
            <a:off x="838200" y="1836675"/>
            <a:ext cx="10515600" cy="4351338"/>
            <a:chOff x="838200" y="1825625"/>
            <a:chExt cx="10515600" cy="4351338"/>
          </a:xfrm>
        </p:grpSpPr>
        <p:sp>
          <p:nvSpPr>
            <p:cNvPr id="15" name="Freeform: Shape 14">
              <a:extLst>
                <a:ext uri="{FF2B5EF4-FFF2-40B4-BE49-F238E27FC236}">
                  <a16:creationId xmlns:a16="http://schemas.microsoft.com/office/drawing/2014/main" id="{D3AFF705-E7FA-6D21-D491-79889F04DAFF}"/>
                </a:ext>
              </a:extLst>
            </p:cNvPr>
            <p:cNvSpPr/>
            <p:nvPr/>
          </p:nvSpPr>
          <p:spPr>
            <a:xfrm>
              <a:off x="838200" y="1825625"/>
              <a:ext cx="6900862"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chemeClr val="tx1">
                    <a:lumMod val="85000"/>
                    <a:lumOff val="15000"/>
                  </a:schemeClr>
                </a:gs>
                <a:gs pos="100000">
                  <a:srgbClr val="FFC000"/>
                </a:gs>
              </a:gsLst>
              <a:lin ang="12600000" scaled="0"/>
            </a:gradFill>
            <a:ln>
              <a:noFill/>
            </a:ln>
          </p:spPr>
          <p:style>
            <a:lnRef idx="2">
              <a:scrgbClr r="0" g="0" b="0"/>
            </a:lnRef>
            <a:fillRef idx="1">
              <a:scrgbClr r="0" g="0" b="0"/>
            </a:fillRef>
            <a:effectRef idx="0">
              <a:schemeClr val="accent2">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889000">
                <a:lnSpc>
                  <a:spcPct val="90000"/>
                </a:lnSpc>
                <a:spcBef>
                  <a:spcPct val="0"/>
                </a:spcBef>
                <a:spcAft>
                  <a:spcPct val="35000"/>
                </a:spcAft>
                <a:buNone/>
              </a:pPr>
              <a:r>
                <a:rPr lang="en-US" sz="2400" dirty="0">
                  <a:solidFill>
                    <a:schemeClr val="tx1"/>
                  </a:solidFill>
                </a:rPr>
                <a:t>                                           </a:t>
              </a:r>
            </a:p>
            <a:p>
              <a:pPr marL="0" lvl="0" indent="0" algn="l" defTabSz="889000">
                <a:lnSpc>
                  <a:spcPct val="90000"/>
                </a:lnSpc>
                <a:spcBef>
                  <a:spcPct val="0"/>
                </a:spcBef>
                <a:spcAft>
                  <a:spcPct val="35000"/>
                </a:spcAft>
                <a:buNone/>
              </a:pPr>
              <a:r>
                <a:rPr lang="en-US" sz="2400" dirty="0">
                  <a:solidFill>
                    <a:schemeClr val="tx1"/>
                  </a:solidFill>
                </a:rPr>
                <a:t>                                                                        Inhibited </a:t>
              </a:r>
            </a:p>
            <a:p>
              <a:pPr marL="0" lvl="0" indent="0" algn="l" defTabSz="889000">
                <a:lnSpc>
                  <a:spcPct val="90000"/>
                </a:lnSpc>
                <a:spcBef>
                  <a:spcPct val="0"/>
                </a:spcBef>
                <a:spcAft>
                  <a:spcPct val="35000"/>
                </a:spcAft>
                <a:buNone/>
              </a:pPr>
              <a:r>
                <a:rPr lang="en-US" sz="2400" dirty="0">
                  <a:solidFill>
                    <a:schemeClr val="tx1"/>
                  </a:solidFill>
                </a:rPr>
                <a:t>                                                                              or</a:t>
              </a:r>
            </a:p>
            <a:p>
              <a:pPr marL="0" lvl="0" indent="0" algn="l" defTabSz="889000">
                <a:lnSpc>
                  <a:spcPct val="90000"/>
                </a:lnSpc>
                <a:spcBef>
                  <a:spcPct val="0"/>
                </a:spcBef>
                <a:spcAft>
                  <a:spcPct val="35000"/>
                </a:spcAft>
                <a:buNone/>
              </a:pPr>
              <a:r>
                <a:rPr lang="en-US" sz="2400" dirty="0">
                  <a:solidFill>
                    <a:schemeClr val="tx1"/>
                  </a:solidFill>
                </a:rPr>
                <a:t>                                                                        Activated</a:t>
              </a:r>
              <a:endParaRPr lang="en-US" sz="2400" kern="1200" dirty="0">
                <a:solidFill>
                  <a:schemeClr val="tx1"/>
                </a:solidFill>
              </a:endParaRPr>
            </a:p>
            <a:p>
              <a:pPr marL="0" lvl="0" indent="0" algn="l" defTabSz="889000">
                <a:lnSpc>
                  <a:spcPct val="90000"/>
                </a:lnSpc>
                <a:spcBef>
                  <a:spcPct val="0"/>
                </a:spcBef>
                <a:spcAft>
                  <a:spcPct val="35000"/>
                </a:spcAft>
                <a:buNone/>
              </a:pPr>
              <a:endParaRPr lang="en-US" sz="2400" dirty="0">
                <a:solidFill>
                  <a:schemeClr val="bg1"/>
                </a:solidFill>
              </a:endParaRPr>
            </a:p>
            <a:p>
              <a:pPr marL="0" lvl="0" indent="0" algn="l" defTabSz="889000">
                <a:lnSpc>
                  <a:spcPct val="90000"/>
                </a:lnSpc>
                <a:spcBef>
                  <a:spcPct val="0"/>
                </a:spcBef>
                <a:spcAft>
                  <a:spcPct val="35000"/>
                </a:spcAft>
                <a:buNone/>
              </a:pPr>
              <a:r>
                <a:rPr lang="en-US" sz="2400" kern="1200" dirty="0">
                  <a:solidFill>
                    <a:schemeClr val="tx1"/>
                  </a:solidFill>
                </a:rPr>
                <a:t>                    </a:t>
              </a:r>
            </a:p>
            <a:p>
              <a:pPr marL="0" lvl="0" indent="0" algn="l" defTabSz="889000">
                <a:lnSpc>
                  <a:spcPct val="90000"/>
                </a:lnSpc>
                <a:spcBef>
                  <a:spcPct val="0"/>
                </a:spcBef>
                <a:spcAft>
                  <a:spcPct val="35000"/>
                </a:spcAft>
                <a:buNone/>
              </a:pPr>
              <a:endParaRPr lang="en-US" sz="1200" kern="1200" dirty="0">
                <a:solidFill>
                  <a:schemeClr val="tx1"/>
                </a:solidFill>
              </a:endParaRPr>
            </a:p>
            <a:p>
              <a:pPr marL="0" lvl="0" indent="0" algn="l" defTabSz="889000">
                <a:lnSpc>
                  <a:spcPct val="90000"/>
                </a:lnSpc>
                <a:spcBef>
                  <a:spcPct val="0"/>
                </a:spcBef>
                <a:spcAft>
                  <a:spcPct val="35000"/>
                </a:spcAft>
                <a:buNone/>
              </a:pPr>
              <a:r>
                <a:rPr lang="en-US" sz="2400" kern="1200" dirty="0">
                  <a:solidFill>
                    <a:schemeClr val="tx1"/>
                  </a:solidFill>
                </a:rPr>
                <a:t>Allosteric Effects</a:t>
              </a:r>
              <a:endParaRPr lang="en-US" sz="2400" kern="1200" noProof="1">
                <a:solidFill>
                  <a:schemeClr val="tx1"/>
                </a:solidFill>
              </a:endParaRPr>
            </a:p>
          </p:txBody>
        </p:sp>
        <p:sp>
          <p:nvSpPr>
            <p:cNvPr id="19" name="Rectangle 18">
              <a:extLst>
                <a:ext uri="{FF2B5EF4-FFF2-40B4-BE49-F238E27FC236}">
                  <a16:creationId xmlns:a16="http://schemas.microsoft.com/office/drawing/2014/main" id="{AD392B00-BF1B-629A-0315-E0BD400ECB83}"/>
                </a:ext>
              </a:extLst>
            </p:cNvPr>
            <p:cNvSpPr/>
            <p:nvPr/>
          </p:nvSpPr>
          <p:spPr>
            <a:xfrm>
              <a:off x="838200" y="6176891"/>
              <a:ext cx="3286125" cy="72"/>
            </a:xfrm>
            <a:prstGeom prst="rect">
              <a:avLst/>
            </a:prstGeom>
          </p:spPr>
          <p:style>
            <a:lnRef idx="2">
              <a:schemeClr val="accent3">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sp>
        <p:sp>
          <p:nvSpPr>
            <p:cNvPr id="22" name="Rectangle 21">
              <a:extLst>
                <a:ext uri="{FF2B5EF4-FFF2-40B4-BE49-F238E27FC236}">
                  <a16:creationId xmlns:a16="http://schemas.microsoft.com/office/drawing/2014/main" id="{416C6983-0034-E000-A268-3F52FFBF449C}"/>
                </a:ext>
              </a:extLst>
            </p:cNvPr>
            <p:cNvSpPr/>
            <p:nvPr/>
          </p:nvSpPr>
          <p:spPr>
            <a:xfrm>
              <a:off x="4452937" y="6176891"/>
              <a:ext cx="3286125" cy="72"/>
            </a:xfrm>
            <a:prstGeom prst="rect">
              <a:avLst/>
            </a:prstGeom>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sp>
        <p:sp>
          <p:nvSpPr>
            <p:cNvPr id="23" name="Freeform: Shape 22">
              <a:extLst>
                <a:ext uri="{FF2B5EF4-FFF2-40B4-BE49-F238E27FC236}">
                  <a16:creationId xmlns:a16="http://schemas.microsoft.com/office/drawing/2014/main" id="{605596FC-9755-191A-37F8-2623CB419024}"/>
                </a:ext>
              </a:extLst>
            </p:cNvPr>
            <p:cNvSpPr/>
            <p:nvPr/>
          </p:nvSpPr>
          <p:spPr>
            <a:xfrm>
              <a:off x="8067675" y="1825625"/>
              <a:ext cx="3286125" cy="4351338"/>
            </a:xfrm>
            <a:custGeom>
              <a:avLst/>
              <a:gdLst>
                <a:gd name="connsiteX0" fmla="*/ 0 w 3286125"/>
                <a:gd name="connsiteY0" fmla="*/ 0 h 4351338"/>
                <a:gd name="connsiteX1" fmla="*/ 3286125 w 3286125"/>
                <a:gd name="connsiteY1" fmla="*/ 0 h 4351338"/>
                <a:gd name="connsiteX2" fmla="*/ 3286125 w 3286125"/>
                <a:gd name="connsiteY2" fmla="*/ 4351338 h 4351338"/>
                <a:gd name="connsiteX3" fmla="*/ 0 w 3286125"/>
                <a:gd name="connsiteY3" fmla="*/ 4351338 h 4351338"/>
                <a:gd name="connsiteX4" fmla="*/ 0 w 3286125"/>
                <a:gd name="connsiteY4" fmla="*/ 0 h 4351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6125" h="4351338">
                  <a:moveTo>
                    <a:pt x="0" y="0"/>
                  </a:moveTo>
                  <a:lnTo>
                    <a:pt x="3286125" y="0"/>
                  </a:lnTo>
                  <a:lnTo>
                    <a:pt x="3286125" y="4351338"/>
                  </a:lnTo>
                  <a:lnTo>
                    <a:pt x="0" y="4351338"/>
                  </a:lnTo>
                  <a:lnTo>
                    <a:pt x="0" y="0"/>
                  </a:lnTo>
                  <a:close/>
                </a:path>
              </a:pathLst>
            </a:custGeom>
            <a:gradFill rotWithShape="0">
              <a:gsLst>
                <a:gs pos="1000">
                  <a:srgbClr val="000000">
                    <a:lumMod val="85000"/>
                    <a:lumOff val="15000"/>
                  </a:srgbClr>
                </a:gs>
                <a:gs pos="100000">
                  <a:srgbClr val="FFC000"/>
                </a:gs>
              </a:gsLst>
              <a:lin ang="12600000" scaled="0"/>
            </a:gradFill>
            <a:ln w="12700" cap="flat" cmpd="sng" algn="ctr">
              <a:noFill/>
              <a:prstDash val="solid"/>
              <a:miter lim="800000"/>
            </a:ln>
            <a:effectLst/>
          </p:spPr>
          <p:style>
            <a:lnRef idx="2">
              <a:scrgbClr r="0" g="0" b="0"/>
            </a:lnRef>
            <a:fillRef idx="1">
              <a:scrgbClr r="0" g="0" b="0"/>
            </a:fillRef>
            <a:effectRef idx="0">
              <a:scrgbClr r="0" g="0" b="0"/>
            </a:effectRef>
            <a:fontRef idx="minor">
              <a:schemeClr val="dk1">
                <a:hueOff val="0"/>
                <a:satOff val="0"/>
                <a:lumOff val="0"/>
                <a:alphaOff val="0"/>
              </a:schemeClr>
            </a:fontRef>
          </p:style>
          <p:txBody>
            <a:bodyPr spcFirstLastPara="0" vert="horz" wrap="square" lIns="182880" tIns="182880" rIns="182880" bIns="182880" numCol="1" spcCol="1270" anchor="t" anchorCtr="0">
              <a:noAutofit/>
            </a:bodyPr>
            <a:lstStyle/>
            <a:p>
              <a:pPr marL="0" lvl="0" indent="0" algn="l" defTabSz="711200">
                <a:lnSpc>
                  <a:spcPct val="90000"/>
                </a:lnSpc>
                <a:spcBef>
                  <a:spcPct val="0"/>
                </a:spcBef>
                <a:spcAft>
                  <a:spcPct val="35000"/>
                </a:spcAft>
                <a:buNone/>
              </a:pPr>
              <a:r>
                <a:rPr lang="en-US" sz="2400" kern="1200" dirty="0">
                  <a:solidFill>
                    <a:schemeClr val="tx1"/>
                  </a:solidFill>
                  <a:latin typeface="Calibri"/>
                  <a:ea typeface="+mn-ea"/>
                  <a:cs typeface="+mn-cs"/>
                </a:rPr>
                <a:t>Internal Feedback</a:t>
              </a:r>
            </a:p>
            <a:p>
              <a:pPr marL="0" lvl="0" indent="0" algn="l" defTabSz="711200">
                <a:lnSpc>
                  <a:spcPct val="90000"/>
                </a:lnSpc>
                <a:spcBef>
                  <a:spcPct val="0"/>
                </a:spcBef>
                <a:spcAft>
                  <a:spcPct val="35000"/>
                </a:spcAft>
                <a:buNone/>
              </a:pPr>
              <a:endParaRPr lang="en-US" sz="2400" dirty="0">
                <a:solidFill>
                  <a:srgbClr val="FFFFFF"/>
                </a:solidFill>
                <a:latin typeface="Calibri"/>
              </a:endParaRPr>
            </a:p>
            <a:p>
              <a:pPr marL="0" lvl="0" indent="0" algn="l" defTabSz="711200">
                <a:lnSpc>
                  <a:spcPct val="90000"/>
                </a:lnSpc>
                <a:spcBef>
                  <a:spcPct val="0"/>
                </a:spcBef>
                <a:spcAft>
                  <a:spcPct val="35000"/>
                </a:spcAft>
                <a:buNone/>
              </a:pPr>
              <a:endParaRPr lang="en-US" sz="2400" kern="1200" dirty="0">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2400" dirty="0">
                <a:solidFill>
                  <a:srgbClr val="FFFFFF"/>
                </a:solidFill>
                <a:latin typeface="Calibri"/>
              </a:endParaRPr>
            </a:p>
            <a:p>
              <a:pPr marL="0" lvl="0" indent="0" algn="l" defTabSz="711200">
                <a:lnSpc>
                  <a:spcPct val="90000"/>
                </a:lnSpc>
                <a:spcBef>
                  <a:spcPct val="0"/>
                </a:spcBef>
                <a:spcAft>
                  <a:spcPct val="35000"/>
                </a:spcAft>
                <a:buNone/>
              </a:pPr>
              <a:r>
                <a:rPr lang="en-US" sz="2400" dirty="0">
                  <a:solidFill>
                    <a:schemeClr val="tx1"/>
                  </a:solidFill>
                  <a:latin typeface="Calibri"/>
                </a:rPr>
                <a:t>External Feedback</a:t>
              </a:r>
              <a:endParaRPr lang="en-US" sz="2400" kern="1200" dirty="0">
                <a:solidFill>
                  <a:schemeClr val="tx1"/>
                </a:solidFill>
                <a:latin typeface="Calibri"/>
                <a:ea typeface="+mn-ea"/>
                <a:cs typeface="+mn-cs"/>
              </a:endParaRPr>
            </a:p>
            <a:p>
              <a:pPr marL="0" lvl="0" indent="0" algn="l" defTabSz="711200">
                <a:lnSpc>
                  <a:spcPct val="90000"/>
                </a:lnSpc>
                <a:spcBef>
                  <a:spcPct val="0"/>
                </a:spcBef>
                <a:spcAft>
                  <a:spcPct val="35000"/>
                </a:spcAft>
                <a:buNone/>
              </a:pPr>
              <a:endParaRPr lang="en-US" sz="2400" noProof="1">
                <a:solidFill>
                  <a:srgbClr val="FFFFFF"/>
                </a:solidFill>
                <a:latin typeface="Calibri"/>
              </a:endParaRPr>
            </a:p>
            <a:p>
              <a:pPr marL="0" lvl="0" indent="0" algn="l" defTabSz="711200">
                <a:lnSpc>
                  <a:spcPct val="90000"/>
                </a:lnSpc>
                <a:spcBef>
                  <a:spcPct val="0"/>
                </a:spcBef>
                <a:spcAft>
                  <a:spcPct val="35000"/>
                </a:spcAft>
                <a:buNone/>
              </a:pPr>
              <a:endParaRPr lang="en-US" sz="2400" kern="1200" noProof="1">
                <a:solidFill>
                  <a:srgbClr val="FFFFFF"/>
                </a:solidFill>
                <a:latin typeface="Calibri"/>
                <a:ea typeface="+mn-ea"/>
                <a:cs typeface="+mn-cs"/>
              </a:endParaRPr>
            </a:p>
            <a:p>
              <a:pPr marL="0" lvl="0" indent="0" algn="l" defTabSz="711200">
                <a:lnSpc>
                  <a:spcPct val="90000"/>
                </a:lnSpc>
                <a:spcBef>
                  <a:spcPct val="0"/>
                </a:spcBef>
                <a:spcAft>
                  <a:spcPct val="35000"/>
                </a:spcAft>
                <a:buNone/>
              </a:pPr>
              <a:endParaRPr lang="en-US" sz="1600" kern="1200" dirty="0">
                <a:solidFill>
                  <a:srgbClr val="FFFFFF"/>
                </a:solidFill>
                <a:latin typeface="Calibri"/>
                <a:ea typeface="+mn-ea"/>
                <a:cs typeface="+mn-cs"/>
              </a:endParaRPr>
            </a:p>
          </p:txBody>
        </p:sp>
        <p:sp>
          <p:nvSpPr>
            <p:cNvPr id="25" name="Rectangle 24">
              <a:extLst>
                <a:ext uri="{FF2B5EF4-FFF2-40B4-BE49-F238E27FC236}">
                  <a16:creationId xmlns:a16="http://schemas.microsoft.com/office/drawing/2014/main" id="{FD222B9B-9F8C-C060-9327-25CF83CD2F1D}"/>
                </a:ext>
              </a:extLst>
            </p:cNvPr>
            <p:cNvSpPr/>
            <p:nvPr/>
          </p:nvSpPr>
          <p:spPr>
            <a:xfrm>
              <a:off x="8067675" y="6176891"/>
              <a:ext cx="3286125" cy="72"/>
            </a:xfrm>
            <a:prstGeom prst="rect">
              <a:avLst/>
            </a:prstGeom>
          </p:spPr>
          <p:style>
            <a:lnRef idx="2">
              <a:schemeClr val="accent2">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grpSp>
      <p:sp>
        <p:nvSpPr>
          <p:cNvPr id="4" name="Slide Number Placeholder 3">
            <a:extLst>
              <a:ext uri="{FF2B5EF4-FFF2-40B4-BE49-F238E27FC236}">
                <a16:creationId xmlns:a16="http://schemas.microsoft.com/office/drawing/2014/main" id="{32934DE9-1653-4F9E-B307-C53A27B2182D}"/>
              </a:ext>
            </a:extLst>
          </p:cNvPr>
          <p:cNvSpPr>
            <a:spLocks noGrp="1"/>
          </p:cNvSpPr>
          <p:nvPr>
            <p:ph type="sldNum" sz="quarter" idx="10"/>
          </p:nvPr>
        </p:nvSpPr>
        <p:spPr/>
        <p:txBody>
          <a:bodyPr/>
          <a:lstStyle/>
          <a:p>
            <a:r>
              <a:rPr lang="en-US" dirty="0"/>
              <a:t>PAGE </a:t>
            </a:r>
            <a:fld id="{4A9B5881-4007-4345-955A-79C2656F0C49}" type="slidenum">
              <a:rPr lang="en-US" smtClean="0"/>
              <a:pPr/>
              <a:t>10</a:t>
            </a:fld>
            <a:endParaRPr lang="en-US" dirty="0"/>
          </a:p>
        </p:txBody>
      </p:sp>
      <p:sp>
        <p:nvSpPr>
          <p:cNvPr id="8" name="Rectangle 7">
            <a:extLst>
              <a:ext uri="{FF2B5EF4-FFF2-40B4-BE49-F238E27FC236}">
                <a16:creationId xmlns:a16="http://schemas.microsoft.com/office/drawing/2014/main" id="{5FE2B34C-7760-453F-8A81-50335F1BD6C4}"/>
              </a:ext>
              <a:ext uri="{C183D7F6-B498-43B3-948B-1728B52AA6E4}">
                <adec:decorative xmlns:adec="http://schemas.microsoft.com/office/drawing/2017/decorative" val="1"/>
              </a:ext>
            </a:extLst>
          </p:cNvPr>
          <p:cNvSpPr/>
          <p:nvPr/>
        </p:nvSpPr>
        <p:spPr>
          <a:xfrm>
            <a:off x="1145309" y="6557847"/>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rgbClr val="FFC000"/>
              </a:solidFill>
            </a:endParaRPr>
          </a:p>
        </p:txBody>
      </p:sp>
      <p:sp>
        <p:nvSpPr>
          <p:cNvPr id="9" name="Rectangle 8">
            <a:extLst>
              <a:ext uri="{FF2B5EF4-FFF2-40B4-BE49-F238E27FC236}">
                <a16:creationId xmlns:a16="http://schemas.microsoft.com/office/drawing/2014/main" id="{8BED1379-2C64-4902-A414-90051165C903}"/>
              </a:ext>
              <a:ext uri="{C183D7F6-B498-43B3-948B-1728B52AA6E4}">
                <adec:decorative xmlns:adec="http://schemas.microsoft.com/office/drawing/2017/decorative" val="1"/>
              </a:ext>
            </a:extLst>
          </p:cNvPr>
          <p:cNvSpPr/>
          <p:nvPr/>
        </p:nvSpPr>
        <p:spPr>
          <a:xfrm>
            <a:off x="3697432" y="6361476"/>
            <a:ext cx="2552123" cy="36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t>Regulation</a:t>
            </a:r>
          </a:p>
        </p:txBody>
      </p:sp>
      <p:sp>
        <p:nvSpPr>
          <p:cNvPr id="11" name="Rectangle 10">
            <a:extLst>
              <a:ext uri="{FF2B5EF4-FFF2-40B4-BE49-F238E27FC236}">
                <a16:creationId xmlns:a16="http://schemas.microsoft.com/office/drawing/2014/main" id="{774383B4-AACC-4685-AB80-6888FAA0B696}"/>
              </a:ext>
              <a:ext uri="{C183D7F6-B498-43B3-948B-1728B52AA6E4}">
                <adec:decorative xmlns:adec="http://schemas.microsoft.com/office/drawing/2017/decorative" val="1"/>
              </a:ext>
            </a:extLst>
          </p:cNvPr>
          <p:cNvSpPr/>
          <p:nvPr/>
        </p:nvSpPr>
        <p:spPr>
          <a:xfrm>
            <a:off x="6249555" y="6562004"/>
            <a:ext cx="2552123" cy="15947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85000"/>
                  <a:lumOff val="15000"/>
                </a:schemeClr>
              </a:solidFill>
            </a:endParaRPr>
          </a:p>
        </p:txBody>
      </p:sp>
      <p:sp>
        <p:nvSpPr>
          <p:cNvPr id="13" name="Rectangle 12">
            <a:extLst>
              <a:ext uri="{FF2B5EF4-FFF2-40B4-BE49-F238E27FC236}">
                <a16:creationId xmlns:a16="http://schemas.microsoft.com/office/drawing/2014/main" id="{EEC3D0FF-B59D-47D4-8EEE-5EF3EA7C3CC0}"/>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7" name="Isosceles Triangle 16">
            <a:extLst>
              <a:ext uri="{FF2B5EF4-FFF2-40B4-BE49-F238E27FC236}">
                <a16:creationId xmlns:a16="http://schemas.microsoft.com/office/drawing/2014/main" id="{C1168A37-F12A-42E8-A95E-69747461C003}"/>
              </a:ext>
              <a:ext uri="{C183D7F6-B498-43B3-948B-1728B52AA6E4}">
                <adec:decorative xmlns:adec="http://schemas.microsoft.com/office/drawing/2017/decorative" val="1"/>
              </a:ext>
            </a:extLst>
          </p:cNvPr>
          <p:cNvSpPr/>
          <p:nvPr/>
        </p:nvSpPr>
        <p:spPr>
          <a:xfrm rot="10800000">
            <a:off x="4902070"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descr="A diagram of a chemical formula">
            <a:extLst>
              <a:ext uri="{FF2B5EF4-FFF2-40B4-BE49-F238E27FC236}">
                <a16:creationId xmlns:a16="http://schemas.microsoft.com/office/drawing/2014/main" id="{3B8F9A07-00CC-12F2-CCF9-11F2835DE9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223" y="2044594"/>
            <a:ext cx="4754880" cy="2204368"/>
          </a:xfrm>
          <a:prstGeom prst="rect">
            <a:avLst/>
          </a:prstGeom>
        </p:spPr>
      </p:pic>
      <p:pic>
        <p:nvPicPr>
          <p:cNvPr id="10" name="Picture 9" descr="A diagram of a change in a cell">
            <a:extLst>
              <a:ext uri="{FF2B5EF4-FFF2-40B4-BE49-F238E27FC236}">
                <a16:creationId xmlns:a16="http://schemas.microsoft.com/office/drawing/2014/main" id="{6CBDD6E5-7587-D1BC-2719-6F7FC9BB82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8965" y="4436030"/>
            <a:ext cx="3657600" cy="1564915"/>
          </a:xfrm>
          <a:prstGeom prst="rect">
            <a:avLst/>
          </a:prstGeom>
        </p:spPr>
      </p:pic>
      <p:pic>
        <p:nvPicPr>
          <p:cNvPr id="14" name="Picture 13" descr="A close-up of a diagram&#10;&#10;Description automatically generated">
            <a:extLst>
              <a:ext uri="{FF2B5EF4-FFF2-40B4-BE49-F238E27FC236}">
                <a16:creationId xmlns:a16="http://schemas.microsoft.com/office/drawing/2014/main" id="{71CE9939-8CF4-D51F-4FE9-B544ED1EE49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7697" y="2840364"/>
            <a:ext cx="2926080" cy="536944"/>
          </a:xfrm>
          <a:prstGeom prst="rect">
            <a:avLst/>
          </a:prstGeom>
        </p:spPr>
      </p:pic>
      <p:pic>
        <p:nvPicPr>
          <p:cNvPr id="18" name="Picture 17" descr="A diagram of a structure">
            <a:extLst>
              <a:ext uri="{FF2B5EF4-FFF2-40B4-BE49-F238E27FC236}">
                <a16:creationId xmlns:a16="http://schemas.microsoft.com/office/drawing/2014/main" id="{1DEACCF8-946A-3006-2E1A-401F10D01B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47698" y="4612133"/>
            <a:ext cx="2926080" cy="983696"/>
          </a:xfrm>
          <a:prstGeom prst="rect">
            <a:avLst/>
          </a:prstGeom>
        </p:spPr>
      </p:pic>
    </p:spTree>
    <p:extLst>
      <p:ext uri="{BB962C8B-B14F-4D97-AF65-F5344CB8AC3E}">
        <p14:creationId xmlns:p14="http://schemas.microsoft.com/office/powerpoint/2010/main" val="1136467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838200" y="641855"/>
            <a:ext cx="5043097" cy="772107"/>
          </a:xfrm>
          <a:solidFill>
            <a:srgbClr val="FFC000"/>
          </a:solidFill>
        </p:spPr>
        <p:txBody>
          <a:bodyPr wrap="none"/>
          <a:lstStyle/>
          <a:p>
            <a:r>
              <a:rPr lang="en-US" sz="3600" dirty="0">
                <a:solidFill>
                  <a:schemeClr val="tx1"/>
                </a:solidFill>
              </a:rPr>
              <a:t>Michaelis-</a:t>
            </a:r>
            <a:r>
              <a:rPr lang="en-US" sz="3600" dirty="0" err="1">
                <a:solidFill>
                  <a:schemeClr val="tx1"/>
                </a:solidFill>
              </a:rPr>
              <a:t>Menton</a:t>
            </a:r>
            <a:r>
              <a:rPr lang="en-US" sz="3600" dirty="0">
                <a:solidFill>
                  <a:schemeClr val="tx1"/>
                </a:solidFill>
              </a:rPr>
              <a:t> Kinetics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864854" y="1688472"/>
                <a:ext cx="5061001" cy="4147802"/>
              </a:xfrm>
            </p:spPr>
            <p:txBody>
              <a:bodyPr wrap="square">
                <a:spAutoFit/>
              </a:bodyPr>
              <a:lstStyle/>
              <a:p>
                <a:pPr marL="0" indent="0">
                  <a:buNone/>
                </a:pPr>
                <a:r>
                  <a:rPr lang="en-US" sz="2400" noProof="1"/>
                  <a:t>Reaction </a:t>
                </a:r>
                <a:r>
                  <a:rPr lang="en-US" sz="2400" noProof="1">
                    <a:latin typeface="Arial Nova Light" panose="020B0304020202020204" pitchFamily="34" charset="0"/>
                  </a:rPr>
                  <a:t>→</a:t>
                </a:r>
                <a:endParaRPr lang="en-US" sz="2400" noProof="1"/>
              </a:p>
              <a:p>
                <a:pPr marL="0" indent="0">
                  <a:buNone/>
                </a:pPr>
                <a:endParaRPr lang="en-US" sz="1200" noProof="1"/>
              </a:p>
              <a:p>
                <a:pPr marL="0" indent="0">
                  <a:buNone/>
                </a:pPr>
                <a:r>
                  <a:rPr lang="en-US" sz="2400" i="1" noProof="1"/>
                  <a:t>K</a:t>
                </a:r>
                <a:r>
                  <a:rPr lang="en-US" sz="2400" i="1" baseline="-25000" noProof="1"/>
                  <a:t>M</a:t>
                </a:r>
                <a:r>
                  <a:rPr lang="en-US" sz="2400" noProof="1"/>
                  <a:t> – the [S] where the rate is half-max </a:t>
                </a:r>
              </a:p>
              <a:p>
                <a:pPr marL="0" indent="0">
                  <a:buNone/>
                </a:pPr>
                <a:r>
                  <a:rPr lang="en-US" sz="2400" noProof="1"/>
                  <a:t>and ~ </a:t>
                </a:r>
                <a:r>
                  <a:rPr lang="en-US" sz="2400" i="1" noProof="1"/>
                  <a:t>K</a:t>
                </a:r>
                <a:r>
                  <a:rPr lang="en-US" sz="2400" i="1" baseline="-25000" noProof="1"/>
                  <a:t>D</a:t>
                </a:r>
                <a:r>
                  <a:rPr lang="en-US" sz="2400" noProof="1"/>
                  <a:t> when </a:t>
                </a:r>
                <a14:m>
                  <m:oMath xmlns:m="http://schemas.openxmlformats.org/officeDocument/2006/math">
                    <m:sSub>
                      <m:sSubPr>
                        <m:ctrlPr>
                          <a:rPr lang="en-US" sz="1800" i="1" noProof="1" smtClean="0">
                            <a:latin typeface="Cambria Math" panose="02040503050406030204" pitchFamily="18" charset="0"/>
                          </a:rPr>
                        </m:ctrlPr>
                      </m:sSubPr>
                      <m:e>
                        <m:r>
                          <a:rPr lang="en-US" sz="1800" b="0" i="1" noProof="1" smtClean="0">
                            <a:latin typeface="Cambria Math" panose="02040503050406030204" pitchFamily="18" charset="0"/>
                          </a:rPr>
                          <m:t>𝑘</m:t>
                        </m:r>
                      </m:e>
                      <m:sub>
                        <m:r>
                          <a:rPr lang="en-US" sz="1800" b="0" i="1" noProof="1" smtClean="0">
                            <a:latin typeface="Cambria Math" panose="02040503050406030204" pitchFamily="18" charset="0"/>
                          </a:rPr>
                          <m:t>2</m:t>
                        </m:r>
                      </m:sub>
                    </m:sSub>
                    <m:r>
                      <a:rPr lang="en-US" sz="1800" i="1" noProof="1" smtClean="0">
                        <a:latin typeface="Cambria Math" panose="02040503050406030204" pitchFamily="18" charset="0"/>
                        <a:ea typeface="Cambria Math" panose="02040503050406030204" pitchFamily="18" charset="0"/>
                      </a:rPr>
                      <m:t>≫≫</m:t>
                    </m:r>
                    <m:sSub>
                      <m:sSubPr>
                        <m:ctrlPr>
                          <a:rPr lang="en-US" sz="1800" i="1" noProof="1" smtClean="0">
                            <a:latin typeface="Cambria Math" panose="02040503050406030204" pitchFamily="18" charset="0"/>
                            <a:ea typeface="Cambria Math" panose="02040503050406030204" pitchFamily="18" charset="0"/>
                          </a:rPr>
                        </m:ctrlPr>
                      </m:sSubPr>
                      <m:e>
                        <m:r>
                          <a:rPr lang="en-US" sz="1800" b="0" i="1" noProof="1" smtClean="0">
                            <a:latin typeface="Cambria Math" panose="02040503050406030204" pitchFamily="18" charset="0"/>
                            <a:ea typeface="Cambria Math" panose="02040503050406030204" pitchFamily="18" charset="0"/>
                          </a:rPr>
                          <m:t>𝑘</m:t>
                        </m:r>
                      </m:e>
                      <m:sub>
                        <m:r>
                          <a:rPr lang="en-US" sz="1800" b="0" i="1" noProof="1" smtClean="0">
                            <a:latin typeface="Cambria Math" panose="02040503050406030204" pitchFamily="18" charset="0"/>
                            <a:ea typeface="Cambria Math" panose="02040503050406030204" pitchFamily="18" charset="0"/>
                          </a:rPr>
                          <m:t>3</m:t>
                        </m:r>
                      </m:sub>
                    </m:sSub>
                    <m:r>
                      <a:rPr lang="en-US" sz="1800" b="0" i="0" noProof="1" smtClean="0">
                        <a:latin typeface="Cambria Math" panose="02040503050406030204" pitchFamily="18" charset="0"/>
                        <a:ea typeface="Cambria Math" panose="02040503050406030204" pitchFamily="18" charset="0"/>
                      </a:rPr>
                      <m:t> </m:t>
                    </m:r>
                  </m:oMath>
                </a14:m>
                <a:endParaRPr lang="en-US" sz="2400" noProof="1"/>
              </a:p>
              <a:p>
                <a:pPr marL="0" indent="0">
                  <a:buNone/>
                </a:pPr>
                <a:endParaRPr lang="en-US" sz="2400" noProof="1"/>
              </a:p>
              <a:p>
                <a:pPr marL="0" indent="0">
                  <a:buNone/>
                </a:pPr>
                <a:endParaRPr lang="en-US" sz="2400" noProof="1"/>
              </a:p>
              <a:p>
                <a:pPr marL="0" indent="0">
                  <a:buNone/>
                </a:pPr>
                <a:endParaRPr lang="en-US" sz="2400" noProof="1"/>
              </a:p>
              <a:p>
                <a:pPr marL="0" indent="0">
                  <a:buNone/>
                </a:pPr>
                <a:r>
                  <a:rPr lang="en-US" sz="2400" noProof="1"/>
                  <a:t>Smaller the K</a:t>
                </a:r>
                <a:r>
                  <a:rPr lang="en-US" sz="2400" baseline="-25000" noProof="1"/>
                  <a:t>M</a:t>
                </a:r>
                <a:r>
                  <a:rPr lang="en-US" sz="2400" noProof="1"/>
                  <a:t> the better because it represents how much of the ligand is needed, in our case, the drug</a:t>
                </a:r>
              </a:p>
            </p:txBody>
          </p:sp>
        </mc:Choice>
        <mc:Fallback xmlns="">
          <p:sp>
            <p:nvSpPr>
              <p:cNvPr id="3" name="Content Placeholder 2">
                <a:extLst>
                  <a:ext uri="{FF2B5EF4-FFF2-40B4-BE49-F238E27FC236}">
                    <a16:creationId xmlns:a16="http://schemas.microsoft.com/office/drawing/2014/main" id="{FA6A4B49-27C8-46B6-8B11-AD7E8F615E2C}"/>
                  </a:ext>
                </a:extLst>
              </p:cNvPr>
              <p:cNvSpPr>
                <a:spLocks noGrp="1" noRot="1" noChangeAspect="1" noMove="1" noResize="1" noEditPoints="1" noAdjustHandles="1" noChangeArrowheads="1" noChangeShapeType="1" noTextEdit="1"/>
              </p:cNvSpPr>
              <p:nvPr>
                <p:ph idx="1"/>
              </p:nvPr>
            </p:nvSpPr>
            <p:spPr>
              <a:xfrm>
                <a:off x="864854" y="1688472"/>
                <a:ext cx="5061001" cy="4147802"/>
              </a:xfrm>
              <a:blipFill>
                <a:blip r:embed="rId2"/>
                <a:stretch>
                  <a:fillRect l="-1928" t="-2206" r="-361" b="-250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2B4CE3A-8C88-45AA-A849-57E5A7AC22C1}"/>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11</a:t>
            </a:fld>
            <a:endParaRPr lang="en-US" dirty="0"/>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62003"/>
            <a:ext cx="2552123" cy="159471"/>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0" name="Rectangle 9">
            <a:extLst>
              <a:ext uri="{FF2B5EF4-FFF2-40B4-BE49-F238E27FC236}">
                <a16:creationId xmlns:a16="http://schemas.microsoft.com/office/drawing/2014/main" id="{95AAAEAA-CCF6-4E36-A4A3-5AF49D00995B}"/>
              </a:ext>
              <a:ext uri="{C183D7F6-B498-43B3-948B-1728B52AA6E4}">
                <adec:decorative xmlns:adec="http://schemas.microsoft.com/office/drawing/2017/decorative" val="1"/>
              </a:ext>
            </a:extLst>
          </p:cNvPr>
          <p:cNvSpPr/>
          <p:nvPr/>
        </p:nvSpPr>
        <p:spPr>
          <a:xfrm>
            <a:off x="3697432" y="6562004"/>
            <a:ext cx="2552123" cy="15947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11" name="Rectangle 10">
            <a:extLst>
              <a:ext uri="{FF2B5EF4-FFF2-40B4-BE49-F238E27FC236}">
                <a16:creationId xmlns:a16="http://schemas.microsoft.com/office/drawing/2014/main" id="{5F253864-26FA-4AB1-9F0A-4F57D870EE85}"/>
              </a:ext>
              <a:ext uri="{C183D7F6-B498-43B3-948B-1728B52AA6E4}">
                <adec:decorative xmlns:adec="http://schemas.microsoft.com/office/drawing/2017/decorative" val="1"/>
              </a:ext>
            </a:extLst>
          </p:cNvPr>
          <p:cNvSpPr/>
          <p:nvPr/>
        </p:nvSpPr>
        <p:spPr>
          <a:xfrm>
            <a:off x="6249555" y="6361474"/>
            <a:ext cx="2552123" cy="360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Michaelis-</a:t>
            </a:r>
            <a:r>
              <a:rPr lang="en-US" sz="1200" dirty="0" err="1">
                <a:solidFill>
                  <a:schemeClr val="bg1"/>
                </a:solidFill>
              </a:rPr>
              <a:t>Menton</a:t>
            </a:r>
            <a:endParaRPr lang="en-US" sz="1200" dirty="0">
              <a:solidFill>
                <a:schemeClr val="bg1"/>
              </a:solidFill>
            </a:endParaRPr>
          </a:p>
        </p:txBody>
      </p:sp>
      <p:sp>
        <p:nvSpPr>
          <p:cNvPr id="12" name="Rectangle 11">
            <a:extLst>
              <a:ext uri="{FF2B5EF4-FFF2-40B4-BE49-F238E27FC236}">
                <a16:creationId xmlns:a16="http://schemas.microsoft.com/office/drawing/2014/main" id="{84949406-858F-4224-BC48-197463899896}"/>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457760"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diagram of a function&#10;&#10;Description automatically generated">
            <a:extLst>
              <a:ext uri="{FF2B5EF4-FFF2-40B4-BE49-F238E27FC236}">
                <a16:creationId xmlns:a16="http://schemas.microsoft.com/office/drawing/2014/main" id="{8289387B-D3AB-1BBE-E8F0-F001BC819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0704" y="637709"/>
            <a:ext cx="5120640" cy="4195580"/>
          </a:xfrm>
          <a:prstGeom prst="rect">
            <a:avLst/>
          </a:prstGeom>
        </p:spPr>
      </p:pic>
      <p:grpSp>
        <p:nvGrpSpPr>
          <p:cNvPr id="19" name="Group 18">
            <a:extLst>
              <a:ext uri="{FF2B5EF4-FFF2-40B4-BE49-F238E27FC236}">
                <a16:creationId xmlns:a16="http://schemas.microsoft.com/office/drawing/2014/main" id="{FEB13E51-ACFB-4F4F-FADD-C7E321543BCB}"/>
              </a:ext>
            </a:extLst>
          </p:cNvPr>
          <p:cNvGrpSpPr/>
          <p:nvPr/>
        </p:nvGrpSpPr>
        <p:grpSpPr>
          <a:xfrm>
            <a:off x="963928" y="1549973"/>
            <a:ext cx="6115319" cy="750705"/>
            <a:chOff x="708691" y="4934798"/>
            <a:chExt cx="6115319" cy="750705"/>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F21CDE33-97FA-CA2D-BF7D-F4493124832D}"/>
                    </a:ext>
                  </a:extLst>
                </p:cNvPr>
                <p:cNvSpPr txBox="1"/>
                <p:nvPr/>
              </p:nvSpPr>
              <p:spPr>
                <a:xfrm>
                  <a:off x="708691" y="5073299"/>
                  <a:ext cx="6115319"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effectLst/>
                            <a:latin typeface="Cambria Math" panose="02040503050406030204" pitchFamily="18" charset="0"/>
                          </a:rPr>
                          <m:t>𝐸</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𝑆</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𝐸𝑆</m:t>
                        </m:r>
                        <m:r>
                          <a:rPr lang="en-US" sz="2400" b="0" i="1" dirty="0" smtClean="0">
                            <a:solidFill>
                              <a:schemeClr val="bg1"/>
                            </a:solidFill>
                            <a:effectLst/>
                            <a:latin typeface="Cambria Math" panose="02040503050406030204" pitchFamily="18" charset="0"/>
                            <a:ea typeface="Cambria Math" panose="02040503050406030204" pitchFamily="18" charset="0"/>
                          </a:rPr>
                          <m:t> →</m:t>
                        </m:r>
                        <m:r>
                          <a:rPr lang="en-US" sz="2400" b="0" i="1" dirty="0" smtClean="0">
                            <a:solidFill>
                              <a:schemeClr val="bg1"/>
                            </a:solidFill>
                            <a:effectLst/>
                            <a:latin typeface="Cambria Math" panose="02040503050406030204" pitchFamily="18" charset="0"/>
                            <a:ea typeface="Cambria Math" panose="02040503050406030204" pitchFamily="18" charset="0"/>
                          </a:rPr>
                          <m:t>𝐸</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𝑃</m:t>
                        </m:r>
                      </m:oMath>
                    </m:oMathPara>
                  </a14:m>
                  <a:endParaRPr lang="en-US" sz="2400" b="0" i="0" dirty="0">
                    <a:solidFill>
                      <a:schemeClr val="bg1"/>
                    </a:solidFill>
                    <a:effectLst/>
                  </a:endParaRPr>
                </a:p>
              </p:txBody>
            </p:sp>
          </mc:Choice>
          <mc:Fallback xmlns="">
            <p:sp>
              <p:nvSpPr>
                <p:cNvPr id="15" name="TextBox 14">
                  <a:extLst>
                    <a:ext uri="{FF2B5EF4-FFF2-40B4-BE49-F238E27FC236}">
                      <a16:creationId xmlns:a16="http://schemas.microsoft.com/office/drawing/2014/main" id="{F21CDE33-97FA-CA2D-BF7D-F4493124832D}"/>
                    </a:ext>
                  </a:extLst>
                </p:cNvPr>
                <p:cNvSpPr txBox="1">
                  <a:spLocks noRot="1" noChangeAspect="1" noMove="1" noResize="1" noEditPoints="1" noAdjustHandles="1" noChangeArrowheads="1" noChangeShapeType="1" noTextEdit="1"/>
                </p:cNvSpPr>
                <p:nvPr/>
              </p:nvSpPr>
              <p:spPr>
                <a:xfrm>
                  <a:off x="708691" y="5073299"/>
                  <a:ext cx="6115319"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DD97842-51D2-5A38-0E2D-00F25065135D}"/>
                    </a:ext>
                  </a:extLst>
                </p:cNvPr>
                <p:cNvSpPr txBox="1"/>
                <p:nvPr/>
              </p:nvSpPr>
              <p:spPr>
                <a:xfrm>
                  <a:off x="3240040" y="4934798"/>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1</m:t>
                      </m:r>
                    </m:oMath>
                  </a14:m>
                  <a:r>
                    <a:rPr lang="en-US" dirty="0"/>
                    <a:t>k1</a:t>
                  </a:r>
                </a:p>
              </p:txBody>
            </p:sp>
          </mc:Choice>
          <mc:Fallback xmlns="">
            <p:sp>
              <p:nvSpPr>
                <p:cNvPr id="16" name="TextBox 15">
                  <a:extLst>
                    <a:ext uri="{FF2B5EF4-FFF2-40B4-BE49-F238E27FC236}">
                      <a16:creationId xmlns:a16="http://schemas.microsoft.com/office/drawing/2014/main" id="{6DD97842-51D2-5A38-0E2D-00F25065135D}"/>
                    </a:ext>
                  </a:extLst>
                </p:cNvPr>
                <p:cNvSpPr txBox="1">
                  <a:spLocks noRot="1" noChangeAspect="1" noMove="1" noResize="1" noEditPoints="1" noAdjustHandles="1" noChangeArrowheads="1" noChangeShapeType="1" noTextEdit="1"/>
                </p:cNvSpPr>
                <p:nvPr/>
              </p:nvSpPr>
              <p:spPr>
                <a:xfrm>
                  <a:off x="3240040" y="4934798"/>
                  <a:ext cx="432811" cy="276999"/>
                </a:xfrm>
                <a:prstGeom prst="rect">
                  <a:avLst/>
                </a:prstGeom>
                <a:blipFill>
                  <a:blip r:embed="rId5"/>
                  <a:stretch>
                    <a:fillRect l="-19718" t="-28261" r="-32394" b="-5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C1E0D1B-B2C5-9869-2972-5025A2D0B3A1}"/>
                    </a:ext>
                  </a:extLst>
                </p:cNvPr>
                <p:cNvSpPr txBox="1"/>
                <p:nvPr/>
              </p:nvSpPr>
              <p:spPr>
                <a:xfrm>
                  <a:off x="3224622" y="5408504"/>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2</m:t>
                      </m:r>
                    </m:oMath>
                  </a14:m>
                  <a:r>
                    <a:rPr lang="en-US" dirty="0"/>
                    <a:t>k1</a:t>
                  </a:r>
                </a:p>
              </p:txBody>
            </p:sp>
          </mc:Choice>
          <mc:Fallback xmlns="">
            <p:sp>
              <p:nvSpPr>
                <p:cNvPr id="17" name="TextBox 16">
                  <a:extLst>
                    <a:ext uri="{FF2B5EF4-FFF2-40B4-BE49-F238E27FC236}">
                      <a16:creationId xmlns:a16="http://schemas.microsoft.com/office/drawing/2014/main" id="{6C1E0D1B-B2C5-9869-2972-5025A2D0B3A1}"/>
                    </a:ext>
                  </a:extLst>
                </p:cNvPr>
                <p:cNvSpPr txBox="1">
                  <a:spLocks noRot="1" noChangeAspect="1" noMove="1" noResize="1" noEditPoints="1" noAdjustHandles="1" noChangeArrowheads="1" noChangeShapeType="1" noTextEdit="1"/>
                </p:cNvSpPr>
                <p:nvPr/>
              </p:nvSpPr>
              <p:spPr>
                <a:xfrm>
                  <a:off x="3224622" y="5408504"/>
                  <a:ext cx="432811" cy="276999"/>
                </a:xfrm>
                <a:prstGeom prst="rect">
                  <a:avLst/>
                </a:prstGeom>
                <a:blipFill>
                  <a:blip r:embed="rId6"/>
                  <a:stretch>
                    <a:fillRect l="-19718" t="-28889" r="-30986" b="-511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98B68CF-A378-44C4-E70B-FB456D3433C0}"/>
                    </a:ext>
                  </a:extLst>
                </p:cNvPr>
                <p:cNvSpPr txBox="1"/>
                <p:nvPr/>
              </p:nvSpPr>
              <p:spPr>
                <a:xfrm>
                  <a:off x="4086433" y="4955151"/>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3</m:t>
                      </m:r>
                    </m:oMath>
                  </a14:m>
                  <a:r>
                    <a:rPr lang="en-US" dirty="0"/>
                    <a:t>k1</a:t>
                  </a:r>
                </a:p>
              </p:txBody>
            </p:sp>
          </mc:Choice>
          <mc:Fallback xmlns="">
            <p:sp>
              <p:nvSpPr>
                <p:cNvPr id="18" name="TextBox 17">
                  <a:extLst>
                    <a:ext uri="{FF2B5EF4-FFF2-40B4-BE49-F238E27FC236}">
                      <a16:creationId xmlns:a16="http://schemas.microsoft.com/office/drawing/2014/main" id="{F98B68CF-A378-44C4-E70B-FB456D3433C0}"/>
                    </a:ext>
                  </a:extLst>
                </p:cNvPr>
                <p:cNvSpPr txBox="1">
                  <a:spLocks noRot="1" noChangeAspect="1" noMove="1" noResize="1" noEditPoints="1" noAdjustHandles="1" noChangeArrowheads="1" noChangeShapeType="1" noTextEdit="1"/>
                </p:cNvSpPr>
                <p:nvPr/>
              </p:nvSpPr>
              <p:spPr>
                <a:xfrm>
                  <a:off x="4086433" y="4955151"/>
                  <a:ext cx="432811" cy="276999"/>
                </a:xfrm>
                <a:prstGeom prst="rect">
                  <a:avLst/>
                </a:prstGeom>
                <a:blipFill>
                  <a:blip r:embed="rId7"/>
                  <a:stretch>
                    <a:fillRect l="-19718" t="-28889" r="-32394" b="-51111"/>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41D9B491-254A-FB99-F5B2-0E5BE38C20F4}"/>
                  </a:ext>
                </a:extLst>
              </p:cNvPr>
              <p:cNvSpPr txBox="1"/>
              <p:nvPr/>
            </p:nvSpPr>
            <p:spPr>
              <a:xfrm>
                <a:off x="6314742" y="5042470"/>
                <a:ext cx="2571730" cy="58342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bg1"/>
                          </a:solidFill>
                          <a:latin typeface="Cambria Math" panose="02040503050406030204" pitchFamily="18" charset="0"/>
                        </a:rPr>
                        <m:t>𝑟𝑎𝑡𝑒</m:t>
                      </m:r>
                      <m:r>
                        <a:rPr lang="en-US" b="0" i="1" smtClean="0">
                          <a:solidFill>
                            <a:schemeClr val="bg1"/>
                          </a:solidFill>
                          <a:latin typeface="Cambria Math" panose="02040503050406030204" pitchFamily="18" charset="0"/>
                        </a:rPr>
                        <m:t>= </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𝑟𝑎𝑡𝑒</m:t>
                          </m:r>
                        </m:e>
                        <m:sub>
                          <m:r>
                            <a:rPr lang="en-US" b="0" i="1" smtClean="0">
                              <a:solidFill>
                                <a:schemeClr val="bg1"/>
                              </a:solidFill>
                              <a:latin typeface="Cambria Math" panose="02040503050406030204" pitchFamily="18" charset="0"/>
                            </a:rPr>
                            <m:t>𝑚𝑎𝑥</m:t>
                          </m:r>
                        </m:sub>
                      </m:sSub>
                      <m:f>
                        <m:fPr>
                          <m:ctrlPr>
                            <a:rPr lang="en-US" b="0" i="1" smtClean="0">
                              <a:solidFill>
                                <a:schemeClr val="bg1"/>
                              </a:solidFill>
                              <a:latin typeface="Cambria Math" panose="02040503050406030204" pitchFamily="18" charset="0"/>
                            </a:rPr>
                          </m:ctrlPr>
                        </m:fPr>
                        <m:num>
                          <m:d>
                            <m:dPr>
                              <m:begChr m:val="["/>
                              <m:endChr m:val="]"/>
                              <m:ctrlPr>
                                <a:rPr lang="en-US" b="0" i="1" smtClean="0">
                                  <a:solidFill>
                                    <a:schemeClr val="bg1"/>
                                  </a:solidFill>
                                  <a:latin typeface="Cambria Math" panose="02040503050406030204" pitchFamily="18" charset="0"/>
                                </a:rPr>
                              </m:ctrlPr>
                            </m:dPr>
                            <m:e>
                              <m:r>
                                <a:rPr lang="en-US" b="0" i="1" smtClean="0">
                                  <a:solidFill>
                                    <a:schemeClr val="bg1"/>
                                  </a:solidFill>
                                  <a:latin typeface="Cambria Math" panose="02040503050406030204" pitchFamily="18" charset="0"/>
                                </a:rPr>
                                <m:t>𝑆</m:t>
                              </m:r>
                            </m:e>
                          </m:d>
                        </m:num>
                        <m:den>
                          <m:d>
                            <m:dPr>
                              <m:begChr m:val="["/>
                              <m:endChr m:val="]"/>
                              <m:ctrlPr>
                                <a:rPr lang="en-US" b="0" i="1" smtClean="0">
                                  <a:solidFill>
                                    <a:schemeClr val="bg1"/>
                                  </a:solidFill>
                                  <a:latin typeface="Cambria Math" panose="02040503050406030204" pitchFamily="18" charset="0"/>
                                </a:rPr>
                              </m:ctrlPr>
                            </m:dPr>
                            <m:e>
                              <m:r>
                                <a:rPr lang="en-US" b="0" i="1" smtClean="0">
                                  <a:solidFill>
                                    <a:schemeClr val="bg1"/>
                                  </a:solidFill>
                                  <a:latin typeface="Cambria Math" panose="02040503050406030204" pitchFamily="18" charset="0"/>
                                </a:rPr>
                                <m:t>𝑆</m:t>
                              </m:r>
                            </m:e>
                          </m:d>
                          <m:r>
                            <a:rPr lang="en-US" b="0" i="1" smtClean="0">
                              <a:solidFill>
                                <a:schemeClr val="bg1"/>
                              </a:solidFill>
                              <a:latin typeface="Cambria Math" panose="02040503050406030204" pitchFamily="18" charset="0"/>
                            </a:rPr>
                            <m:t>+</m:t>
                          </m:r>
                          <m:sSub>
                            <m:sSubPr>
                              <m:ctrlPr>
                                <a:rPr lang="en-US" b="0"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𝐾</m:t>
                              </m:r>
                            </m:e>
                            <m:sub>
                              <m:r>
                                <a:rPr lang="en-US" b="0" i="1" smtClean="0">
                                  <a:solidFill>
                                    <a:schemeClr val="bg1"/>
                                  </a:solidFill>
                                  <a:latin typeface="Cambria Math" panose="02040503050406030204" pitchFamily="18" charset="0"/>
                                </a:rPr>
                                <m:t>𝑀</m:t>
                              </m:r>
                            </m:sub>
                          </m:sSub>
                        </m:den>
                      </m:f>
                    </m:oMath>
                  </m:oMathPara>
                </a14:m>
                <a:endParaRPr lang="en-US" dirty="0"/>
              </a:p>
            </p:txBody>
          </p:sp>
        </mc:Choice>
        <mc:Fallback xmlns="">
          <p:sp>
            <p:nvSpPr>
              <p:cNvPr id="20" name="TextBox 19">
                <a:extLst>
                  <a:ext uri="{FF2B5EF4-FFF2-40B4-BE49-F238E27FC236}">
                    <a16:creationId xmlns:a16="http://schemas.microsoft.com/office/drawing/2014/main" id="{41D9B491-254A-FB99-F5B2-0E5BE38C20F4}"/>
                  </a:ext>
                </a:extLst>
              </p:cNvPr>
              <p:cNvSpPr txBox="1">
                <a:spLocks noRot="1" noChangeAspect="1" noMove="1" noResize="1" noEditPoints="1" noAdjustHandles="1" noChangeArrowheads="1" noChangeShapeType="1" noTextEdit="1"/>
              </p:cNvSpPr>
              <p:nvPr/>
            </p:nvSpPr>
            <p:spPr>
              <a:xfrm>
                <a:off x="6314742" y="5042470"/>
                <a:ext cx="2571730" cy="583429"/>
              </a:xfrm>
              <a:prstGeom prst="rect">
                <a:avLst/>
              </a:prstGeom>
              <a:blipFill>
                <a:blip r:embed="rId8"/>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3" name="TextBox 22">
                <a:extLst>
                  <a:ext uri="{FF2B5EF4-FFF2-40B4-BE49-F238E27FC236}">
                    <a16:creationId xmlns:a16="http://schemas.microsoft.com/office/drawing/2014/main" id="{D1AC0AAB-A29C-C0F8-EF31-3B18AB0A3949}"/>
                  </a:ext>
                </a:extLst>
              </p:cNvPr>
              <p:cNvSpPr txBox="1"/>
              <p:nvPr/>
            </p:nvSpPr>
            <p:spPr>
              <a:xfrm>
                <a:off x="8283220" y="5783018"/>
                <a:ext cx="1402500" cy="57124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𝐾</m:t>
                          </m:r>
                        </m:e>
                        <m:sub>
                          <m:r>
                            <a:rPr lang="en-US" b="0" i="1" smtClean="0">
                              <a:solidFill>
                                <a:schemeClr val="bg1"/>
                              </a:solidFill>
                              <a:latin typeface="Cambria Math" panose="02040503050406030204" pitchFamily="18" charset="0"/>
                            </a:rPr>
                            <m:t>𝑀</m:t>
                          </m:r>
                        </m:sub>
                      </m:sSub>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2</m:t>
                              </m:r>
                            </m:sub>
                          </m:sSub>
                          <m:r>
                            <a:rPr lang="en-US" i="1" smtClean="0">
                              <a:solidFill>
                                <a:schemeClr val="bg1"/>
                              </a:solidFill>
                              <a:latin typeface="Cambria Math" panose="02040503050406030204" pitchFamily="18" charset="0"/>
                              <a:ea typeface="Cambria Math" panose="02040503050406030204" pitchFamily="18" charset="0"/>
                            </a:rPr>
                            <m:t>+</m:t>
                          </m:r>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3</m:t>
                              </m:r>
                            </m:sub>
                          </m:sSub>
                        </m:num>
                        <m:den>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1</m:t>
                              </m:r>
                            </m:sub>
                          </m:sSub>
                        </m:den>
                      </m:f>
                    </m:oMath>
                  </m:oMathPara>
                </a14:m>
                <a:endParaRPr lang="en-US" dirty="0"/>
              </a:p>
            </p:txBody>
          </p:sp>
        </mc:Choice>
        <mc:Fallback xmlns="">
          <p:sp>
            <p:nvSpPr>
              <p:cNvPr id="23" name="TextBox 22">
                <a:extLst>
                  <a:ext uri="{FF2B5EF4-FFF2-40B4-BE49-F238E27FC236}">
                    <a16:creationId xmlns:a16="http://schemas.microsoft.com/office/drawing/2014/main" id="{D1AC0AAB-A29C-C0F8-EF31-3B18AB0A3949}"/>
                  </a:ext>
                </a:extLst>
              </p:cNvPr>
              <p:cNvSpPr txBox="1">
                <a:spLocks noRot="1" noChangeAspect="1" noMove="1" noResize="1" noEditPoints="1" noAdjustHandles="1" noChangeArrowheads="1" noChangeShapeType="1" noTextEdit="1"/>
              </p:cNvSpPr>
              <p:nvPr/>
            </p:nvSpPr>
            <p:spPr>
              <a:xfrm>
                <a:off x="8283220" y="5783018"/>
                <a:ext cx="1402500" cy="571247"/>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0" name="TextBox 29">
                <a:extLst>
                  <a:ext uri="{FF2B5EF4-FFF2-40B4-BE49-F238E27FC236}">
                    <a16:creationId xmlns:a16="http://schemas.microsoft.com/office/drawing/2014/main" id="{A07F6A36-01BE-3AD2-42CA-E294CAFB202B}"/>
                  </a:ext>
                </a:extLst>
              </p:cNvPr>
              <p:cNvSpPr txBox="1"/>
              <p:nvPr/>
            </p:nvSpPr>
            <p:spPr>
              <a:xfrm>
                <a:off x="3552998" y="3684559"/>
                <a:ext cx="1769715" cy="58342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𝐾</m:t>
                          </m:r>
                        </m:e>
                        <m:sub>
                          <m:r>
                            <a:rPr lang="en-US" b="0" i="1" smtClean="0">
                              <a:solidFill>
                                <a:schemeClr val="bg1"/>
                              </a:solidFill>
                              <a:latin typeface="Cambria Math" panose="02040503050406030204" pitchFamily="18" charset="0"/>
                            </a:rPr>
                            <m:t>𝐷</m:t>
                          </m:r>
                        </m:sub>
                      </m:sSub>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2</m:t>
                              </m:r>
                            </m:sub>
                          </m:sSub>
                        </m:num>
                        <m:den>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1</m:t>
                              </m:r>
                            </m:sub>
                          </m:sSub>
                        </m:den>
                      </m:f>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d>
                            <m:dPr>
                              <m:begChr m:val="["/>
                              <m:endChr m:val="]"/>
                              <m:ctrlPr>
                                <a:rPr lang="en-US" i="1" smtClean="0">
                                  <a:solidFill>
                                    <a:schemeClr val="bg1"/>
                                  </a:solidFill>
                                  <a:latin typeface="Cambria Math" panose="02040503050406030204" pitchFamily="18" charset="0"/>
                                  <a:ea typeface="Cambria Math" panose="02040503050406030204" pitchFamily="18" charset="0"/>
                                </a:rPr>
                              </m:ctrlPr>
                            </m:dPr>
                            <m:e>
                              <m:r>
                                <a:rPr lang="en-US" b="0" i="1" smtClean="0">
                                  <a:solidFill>
                                    <a:schemeClr val="bg1"/>
                                  </a:solidFill>
                                  <a:latin typeface="Cambria Math" panose="02040503050406030204" pitchFamily="18" charset="0"/>
                                  <a:ea typeface="Cambria Math" panose="02040503050406030204" pitchFamily="18" charset="0"/>
                                </a:rPr>
                                <m:t>𝐸</m:t>
                              </m:r>
                            </m:e>
                          </m:d>
                          <m:d>
                            <m:dPr>
                              <m:begChr m:val="["/>
                              <m:endChr m:val="]"/>
                              <m:ctrlPr>
                                <a:rPr lang="en-US" i="1" smtClean="0">
                                  <a:solidFill>
                                    <a:schemeClr val="bg1"/>
                                  </a:solidFill>
                                  <a:latin typeface="Cambria Math" panose="02040503050406030204" pitchFamily="18" charset="0"/>
                                  <a:ea typeface="Cambria Math" panose="02040503050406030204" pitchFamily="18" charset="0"/>
                                </a:rPr>
                              </m:ctrlPr>
                            </m:dPr>
                            <m:e>
                              <m:r>
                                <a:rPr lang="en-US" b="0" i="1" smtClean="0">
                                  <a:solidFill>
                                    <a:schemeClr val="bg1"/>
                                  </a:solidFill>
                                  <a:latin typeface="Cambria Math" panose="02040503050406030204" pitchFamily="18" charset="0"/>
                                  <a:ea typeface="Cambria Math" panose="02040503050406030204" pitchFamily="18" charset="0"/>
                                </a:rPr>
                                <m:t>𝑆</m:t>
                              </m:r>
                            </m:e>
                          </m:d>
                        </m:num>
                        <m:den>
                          <m:d>
                            <m:dPr>
                              <m:begChr m:val="["/>
                              <m:endChr m:val="]"/>
                              <m:ctrlPr>
                                <a:rPr lang="en-US" i="1" smtClean="0">
                                  <a:solidFill>
                                    <a:schemeClr val="bg1"/>
                                  </a:solidFill>
                                  <a:latin typeface="Cambria Math" panose="02040503050406030204" pitchFamily="18" charset="0"/>
                                  <a:ea typeface="Cambria Math" panose="02040503050406030204" pitchFamily="18" charset="0"/>
                                </a:rPr>
                              </m:ctrlPr>
                            </m:dPr>
                            <m:e>
                              <m:r>
                                <a:rPr lang="en-US" b="0" i="1" smtClean="0">
                                  <a:solidFill>
                                    <a:schemeClr val="bg1"/>
                                  </a:solidFill>
                                  <a:latin typeface="Cambria Math" panose="02040503050406030204" pitchFamily="18" charset="0"/>
                                  <a:ea typeface="Cambria Math" panose="02040503050406030204" pitchFamily="18" charset="0"/>
                                </a:rPr>
                                <m:t>𝐸𝑆</m:t>
                              </m:r>
                            </m:e>
                          </m:d>
                        </m:den>
                      </m:f>
                    </m:oMath>
                  </m:oMathPara>
                </a14:m>
                <a:endParaRPr lang="en-US" dirty="0"/>
              </a:p>
            </p:txBody>
          </p:sp>
        </mc:Choice>
        <mc:Fallback xmlns="">
          <p:sp>
            <p:nvSpPr>
              <p:cNvPr id="30" name="TextBox 29">
                <a:extLst>
                  <a:ext uri="{FF2B5EF4-FFF2-40B4-BE49-F238E27FC236}">
                    <a16:creationId xmlns:a16="http://schemas.microsoft.com/office/drawing/2014/main" id="{A07F6A36-01BE-3AD2-42CA-E294CAFB202B}"/>
                  </a:ext>
                </a:extLst>
              </p:cNvPr>
              <p:cNvSpPr txBox="1">
                <a:spLocks noRot="1" noChangeAspect="1" noMove="1" noResize="1" noEditPoints="1" noAdjustHandles="1" noChangeArrowheads="1" noChangeShapeType="1" noTextEdit="1"/>
              </p:cNvSpPr>
              <p:nvPr/>
            </p:nvSpPr>
            <p:spPr>
              <a:xfrm>
                <a:off x="3552998" y="3684559"/>
                <a:ext cx="1769715" cy="583429"/>
              </a:xfrm>
              <a:prstGeom prst="rect">
                <a:avLst/>
              </a:prstGeom>
              <a:blipFill>
                <a:blip r:embed="rId10"/>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0" name="TextBox 39">
                <a:extLst>
                  <a:ext uri="{FF2B5EF4-FFF2-40B4-BE49-F238E27FC236}">
                    <a16:creationId xmlns:a16="http://schemas.microsoft.com/office/drawing/2014/main" id="{0366498C-B210-05ED-481B-EE52EC2F9BE8}"/>
                  </a:ext>
                </a:extLst>
              </p:cNvPr>
              <p:cNvSpPr txBox="1"/>
              <p:nvPr/>
            </p:nvSpPr>
            <p:spPr>
              <a:xfrm>
                <a:off x="963928" y="3684559"/>
                <a:ext cx="1985928" cy="57124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a:solidFill>
                                <a:schemeClr val="bg1"/>
                              </a:solidFill>
                              <a:latin typeface="Cambria Math" panose="02040503050406030204" pitchFamily="18" charset="0"/>
                            </a:rPr>
                          </m:ctrlPr>
                        </m:sSubPr>
                        <m:e>
                          <m:r>
                            <a:rPr lang="en-US" i="1">
                              <a:solidFill>
                                <a:schemeClr val="bg1"/>
                              </a:solidFill>
                              <a:latin typeface="Cambria Math" panose="02040503050406030204" pitchFamily="18" charset="0"/>
                            </a:rPr>
                            <m:t>𝐾</m:t>
                          </m:r>
                        </m:e>
                        <m:sub>
                          <m:r>
                            <a:rPr lang="en-US" i="1">
                              <a:solidFill>
                                <a:schemeClr val="bg1"/>
                              </a:solidFill>
                              <a:latin typeface="Cambria Math" panose="02040503050406030204" pitchFamily="18" charset="0"/>
                            </a:rPr>
                            <m:t>𝑀</m:t>
                          </m:r>
                        </m:sub>
                      </m:sSub>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i="1">
                                  <a:solidFill>
                                    <a:schemeClr val="bg1"/>
                                  </a:solidFill>
                                  <a:latin typeface="Cambria Math" panose="02040503050406030204" pitchFamily="18" charset="0"/>
                                  <a:ea typeface="Cambria Math" panose="02040503050406030204" pitchFamily="18" charset="0"/>
                                </a:rPr>
                                <m:t>2</m:t>
                              </m:r>
                            </m:sub>
                          </m:sSub>
                          <m:r>
                            <a:rPr lang="en-US" i="1">
                              <a:solidFill>
                                <a:schemeClr val="bg1"/>
                              </a:solidFill>
                              <a:latin typeface="Cambria Math" panose="02040503050406030204" pitchFamily="18" charset="0"/>
                              <a:ea typeface="Cambria Math" panose="02040503050406030204" pitchFamily="18" charset="0"/>
                            </a:rPr>
                            <m:t>+</m:t>
                          </m:r>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i="1">
                                  <a:solidFill>
                                    <a:schemeClr val="bg1"/>
                                  </a:solidFill>
                                  <a:latin typeface="Cambria Math" panose="02040503050406030204" pitchFamily="18" charset="0"/>
                                  <a:ea typeface="Cambria Math" panose="02040503050406030204" pitchFamily="18" charset="0"/>
                                </a:rPr>
                                <m:t>3</m:t>
                              </m:r>
                            </m:sub>
                          </m:sSub>
                        </m:num>
                        <m:den>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b="0" i="1" smtClean="0">
                                  <a:solidFill>
                                    <a:schemeClr val="bg1"/>
                                  </a:solidFill>
                                  <a:latin typeface="Cambria Math" panose="02040503050406030204" pitchFamily="18" charset="0"/>
                                  <a:ea typeface="Cambria Math" panose="02040503050406030204" pitchFamily="18" charset="0"/>
                                </a:rPr>
                                <m:t>1</m:t>
                              </m:r>
                            </m:sub>
                          </m:sSub>
                        </m:den>
                      </m:f>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i="1">
                                  <a:solidFill>
                                    <a:schemeClr val="bg1"/>
                                  </a:solidFill>
                                  <a:latin typeface="Cambria Math" panose="02040503050406030204" pitchFamily="18" charset="0"/>
                                  <a:ea typeface="Cambria Math" panose="02040503050406030204" pitchFamily="18" charset="0"/>
                                </a:rPr>
                                <m:t>2</m:t>
                              </m:r>
                            </m:sub>
                          </m:sSub>
                        </m:num>
                        <m:den>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i="1">
                                  <a:solidFill>
                                    <a:schemeClr val="bg1"/>
                                  </a:solidFill>
                                  <a:latin typeface="Cambria Math" panose="02040503050406030204" pitchFamily="18" charset="0"/>
                                  <a:ea typeface="Cambria Math" panose="02040503050406030204" pitchFamily="18" charset="0"/>
                                </a:rPr>
                                <m:t>1</m:t>
                              </m:r>
                            </m:sub>
                          </m:sSub>
                        </m:den>
                      </m:f>
                    </m:oMath>
                  </m:oMathPara>
                </a14:m>
                <a:endParaRPr lang="en-US" dirty="0">
                  <a:solidFill>
                    <a:schemeClr val="bg1"/>
                  </a:solidFill>
                </a:endParaRPr>
              </a:p>
            </p:txBody>
          </p:sp>
        </mc:Choice>
        <mc:Fallback xmlns="">
          <p:sp>
            <p:nvSpPr>
              <p:cNvPr id="40" name="TextBox 39">
                <a:extLst>
                  <a:ext uri="{FF2B5EF4-FFF2-40B4-BE49-F238E27FC236}">
                    <a16:creationId xmlns:a16="http://schemas.microsoft.com/office/drawing/2014/main" id="{0366498C-B210-05ED-481B-EE52EC2F9BE8}"/>
                  </a:ext>
                </a:extLst>
              </p:cNvPr>
              <p:cNvSpPr txBox="1">
                <a:spLocks noRot="1" noChangeAspect="1" noMove="1" noResize="1" noEditPoints="1" noAdjustHandles="1" noChangeArrowheads="1" noChangeShapeType="1" noTextEdit="1"/>
              </p:cNvSpPr>
              <p:nvPr/>
            </p:nvSpPr>
            <p:spPr>
              <a:xfrm>
                <a:off x="963928" y="3684559"/>
                <a:ext cx="1985928" cy="571247"/>
              </a:xfrm>
              <a:prstGeom prst="rect">
                <a:avLst/>
              </a:prstGeom>
              <a:blipFill>
                <a:blip r:embed="rId11"/>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1" name="TextBox 40">
                <a:extLst>
                  <a:ext uri="{FF2B5EF4-FFF2-40B4-BE49-F238E27FC236}">
                    <a16:creationId xmlns:a16="http://schemas.microsoft.com/office/drawing/2014/main" id="{574AE0BB-A591-5214-9E67-B3D78AA7B5E4}"/>
                  </a:ext>
                </a:extLst>
              </p:cNvPr>
              <p:cNvSpPr txBox="1"/>
              <p:nvPr/>
            </p:nvSpPr>
            <p:spPr>
              <a:xfrm>
                <a:off x="9081371" y="5195684"/>
                <a:ext cx="217982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solidFill>
                                <a:schemeClr val="bg1"/>
                              </a:solidFill>
                              <a:latin typeface="Cambria Math" panose="02040503050406030204" pitchFamily="18" charset="0"/>
                            </a:rPr>
                          </m:ctrlPr>
                        </m:sSubPr>
                        <m:e>
                          <m:r>
                            <a:rPr lang="en-US" i="1">
                              <a:solidFill>
                                <a:schemeClr val="bg1"/>
                              </a:solidFill>
                              <a:latin typeface="Cambria Math" panose="02040503050406030204" pitchFamily="18" charset="0"/>
                            </a:rPr>
                            <m:t>𝑟𝑎𝑡𝑒</m:t>
                          </m:r>
                        </m:e>
                        <m:sub>
                          <m:r>
                            <a:rPr lang="en-US" i="1">
                              <a:solidFill>
                                <a:schemeClr val="bg1"/>
                              </a:solidFill>
                              <a:latin typeface="Cambria Math" panose="02040503050406030204" pitchFamily="18" charset="0"/>
                            </a:rPr>
                            <m:t>𝑚𝑎𝑥</m:t>
                          </m:r>
                        </m:sub>
                      </m:sSub>
                      <m:r>
                        <a:rPr lang="en-US" b="0" i="1" smtClean="0">
                          <a:solidFill>
                            <a:schemeClr val="bg1"/>
                          </a:solidFill>
                          <a:latin typeface="Cambria Math" panose="02040503050406030204" pitchFamily="18" charset="0"/>
                        </a:rPr>
                        <m:t>=</m:t>
                      </m:r>
                      <m:sSub>
                        <m:sSubPr>
                          <m:ctrlPr>
                            <a:rPr lang="en-US" i="1">
                              <a:solidFill>
                                <a:schemeClr val="bg1"/>
                              </a:solidFill>
                              <a:latin typeface="Cambria Math" panose="02040503050406030204" pitchFamily="18" charset="0"/>
                              <a:ea typeface="Cambria Math" panose="02040503050406030204" pitchFamily="18" charset="0"/>
                            </a:rPr>
                          </m:ctrlPr>
                        </m:sSubPr>
                        <m:e>
                          <m:r>
                            <a:rPr lang="en-US" i="1">
                              <a:solidFill>
                                <a:schemeClr val="bg1"/>
                              </a:solidFill>
                              <a:latin typeface="Cambria Math" panose="02040503050406030204" pitchFamily="18" charset="0"/>
                              <a:ea typeface="Cambria Math" panose="02040503050406030204" pitchFamily="18" charset="0"/>
                            </a:rPr>
                            <m:t>𝑘</m:t>
                          </m:r>
                        </m:e>
                        <m:sub>
                          <m:r>
                            <a:rPr lang="en-US" i="1">
                              <a:solidFill>
                                <a:schemeClr val="bg1"/>
                              </a:solidFill>
                              <a:latin typeface="Cambria Math" panose="02040503050406030204" pitchFamily="18" charset="0"/>
                              <a:ea typeface="Cambria Math" panose="02040503050406030204" pitchFamily="18" charset="0"/>
                            </a:rPr>
                            <m:t>3</m:t>
                          </m:r>
                        </m:sub>
                      </m:sSub>
                      <m:sSub>
                        <m:sSubPr>
                          <m:ctrlPr>
                            <a:rPr lang="en-US" i="1">
                              <a:solidFill>
                                <a:schemeClr val="bg1"/>
                              </a:solidFill>
                              <a:latin typeface="Cambria Math" panose="02040503050406030204" pitchFamily="18" charset="0"/>
                            </a:rPr>
                          </m:ctrlPr>
                        </m:sSubPr>
                        <m:e>
                          <m:r>
                            <a:rPr lang="en-US" b="0" i="1" smtClean="0">
                              <a:solidFill>
                                <a:schemeClr val="bg1"/>
                              </a:solidFill>
                              <a:latin typeface="Cambria Math" panose="02040503050406030204" pitchFamily="18" charset="0"/>
                            </a:rPr>
                            <m:t>[</m:t>
                          </m:r>
                          <m:r>
                            <a:rPr lang="en-US" b="0" i="1" smtClean="0">
                              <a:solidFill>
                                <a:schemeClr val="bg1"/>
                              </a:solidFill>
                              <a:latin typeface="Cambria Math" panose="02040503050406030204" pitchFamily="18" charset="0"/>
                            </a:rPr>
                            <m:t>𝐸</m:t>
                          </m:r>
                          <m:r>
                            <a:rPr lang="en-US" b="0" i="1" smtClean="0">
                              <a:solidFill>
                                <a:schemeClr val="bg1"/>
                              </a:solidFill>
                              <a:latin typeface="Cambria Math" panose="02040503050406030204" pitchFamily="18" charset="0"/>
                            </a:rPr>
                            <m:t>]</m:t>
                          </m:r>
                        </m:e>
                        <m:sub>
                          <m:r>
                            <a:rPr lang="en-US" b="0" i="1" smtClean="0">
                              <a:solidFill>
                                <a:schemeClr val="bg1"/>
                              </a:solidFill>
                              <a:latin typeface="Cambria Math" panose="02040503050406030204" pitchFamily="18" charset="0"/>
                            </a:rPr>
                            <m:t>𝑇𝑜𝑡𝑎𝑙</m:t>
                          </m:r>
                        </m:sub>
                      </m:sSub>
                    </m:oMath>
                  </m:oMathPara>
                </a14:m>
                <a:endParaRPr lang="en-US" dirty="0"/>
              </a:p>
            </p:txBody>
          </p:sp>
        </mc:Choice>
        <mc:Fallback xmlns="">
          <p:sp>
            <p:nvSpPr>
              <p:cNvPr id="41" name="TextBox 40">
                <a:extLst>
                  <a:ext uri="{FF2B5EF4-FFF2-40B4-BE49-F238E27FC236}">
                    <a16:creationId xmlns:a16="http://schemas.microsoft.com/office/drawing/2014/main" id="{574AE0BB-A591-5214-9E67-B3D78AA7B5E4}"/>
                  </a:ext>
                </a:extLst>
              </p:cNvPr>
              <p:cNvSpPr txBox="1">
                <a:spLocks noRot="1" noChangeAspect="1" noMove="1" noResize="1" noEditPoints="1" noAdjustHandles="1" noChangeArrowheads="1" noChangeShapeType="1" noTextEdit="1"/>
              </p:cNvSpPr>
              <p:nvPr/>
            </p:nvSpPr>
            <p:spPr>
              <a:xfrm>
                <a:off x="9081371" y="5195684"/>
                <a:ext cx="2179828" cy="276999"/>
              </a:xfrm>
              <a:prstGeom prst="rect">
                <a:avLst/>
              </a:prstGeom>
              <a:blipFill>
                <a:blip r:embed="rId12"/>
                <a:stretch>
                  <a:fillRect l="-1961" t="-2174" r="-560" b="-36957"/>
                </a:stretch>
              </a:blipFill>
            </p:spPr>
            <p:txBody>
              <a:bodyPr/>
              <a:lstStyle/>
              <a:p>
                <a:r>
                  <a:rPr lang="en-US">
                    <a:noFill/>
                  </a:rPr>
                  <a:t> </a:t>
                </a:r>
              </a:p>
            </p:txBody>
          </p:sp>
        </mc:Fallback>
      </mc:AlternateContent>
    </p:spTree>
    <p:extLst>
      <p:ext uri="{BB962C8B-B14F-4D97-AF65-F5344CB8AC3E}">
        <p14:creationId xmlns:p14="http://schemas.microsoft.com/office/powerpoint/2010/main" val="244178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9600F-A17E-4354-A7AB-0CC2A43A9354}"/>
              </a:ext>
            </a:extLst>
          </p:cNvPr>
          <p:cNvSpPr>
            <a:spLocks noGrp="1"/>
          </p:cNvSpPr>
          <p:nvPr>
            <p:ph type="title"/>
          </p:nvPr>
        </p:nvSpPr>
        <p:spPr>
          <a:xfrm>
            <a:off x="838200" y="641855"/>
            <a:ext cx="5061001" cy="772107"/>
          </a:xfrm>
          <a:solidFill>
            <a:srgbClr val="FFC000"/>
          </a:solidFill>
        </p:spPr>
        <p:txBody>
          <a:bodyPr wrap="none"/>
          <a:lstStyle/>
          <a:p>
            <a:r>
              <a:rPr lang="en-US" sz="3600" dirty="0">
                <a:solidFill>
                  <a:schemeClr val="tx1"/>
                </a:solidFill>
              </a:rPr>
              <a:t>Michaelis-</a:t>
            </a:r>
            <a:r>
              <a:rPr lang="en-US" sz="3600" dirty="0" err="1">
                <a:solidFill>
                  <a:schemeClr val="tx1"/>
                </a:solidFill>
              </a:rPr>
              <a:t>Menton</a:t>
            </a:r>
            <a:r>
              <a:rPr lang="en-US" sz="3600" dirty="0">
                <a:solidFill>
                  <a:schemeClr val="tx1"/>
                </a:solidFill>
              </a:rPr>
              <a:t> Kinetics</a:t>
            </a:r>
          </a:p>
        </p:txBody>
      </p:sp>
      <p:sp>
        <p:nvSpPr>
          <p:cNvPr id="3" name="Content Placeholder 2">
            <a:extLst>
              <a:ext uri="{FF2B5EF4-FFF2-40B4-BE49-F238E27FC236}">
                <a16:creationId xmlns:a16="http://schemas.microsoft.com/office/drawing/2014/main" id="{FA6A4B49-27C8-46B6-8B11-AD7E8F615E2C}"/>
              </a:ext>
            </a:extLst>
          </p:cNvPr>
          <p:cNvSpPr>
            <a:spLocks noGrp="1"/>
          </p:cNvSpPr>
          <p:nvPr>
            <p:ph idx="1"/>
          </p:nvPr>
        </p:nvSpPr>
        <p:spPr>
          <a:xfrm>
            <a:off x="838200" y="1862129"/>
            <a:ext cx="5061001" cy="4500719"/>
          </a:xfrm>
        </p:spPr>
        <p:txBody>
          <a:bodyPr wrap="square">
            <a:spAutoFit/>
          </a:bodyPr>
          <a:lstStyle/>
          <a:p>
            <a:pPr marL="0" indent="0">
              <a:buNone/>
            </a:pPr>
            <a:r>
              <a:rPr lang="en-US" sz="2400" noProof="1"/>
              <a:t>Reaction –</a:t>
            </a:r>
          </a:p>
          <a:p>
            <a:pPr marL="0" indent="0">
              <a:buNone/>
            </a:pPr>
            <a:endParaRPr lang="en-US" sz="2400" noProof="1"/>
          </a:p>
          <a:p>
            <a:pPr marL="0" indent="0">
              <a:buNone/>
            </a:pPr>
            <a:r>
              <a:rPr lang="en-US" noProof="1"/>
              <a:t>Same reaction, but can’t get  K</a:t>
            </a:r>
            <a:r>
              <a:rPr lang="en-US" baseline="-25000" noProof="1"/>
              <a:t>M</a:t>
            </a:r>
            <a:r>
              <a:rPr lang="en-US" noProof="1"/>
              <a:t> or max</a:t>
            </a:r>
            <a:r>
              <a:rPr lang="en-US" baseline="-25000" noProof="1"/>
              <a:t>rate</a:t>
            </a:r>
            <a:r>
              <a:rPr lang="en-US" noProof="1"/>
              <a:t> empirically, have doubts, or need a way to see what kind inhibition you have, plot the inverse of the rate as a function of the inverse of the concentration of substrate and perform linear regression</a:t>
            </a:r>
          </a:p>
          <a:p>
            <a:pPr marL="0" indent="0">
              <a:buNone/>
            </a:pPr>
            <a:endParaRPr lang="en-US" noProof="1"/>
          </a:p>
          <a:p>
            <a:pPr marL="0" indent="0">
              <a:buNone/>
            </a:pPr>
            <a:r>
              <a:rPr lang="en-US" noProof="1"/>
              <a:t>This is Lineweaver Burke analysis, and is really only used for inhibition and verification given modern technological advances </a:t>
            </a:r>
          </a:p>
          <a:p>
            <a:pPr marL="0" indent="0">
              <a:buNone/>
            </a:pPr>
            <a:endParaRPr lang="en-US" sz="2400" noProof="1"/>
          </a:p>
        </p:txBody>
      </p:sp>
      <p:sp>
        <p:nvSpPr>
          <p:cNvPr id="4" name="Slide Number Placeholder 3">
            <a:extLst>
              <a:ext uri="{FF2B5EF4-FFF2-40B4-BE49-F238E27FC236}">
                <a16:creationId xmlns:a16="http://schemas.microsoft.com/office/drawing/2014/main" id="{62B4CE3A-8C88-45AA-A849-57E5A7AC22C1}"/>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12</a:t>
            </a:fld>
            <a:endParaRPr lang="en-US" dirty="0"/>
          </a:p>
        </p:txBody>
      </p:sp>
      <p:sp>
        <p:nvSpPr>
          <p:cNvPr id="8" name="Rectangle 7">
            <a:extLst>
              <a:ext uri="{FF2B5EF4-FFF2-40B4-BE49-F238E27FC236}">
                <a16:creationId xmlns:a16="http://schemas.microsoft.com/office/drawing/2014/main" id="{52C2DB72-01A8-424A-8CEF-8BD2418A8D25}"/>
              </a:ext>
              <a:ext uri="{C183D7F6-B498-43B3-948B-1728B52AA6E4}">
                <adec:decorative xmlns:adec="http://schemas.microsoft.com/office/drawing/2017/decorative" val="1"/>
              </a:ext>
            </a:extLst>
          </p:cNvPr>
          <p:cNvSpPr/>
          <p:nvPr/>
        </p:nvSpPr>
        <p:spPr>
          <a:xfrm>
            <a:off x="1145309" y="6562003"/>
            <a:ext cx="2552123" cy="159471"/>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2"/>
              </a:solidFill>
            </a:endParaRPr>
          </a:p>
        </p:txBody>
      </p:sp>
      <p:sp>
        <p:nvSpPr>
          <p:cNvPr id="10" name="Rectangle 9">
            <a:extLst>
              <a:ext uri="{FF2B5EF4-FFF2-40B4-BE49-F238E27FC236}">
                <a16:creationId xmlns:a16="http://schemas.microsoft.com/office/drawing/2014/main" id="{95AAAEAA-CCF6-4E36-A4A3-5AF49D00995B}"/>
              </a:ext>
              <a:ext uri="{C183D7F6-B498-43B3-948B-1728B52AA6E4}">
                <adec:decorative xmlns:adec="http://schemas.microsoft.com/office/drawing/2017/decorative" val="1"/>
              </a:ext>
            </a:extLst>
          </p:cNvPr>
          <p:cNvSpPr/>
          <p:nvPr/>
        </p:nvSpPr>
        <p:spPr>
          <a:xfrm>
            <a:off x="3697432" y="6562004"/>
            <a:ext cx="2552123" cy="15947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75000"/>
                  <a:lumOff val="25000"/>
                </a:schemeClr>
              </a:solidFill>
            </a:endParaRPr>
          </a:p>
        </p:txBody>
      </p:sp>
      <p:sp>
        <p:nvSpPr>
          <p:cNvPr id="11" name="Rectangle 10">
            <a:extLst>
              <a:ext uri="{FF2B5EF4-FFF2-40B4-BE49-F238E27FC236}">
                <a16:creationId xmlns:a16="http://schemas.microsoft.com/office/drawing/2014/main" id="{5F253864-26FA-4AB1-9F0A-4F57D870EE85}"/>
              </a:ext>
              <a:ext uri="{C183D7F6-B498-43B3-948B-1728B52AA6E4}">
                <adec:decorative xmlns:adec="http://schemas.microsoft.com/office/drawing/2017/decorative" val="1"/>
              </a:ext>
            </a:extLst>
          </p:cNvPr>
          <p:cNvSpPr/>
          <p:nvPr/>
        </p:nvSpPr>
        <p:spPr>
          <a:xfrm>
            <a:off x="6249555" y="6361474"/>
            <a:ext cx="2552123" cy="360001"/>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bg1"/>
                </a:solidFill>
              </a:rPr>
              <a:t>Michaelis-</a:t>
            </a:r>
            <a:r>
              <a:rPr lang="en-US" sz="1200" dirty="0" err="1">
                <a:solidFill>
                  <a:schemeClr val="bg1"/>
                </a:solidFill>
              </a:rPr>
              <a:t>Menton</a:t>
            </a:r>
            <a:endParaRPr lang="en-US" sz="1200" dirty="0">
              <a:solidFill>
                <a:schemeClr val="bg1"/>
              </a:solidFill>
            </a:endParaRPr>
          </a:p>
        </p:txBody>
      </p:sp>
      <p:sp>
        <p:nvSpPr>
          <p:cNvPr id="12" name="Rectangle 11">
            <a:extLst>
              <a:ext uri="{FF2B5EF4-FFF2-40B4-BE49-F238E27FC236}">
                <a16:creationId xmlns:a16="http://schemas.microsoft.com/office/drawing/2014/main" id="{84949406-858F-4224-BC48-197463899896}"/>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lumMod val="95000"/>
                    <a:lumOff val="5000"/>
                  </a:schemeClr>
                </a:solidFill>
              </a:rPr>
              <a:t>n</a:t>
            </a:r>
          </a:p>
        </p:txBody>
      </p:sp>
      <p:sp>
        <p:nvSpPr>
          <p:cNvPr id="14" name="Isosceles Triangle 13">
            <a:extLst>
              <a:ext uri="{FF2B5EF4-FFF2-40B4-BE49-F238E27FC236}">
                <a16:creationId xmlns:a16="http://schemas.microsoft.com/office/drawing/2014/main" id="{1D0A4E21-00BC-4451-94C9-943503852954}"/>
              </a:ext>
              <a:ext uri="{C183D7F6-B498-43B3-948B-1728B52AA6E4}">
                <adec:decorative xmlns:adec="http://schemas.microsoft.com/office/drawing/2017/decorative" val="1"/>
              </a:ext>
            </a:extLst>
          </p:cNvPr>
          <p:cNvSpPr/>
          <p:nvPr/>
        </p:nvSpPr>
        <p:spPr>
          <a:xfrm rot="10800000">
            <a:off x="7457760"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graph of a slope&#10;&#10;Description automatically generated">
            <a:extLst>
              <a:ext uri="{FF2B5EF4-FFF2-40B4-BE49-F238E27FC236}">
                <a16:creationId xmlns:a16="http://schemas.microsoft.com/office/drawing/2014/main" id="{98829A4C-CFE4-B5DB-1B17-EFBE3BE36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4137" y="641855"/>
            <a:ext cx="5120640" cy="3787434"/>
          </a:xfrm>
          <a:prstGeom prst="rect">
            <a:avLst/>
          </a:prstGeom>
        </p:spPr>
      </p:pic>
      <p:grpSp>
        <p:nvGrpSpPr>
          <p:cNvPr id="19" name="Group 18">
            <a:extLst>
              <a:ext uri="{FF2B5EF4-FFF2-40B4-BE49-F238E27FC236}">
                <a16:creationId xmlns:a16="http://schemas.microsoft.com/office/drawing/2014/main" id="{FEB13E51-ACFB-4F4F-FADD-C7E321543BCB}"/>
              </a:ext>
            </a:extLst>
          </p:cNvPr>
          <p:cNvGrpSpPr/>
          <p:nvPr/>
        </p:nvGrpSpPr>
        <p:grpSpPr>
          <a:xfrm>
            <a:off x="773445" y="1696492"/>
            <a:ext cx="6115319" cy="750705"/>
            <a:chOff x="708691" y="4934798"/>
            <a:chExt cx="6115319" cy="750705"/>
          </a:xfrm>
        </p:grpSpPr>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F21CDE33-97FA-CA2D-BF7D-F4493124832D}"/>
                    </a:ext>
                  </a:extLst>
                </p:cNvPr>
                <p:cNvSpPr txBox="1"/>
                <p:nvPr/>
              </p:nvSpPr>
              <p:spPr>
                <a:xfrm>
                  <a:off x="708691" y="5073299"/>
                  <a:ext cx="6115319" cy="4616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400" b="0" i="1" dirty="0" smtClean="0">
                            <a:solidFill>
                              <a:schemeClr val="bg1"/>
                            </a:solidFill>
                            <a:effectLst/>
                            <a:latin typeface="Cambria Math" panose="02040503050406030204" pitchFamily="18" charset="0"/>
                          </a:rPr>
                          <m:t>𝐸</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𝑆</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𝐸𝑆</m:t>
                        </m:r>
                        <m:r>
                          <a:rPr lang="en-US" sz="2400" b="0" i="1" dirty="0" smtClean="0">
                            <a:solidFill>
                              <a:schemeClr val="bg1"/>
                            </a:solidFill>
                            <a:effectLst/>
                            <a:latin typeface="Cambria Math" panose="02040503050406030204" pitchFamily="18" charset="0"/>
                            <a:ea typeface="Cambria Math" panose="02040503050406030204" pitchFamily="18" charset="0"/>
                          </a:rPr>
                          <m:t> →</m:t>
                        </m:r>
                        <m:r>
                          <a:rPr lang="en-US" sz="2400" b="0" i="1" dirty="0" smtClean="0">
                            <a:solidFill>
                              <a:schemeClr val="bg1"/>
                            </a:solidFill>
                            <a:effectLst/>
                            <a:latin typeface="Cambria Math" panose="02040503050406030204" pitchFamily="18" charset="0"/>
                            <a:ea typeface="Cambria Math" panose="02040503050406030204" pitchFamily="18" charset="0"/>
                          </a:rPr>
                          <m:t>𝐸</m:t>
                        </m:r>
                        <m:r>
                          <a:rPr lang="en-US" sz="2400" b="0" i="1" dirty="0" smtClean="0">
                            <a:solidFill>
                              <a:schemeClr val="bg1"/>
                            </a:solidFill>
                            <a:effectLst/>
                            <a:latin typeface="Cambria Math" panose="02040503050406030204" pitchFamily="18" charset="0"/>
                            <a:ea typeface="Cambria Math" panose="02040503050406030204" pitchFamily="18" charset="0"/>
                          </a:rPr>
                          <m:t>+</m:t>
                        </m:r>
                        <m:r>
                          <a:rPr lang="en-US" sz="2400" b="0" i="1" dirty="0" smtClean="0">
                            <a:solidFill>
                              <a:schemeClr val="bg1"/>
                            </a:solidFill>
                            <a:effectLst/>
                            <a:latin typeface="Cambria Math" panose="02040503050406030204" pitchFamily="18" charset="0"/>
                            <a:ea typeface="Cambria Math" panose="02040503050406030204" pitchFamily="18" charset="0"/>
                          </a:rPr>
                          <m:t>𝑃</m:t>
                        </m:r>
                      </m:oMath>
                    </m:oMathPara>
                  </a14:m>
                  <a:endParaRPr lang="en-US" sz="2400" b="0" i="0" dirty="0">
                    <a:solidFill>
                      <a:schemeClr val="bg1"/>
                    </a:solidFill>
                    <a:effectLst/>
                  </a:endParaRPr>
                </a:p>
              </p:txBody>
            </p:sp>
          </mc:Choice>
          <mc:Fallback xmlns="">
            <p:sp>
              <p:nvSpPr>
                <p:cNvPr id="15" name="TextBox 14">
                  <a:extLst>
                    <a:ext uri="{FF2B5EF4-FFF2-40B4-BE49-F238E27FC236}">
                      <a16:creationId xmlns:a16="http://schemas.microsoft.com/office/drawing/2014/main" id="{F21CDE33-97FA-CA2D-BF7D-F4493124832D}"/>
                    </a:ext>
                  </a:extLst>
                </p:cNvPr>
                <p:cNvSpPr txBox="1">
                  <a:spLocks noRot="1" noChangeAspect="1" noMove="1" noResize="1" noEditPoints="1" noAdjustHandles="1" noChangeArrowheads="1" noChangeShapeType="1" noTextEdit="1"/>
                </p:cNvSpPr>
                <p:nvPr/>
              </p:nvSpPr>
              <p:spPr>
                <a:xfrm>
                  <a:off x="708691" y="5073299"/>
                  <a:ext cx="6115319" cy="461665"/>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6DD97842-51D2-5A38-0E2D-00F25065135D}"/>
                    </a:ext>
                  </a:extLst>
                </p:cNvPr>
                <p:cNvSpPr txBox="1"/>
                <p:nvPr/>
              </p:nvSpPr>
              <p:spPr>
                <a:xfrm>
                  <a:off x="3240040" y="4934798"/>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1</m:t>
                      </m:r>
                    </m:oMath>
                  </a14:m>
                  <a:r>
                    <a:rPr lang="en-US" dirty="0"/>
                    <a:t>k1</a:t>
                  </a:r>
                </a:p>
              </p:txBody>
            </p:sp>
          </mc:Choice>
          <mc:Fallback xmlns="">
            <p:sp>
              <p:nvSpPr>
                <p:cNvPr id="16" name="TextBox 15">
                  <a:extLst>
                    <a:ext uri="{FF2B5EF4-FFF2-40B4-BE49-F238E27FC236}">
                      <a16:creationId xmlns:a16="http://schemas.microsoft.com/office/drawing/2014/main" id="{6DD97842-51D2-5A38-0E2D-00F25065135D}"/>
                    </a:ext>
                  </a:extLst>
                </p:cNvPr>
                <p:cNvSpPr txBox="1">
                  <a:spLocks noRot="1" noChangeAspect="1" noMove="1" noResize="1" noEditPoints="1" noAdjustHandles="1" noChangeArrowheads="1" noChangeShapeType="1" noTextEdit="1"/>
                </p:cNvSpPr>
                <p:nvPr/>
              </p:nvSpPr>
              <p:spPr>
                <a:xfrm>
                  <a:off x="3240040" y="4934798"/>
                  <a:ext cx="432811" cy="276999"/>
                </a:xfrm>
                <a:prstGeom prst="rect">
                  <a:avLst/>
                </a:prstGeom>
                <a:blipFill>
                  <a:blip r:embed="rId4"/>
                  <a:stretch>
                    <a:fillRect l="-19718" t="-28261" r="-32394" b="-5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6C1E0D1B-B2C5-9869-2972-5025A2D0B3A1}"/>
                    </a:ext>
                  </a:extLst>
                </p:cNvPr>
                <p:cNvSpPr txBox="1"/>
                <p:nvPr/>
              </p:nvSpPr>
              <p:spPr>
                <a:xfrm>
                  <a:off x="3224622" y="5408504"/>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2</m:t>
                      </m:r>
                    </m:oMath>
                  </a14:m>
                  <a:r>
                    <a:rPr lang="en-US" dirty="0"/>
                    <a:t>k1</a:t>
                  </a:r>
                </a:p>
              </p:txBody>
            </p:sp>
          </mc:Choice>
          <mc:Fallback xmlns="">
            <p:sp>
              <p:nvSpPr>
                <p:cNvPr id="17" name="TextBox 16">
                  <a:extLst>
                    <a:ext uri="{FF2B5EF4-FFF2-40B4-BE49-F238E27FC236}">
                      <a16:creationId xmlns:a16="http://schemas.microsoft.com/office/drawing/2014/main" id="{6C1E0D1B-B2C5-9869-2972-5025A2D0B3A1}"/>
                    </a:ext>
                  </a:extLst>
                </p:cNvPr>
                <p:cNvSpPr txBox="1">
                  <a:spLocks noRot="1" noChangeAspect="1" noMove="1" noResize="1" noEditPoints="1" noAdjustHandles="1" noChangeArrowheads="1" noChangeShapeType="1" noTextEdit="1"/>
                </p:cNvSpPr>
                <p:nvPr/>
              </p:nvSpPr>
              <p:spPr>
                <a:xfrm>
                  <a:off x="3224622" y="5408504"/>
                  <a:ext cx="432811" cy="276999"/>
                </a:xfrm>
                <a:prstGeom prst="rect">
                  <a:avLst/>
                </a:prstGeom>
                <a:blipFill>
                  <a:blip r:embed="rId5"/>
                  <a:stretch>
                    <a:fillRect l="-19718" t="-28889" r="-30986" b="-5333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TextBox 17">
                  <a:extLst>
                    <a:ext uri="{FF2B5EF4-FFF2-40B4-BE49-F238E27FC236}">
                      <a16:creationId xmlns:a16="http://schemas.microsoft.com/office/drawing/2014/main" id="{F98B68CF-A378-44C4-E70B-FB456D3433C0}"/>
                    </a:ext>
                  </a:extLst>
                </p:cNvPr>
                <p:cNvSpPr txBox="1"/>
                <p:nvPr/>
              </p:nvSpPr>
              <p:spPr>
                <a:xfrm>
                  <a:off x="4086433" y="4955151"/>
                  <a:ext cx="432811" cy="276999"/>
                </a:xfrm>
                <a:prstGeom prst="rect">
                  <a:avLst/>
                </a:prstGeom>
                <a:noFill/>
              </p:spPr>
              <p:txBody>
                <a:bodyPr wrap="none" lIns="0" tIns="0" rIns="0" bIns="0" rtlCol="0">
                  <a:spAutoFit/>
                </a:bodyPr>
                <a:lstStyle/>
                <a:p>
                  <a14:m>
                    <m:oMath xmlns:m="http://schemas.openxmlformats.org/officeDocument/2006/math">
                      <m:r>
                        <a:rPr lang="en-US" b="0" i="1" smtClean="0">
                          <a:solidFill>
                            <a:schemeClr val="bg1"/>
                          </a:solidFill>
                          <a:latin typeface="Cambria Math" panose="02040503050406030204" pitchFamily="18" charset="0"/>
                        </a:rPr>
                        <m:t>𝑘</m:t>
                      </m:r>
                      <m:r>
                        <a:rPr lang="en-US" b="0" i="1" baseline="-25000" smtClean="0">
                          <a:solidFill>
                            <a:schemeClr val="bg1"/>
                          </a:solidFill>
                          <a:latin typeface="Cambria Math" panose="02040503050406030204" pitchFamily="18" charset="0"/>
                        </a:rPr>
                        <m:t>3</m:t>
                      </m:r>
                    </m:oMath>
                  </a14:m>
                  <a:r>
                    <a:rPr lang="en-US" dirty="0"/>
                    <a:t>k1</a:t>
                  </a:r>
                </a:p>
              </p:txBody>
            </p:sp>
          </mc:Choice>
          <mc:Fallback xmlns="">
            <p:sp>
              <p:nvSpPr>
                <p:cNvPr id="18" name="TextBox 17">
                  <a:extLst>
                    <a:ext uri="{FF2B5EF4-FFF2-40B4-BE49-F238E27FC236}">
                      <a16:creationId xmlns:a16="http://schemas.microsoft.com/office/drawing/2014/main" id="{F98B68CF-A378-44C4-E70B-FB456D3433C0}"/>
                    </a:ext>
                  </a:extLst>
                </p:cNvPr>
                <p:cNvSpPr txBox="1">
                  <a:spLocks noRot="1" noChangeAspect="1" noMove="1" noResize="1" noEditPoints="1" noAdjustHandles="1" noChangeArrowheads="1" noChangeShapeType="1" noTextEdit="1"/>
                </p:cNvSpPr>
                <p:nvPr/>
              </p:nvSpPr>
              <p:spPr>
                <a:xfrm>
                  <a:off x="4086433" y="4955151"/>
                  <a:ext cx="432811" cy="276999"/>
                </a:xfrm>
                <a:prstGeom prst="rect">
                  <a:avLst/>
                </a:prstGeom>
                <a:blipFill>
                  <a:blip r:embed="rId6"/>
                  <a:stretch>
                    <a:fillRect l="-19718" t="-28889" r="-30986" b="-51111"/>
                  </a:stretch>
                </a:blipFill>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C6BDD8F3-1EC8-68AF-F2FB-E91B1D3527E6}"/>
                  </a:ext>
                </a:extLst>
              </p:cNvPr>
              <p:cNvSpPr txBox="1"/>
              <p:nvPr/>
            </p:nvSpPr>
            <p:spPr>
              <a:xfrm>
                <a:off x="7024102" y="5011513"/>
                <a:ext cx="3257110" cy="56720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i="1" smtClean="0">
                              <a:solidFill>
                                <a:schemeClr val="bg1"/>
                              </a:solidFill>
                              <a:latin typeface="Cambria Math" panose="02040503050406030204" pitchFamily="18" charset="0"/>
                            </a:rPr>
                          </m:ctrlPr>
                        </m:fPr>
                        <m:num>
                          <m:r>
                            <a:rPr lang="en-US" b="0" i="1" smtClean="0">
                              <a:solidFill>
                                <a:schemeClr val="bg1"/>
                              </a:solidFill>
                              <a:latin typeface="Cambria Math" panose="02040503050406030204" pitchFamily="18" charset="0"/>
                            </a:rPr>
                            <m:t>1</m:t>
                          </m:r>
                        </m:num>
                        <m:den>
                          <m:r>
                            <a:rPr lang="en-US" i="1" smtClean="0">
                              <a:solidFill>
                                <a:schemeClr val="bg1"/>
                              </a:solidFill>
                              <a:latin typeface="Cambria Math" panose="02040503050406030204" pitchFamily="18" charset="0"/>
                            </a:rPr>
                            <m:t>𝑟</m:t>
                          </m:r>
                          <m:r>
                            <a:rPr lang="en-US" b="0" i="1" smtClean="0">
                              <a:solidFill>
                                <a:schemeClr val="bg1"/>
                              </a:solidFill>
                              <a:latin typeface="Cambria Math" panose="02040503050406030204" pitchFamily="18" charset="0"/>
                            </a:rPr>
                            <m:t>𝑎𝑡𝑒</m:t>
                          </m:r>
                        </m:den>
                      </m:f>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𝐾</m:t>
                              </m:r>
                            </m:e>
                            <m:sub>
                              <m:r>
                                <a:rPr lang="en-US" b="0" i="1" smtClean="0">
                                  <a:solidFill>
                                    <a:schemeClr val="bg1"/>
                                  </a:solidFill>
                                  <a:latin typeface="Cambria Math" panose="02040503050406030204" pitchFamily="18" charset="0"/>
                                  <a:ea typeface="Cambria Math" panose="02040503050406030204" pitchFamily="18" charset="0"/>
                                </a:rPr>
                                <m:t>𝑀</m:t>
                              </m:r>
                            </m:sub>
                          </m:sSub>
                        </m:num>
                        <m:den>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𝑟𝑎𝑡𝑒</m:t>
                              </m:r>
                            </m:e>
                            <m:sub>
                              <m:r>
                                <a:rPr lang="en-US" b="0" i="1" smtClean="0">
                                  <a:solidFill>
                                    <a:schemeClr val="bg1"/>
                                  </a:solidFill>
                                  <a:latin typeface="Cambria Math" panose="02040503050406030204" pitchFamily="18" charset="0"/>
                                  <a:ea typeface="Cambria Math" panose="02040503050406030204" pitchFamily="18" charset="0"/>
                                </a:rPr>
                                <m:t>𝑚𝑎𝑥</m:t>
                              </m:r>
                            </m:sub>
                          </m:sSub>
                        </m:den>
                      </m:f>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r>
                            <a:rPr lang="en-US" b="0" i="1" smtClean="0">
                              <a:solidFill>
                                <a:schemeClr val="bg1"/>
                              </a:solidFill>
                              <a:latin typeface="Cambria Math" panose="02040503050406030204" pitchFamily="18" charset="0"/>
                              <a:ea typeface="Cambria Math" panose="02040503050406030204" pitchFamily="18" charset="0"/>
                            </a:rPr>
                            <m:t>1</m:t>
                          </m:r>
                        </m:num>
                        <m:den>
                          <m:d>
                            <m:dPr>
                              <m:begChr m:val="["/>
                              <m:endChr m:val="]"/>
                              <m:ctrlPr>
                                <a:rPr lang="en-US" i="1" smtClean="0">
                                  <a:solidFill>
                                    <a:schemeClr val="bg1"/>
                                  </a:solidFill>
                                  <a:latin typeface="Cambria Math" panose="02040503050406030204" pitchFamily="18" charset="0"/>
                                  <a:ea typeface="Cambria Math" panose="02040503050406030204" pitchFamily="18" charset="0"/>
                                </a:rPr>
                              </m:ctrlPr>
                            </m:dPr>
                            <m:e>
                              <m:r>
                                <a:rPr lang="en-US" b="0" i="1" smtClean="0">
                                  <a:solidFill>
                                    <a:schemeClr val="bg1"/>
                                  </a:solidFill>
                                  <a:latin typeface="Cambria Math" panose="02040503050406030204" pitchFamily="18" charset="0"/>
                                  <a:ea typeface="Cambria Math" panose="02040503050406030204" pitchFamily="18" charset="0"/>
                                </a:rPr>
                                <m:t>𝑆</m:t>
                              </m:r>
                            </m:e>
                          </m:d>
                        </m:den>
                      </m:f>
                      <m:r>
                        <a:rPr lang="en-US" i="1" smtClean="0">
                          <a:solidFill>
                            <a:schemeClr val="bg1"/>
                          </a:solidFill>
                          <a:latin typeface="Cambria Math" panose="02040503050406030204" pitchFamily="18" charset="0"/>
                          <a:ea typeface="Cambria Math" panose="02040503050406030204" pitchFamily="18" charset="0"/>
                        </a:rPr>
                        <m:t>+</m:t>
                      </m:r>
                      <m:f>
                        <m:fPr>
                          <m:ctrlPr>
                            <a:rPr lang="en-US" i="1" smtClean="0">
                              <a:solidFill>
                                <a:schemeClr val="bg1"/>
                              </a:solidFill>
                              <a:latin typeface="Cambria Math" panose="02040503050406030204" pitchFamily="18" charset="0"/>
                              <a:ea typeface="Cambria Math" panose="02040503050406030204" pitchFamily="18" charset="0"/>
                            </a:rPr>
                          </m:ctrlPr>
                        </m:fPr>
                        <m:num>
                          <m:r>
                            <a:rPr lang="en-US" b="0" i="1" smtClean="0">
                              <a:solidFill>
                                <a:schemeClr val="bg1"/>
                              </a:solidFill>
                              <a:latin typeface="Cambria Math" panose="02040503050406030204" pitchFamily="18" charset="0"/>
                              <a:ea typeface="Cambria Math" panose="02040503050406030204" pitchFamily="18" charset="0"/>
                            </a:rPr>
                            <m:t>1</m:t>
                          </m:r>
                        </m:num>
                        <m:den>
                          <m:sSub>
                            <m:sSubPr>
                              <m:ctrlPr>
                                <a:rPr lang="en-US" i="1" smtClean="0">
                                  <a:solidFill>
                                    <a:schemeClr val="bg1"/>
                                  </a:solidFill>
                                  <a:latin typeface="Cambria Math" panose="02040503050406030204" pitchFamily="18" charset="0"/>
                                  <a:ea typeface="Cambria Math" panose="02040503050406030204" pitchFamily="18" charset="0"/>
                                </a:rPr>
                              </m:ctrlPr>
                            </m:sSubPr>
                            <m:e>
                              <m:r>
                                <a:rPr lang="en-US" b="0" i="1" smtClean="0">
                                  <a:solidFill>
                                    <a:schemeClr val="bg1"/>
                                  </a:solidFill>
                                  <a:latin typeface="Cambria Math" panose="02040503050406030204" pitchFamily="18" charset="0"/>
                                  <a:ea typeface="Cambria Math" panose="02040503050406030204" pitchFamily="18" charset="0"/>
                                </a:rPr>
                                <m:t>𝑟𝑎𝑡𝑒</m:t>
                              </m:r>
                            </m:e>
                            <m:sub>
                              <m:r>
                                <a:rPr lang="en-US" b="0" i="1" smtClean="0">
                                  <a:solidFill>
                                    <a:schemeClr val="bg1"/>
                                  </a:solidFill>
                                  <a:latin typeface="Cambria Math" panose="02040503050406030204" pitchFamily="18" charset="0"/>
                                  <a:ea typeface="Cambria Math" panose="02040503050406030204" pitchFamily="18" charset="0"/>
                                </a:rPr>
                                <m:t>𝑚𝑎𝑥</m:t>
                              </m:r>
                            </m:sub>
                          </m:sSub>
                        </m:den>
                      </m:f>
                    </m:oMath>
                  </m:oMathPara>
                </a14:m>
                <a:endParaRPr lang="en-US" dirty="0"/>
              </a:p>
            </p:txBody>
          </p:sp>
        </mc:Choice>
        <mc:Fallback xmlns="">
          <p:sp>
            <p:nvSpPr>
              <p:cNvPr id="13" name="TextBox 12">
                <a:extLst>
                  <a:ext uri="{FF2B5EF4-FFF2-40B4-BE49-F238E27FC236}">
                    <a16:creationId xmlns:a16="http://schemas.microsoft.com/office/drawing/2014/main" id="{C6BDD8F3-1EC8-68AF-F2FB-E91B1D3527E6}"/>
                  </a:ext>
                </a:extLst>
              </p:cNvPr>
              <p:cNvSpPr txBox="1">
                <a:spLocks noRot="1" noChangeAspect="1" noMove="1" noResize="1" noEditPoints="1" noAdjustHandles="1" noChangeArrowheads="1" noChangeShapeType="1" noTextEdit="1"/>
              </p:cNvSpPr>
              <p:nvPr/>
            </p:nvSpPr>
            <p:spPr>
              <a:xfrm>
                <a:off x="7024102" y="5011513"/>
                <a:ext cx="3257110" cy="567207"/>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9850730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Enzymes Structure &amp; Function Summary</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rmAutofit fontScale="92500" lnSpcReduction="20000"/>
          </a:bodyPr>
          <a:lstStyle/>
          <a:p>
            <a:r>
              <a:rPr lang="en-US" sz="2400" b="1" dirty="0"/>
              <a:t>Basics: </a:t>
            </a:r>
            <a:r>
              <a:rPr lang="en-US" sz="1900" dirty="0"/>
              <a:t>Enzymes are proteins that act as biological catalysts by accelerating chemical reactions by binding substrates in pockets using standard intermolecular binding forces. These binding forces are supplied by the residues, which do not need to by contiguous, in the binding site and often participate in the chemistry as well via the catalytic triad (serine the nucleophile, histidine the acid/base, aspartate the activator) or cofactors. Other amino acids are occasionally used. The binding pocket is optimized for the transition intermediate which also causes strain on the original bonds thus lowering the activation energy of the reaction in question allowing it to occur under physiological conditions. Enzymes are also named for the reaction they specifically catalyze.</a:t>
            </a:r>
          </a:p>
          <a:p>
            <a:r>
              <a:rPr lang="en-US" sz="2400" b="1" dirty="0"/>
              <a:t>Regulation: </a:t>
            </a:r>
            <a:r>
              <a:rPr lang="en-US" sz="1900" dirty="0"/>
              <a:t>Enzymes can be activated or inhibited by phosphorylation (either the result of an external cascade signal or internal feedback control) or other ligand binding. Control can be allosteric (conformational change altering binding due to binding of something not at the active site) or competitive (binding of a ligand at the active site). </a:t>
            </a:r>
          </a:p>
          <a:p>
            <a:r>
              <a:rPr lang="en-US" sz="2400" b="1" dirty="0"/>
              <a:t>Michaelis-</a:t>
            </a:r>
            <a:r>
              <a:rPr lang="en-US" sz="2400" b="1" dirty="0" err="1"/>
              <a:t>Menton</a:t>
            </a:r>
            <a:r>
              <a:rPr lang="en-US" sz="2400" b="1" dirty="0"/>
              <a:t>: </a:t>
            </a:r>
            <a:r>
              <a:rPr lang="en-US" dirty="0"/>
              <a:t>The equations relate reaction rates to free substrate concentrations allowing for comparison between different conditions, compounds, or enzymes using the constants K</a:t>
            </a:r>
            <a:r>
              <a:rPr lang="en-US" baseline="-25000" dirty="0"/>
              <a:t>M </a:t>
            </a:r>
            <a:r>
              <a:rPr lang="en-US" dirty="0"/>
              <a:t>&amp; </a:t>
            </a:r>
            <a:r>
              <a:rPr lang="en-US" dirty="0" err="1"/>
              <a:t>rate</a:t>
            </a:r>
            <a:r>
              <a:rPr lang="en-US" baseline="-25000" dirty="0" err="1"/>
              <a:t>max</a:t>
            </a:r>
            <a:r>
              <a:rPr lang="en-US" dirty="0"/>
              <a:t>.  Lineweaver-Burke analysis allows for the determination of types of inhibition as well as the substrate concentration that gives the half max rate (K</a:t>
            </a:r>
            <a:r>
              <a:rPr lang="en-US" baseline="-25000" dirty="0"/>
              <a:t>M </a:t>
            </a:r>
            <a:r>
              <a:rPr lang="en-US" dirty="0"/>
              <a:t>) &amp; </a:t>
            </a:r>
            <a:r>
              <a:rPr lang="en-US" dirty="0" err="1"/>
              <a:t>rate</a:t>
            </a:r>
            <a:r>
              <a:rPr lang="en-US" baseline="-25000" dirty="0" err="1"/>
              <a:t>max</a:t>
            </a:r>
            <a:r>
              <a:rPr lang="en-US"/>
              <a:t>.  </a:t>
            </a:r>
            <a:endParaRPr lang="en-US" dirty="0"/>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13</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801677" y="6361475"/>
            <a:ext cx="2552123" cy="360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t>Conclusion</a:t>
            </a:r>
          </a:p>
        </p:txBody>
      </p:sp>
      <p:sp>
        <p:nvSpPr>
          <p:cNvPr id="10" name="Isosceles Triangle 9">
            <a:extLst>
              <a:ext uri="{FF2B5EF4-FFF2-40B4-BE49-F238E27FC236}">
                <a16:creationId xmlns:a16="http://schemas.microsoft.com/office/drawing/2014/main" id="{792980D7-ED01-4955-83DB-59BA18C94FBA}"/>
              </a:ext>
              <a:ext uri="{C183D7F6-B498-43B3-948B-1728B52AA6E4}">
                <adec:decorative xmlns:adec="http://schemas.microsoft.com/office/drawing/2017/decorative" val="1"/>
              </a:ext>
            </a:extLst>
          </p:cNvPr>
          <p:cNvSpPr/>
          <p:nvPr/>
        </p:nvSpPr>
        <p:spPr>
          <a:xfrm rot="10800000">
            <a:off x="10006315"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13291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lIns="457200" tIns="457200" rIns="0" bIns="457200" anchor="ctr" anchorCtr="0">
            <a:normAutofit/>
          </a:bodyPr>
          <a:lstStyle/>
          <a:p>
            <a:pPr algn="l" defTabSz="460375">
              <a:tabLst>
                <a:tab pos="227013" algn="l"/>
              </a:tabLst>
            </a:pPr>
            <a:r>
              <a:rPr lang="en-US" sz="4800" dirty="0">
                <a:solidFill>
                  <a:schemeClr val="tx1"/>
                </a:solidFill>
              </a:rPr>
              <a:t>Drug Targets</a:t>
            </a:r>
            <a:r>
              <a:rPr lang="en-US" sz="3600" dirty="0">
                <a:solidFill>
                  <a:schemeClr val="tx1"/>
                </a:solidFill>
              </a:rPr>
              <a:t>		</a:t>
            </a: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br>
              <a:rPr lang="en-US" sz="3200" dirty="0">
                <a:solidFill>
                  <a:schemeClr val="tx1"/>
                </a:solidFill>
              </a:rPr>
            </a:br>
            <a:r>
              <a:rPr lang="en-US" sz="4400" dirty="0">
                <a:solidFill>
                  <a:schemeClr val="tx1"/>
                </a:solidFill>
              </a:rPr>
              <a:t>Enzymes:</a:t>
            </a:r>
            <a:r>
              <a:rPr lang="en-US" sz="4000" dirty="0">
                <a:solidFill>
                  <a:schemeClr val="tx1"/>
                </a:solidFill>
              </a:rPr>
              <a:t>			</a:t>
            </a:r>
            <a:r>
              <a:rPr lang="en-US" sz="3600" dirty="0">
                <a:solidFill>
                  <a:schemeClr val="tx1"/>
                </a:solidFill>
              </a:rPr>
              <a:t>Structure &amp; Function</a:t>
            </a: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br>
              <a:rPr lang="en-US" sz="3200" dirty="0">
                <a:solidFill>
                  <a:schemeClr val="bg1"/>
                </a:solidFill>
              </a:rPr>
            </a:br>
            <a:endParaRPr lang="en-US" sz="3200" dirty="0">
              <a:solidFill>
                <a:schemeClr val="bg1"/>
              </a:solidFill>
            </a:endParaRPr>
          </a:p>
        </p:txBody>
      </p:sp>
      <p:grpSp>
        <p:nvGrpSpPr>
          <p:cNvPr id="3" name="Group 2" descr="List Content Placeholder">
            <a:extLst>
              <a:ext uri="{FF2B5EF4-FFF2-40B4-BE49-F238E27FC236}">
                <a16:creationId xmlns:a16="http://schemas.microsoft.com/office/drawing/2014/main" id="{E1ED5706-8D04-B1D8-E449-1A3AC66735F2}"/>
              </a:ext>
            </a:extLst>
          </p:cNvPr>
          <p:cNvGrpSpPr/>
          <p:nvPr/>
        </p:nvGrpSpPr>
        <p:grpSpPr>
          <a:xfrm>
            <a:off x="4482890" y="375231"/>
            <a:ext cx="6799473" cy="5964661"/>
            <a:chOff x="4482890" y="375231"/>
            <a:chExt cx="6799473" cy="5964661"/>
          </a:xfrm>
        </p:grpSpPr>
        <p:sp>
          <p:nvSpPr>
            <p:cNvPr id="4" name="Rectangle 3">
              <a:extLst>
                <a:ext uri="{FF2B5EF4-FFF2-40B4-BE49-F238E27FC236}">
                  <a16:creationId xmlns:a16="http://schemas.microsoft.com/office/drawing/2014/main" id="{54BEA530-9129-4986-461C-A61A66DF5000}"/>
                </a:ext>
              </a:extLst>
            </p:cNvPr>
            <p:cNvSpPr/>
            <p:nvPr/>
          </p:nvSpPr>
          <p:spPr>
            <a:xfrm>
              <a:off x="4482890" y="389125"/>
              <a:ext cx="6791323" cy="945802"/>
            </a:xfrm>
            <a:prstGeom prst="rect">
              <a:avLst/>
            </a:prstGeom>
            <a:gradFill rotWithShape="0">
              <a:gsLst>
                <a:gs pos="0">
                  <a:schemeClr val="tx1">
                    <a:lumMod val="75000"/>
                    <a:lumOff val="25000"/>
                  </a:schemeClr>
                </a:gs>
                <a:gs pos="15929">
                  <a:schemeClr val="tx1">
                    <a:lumMod val="85000"/>
                    <a:lumOff val="15000"/>
                  </a:schemeClr>
                </a:gs>
                <a:gs pos="97000">
                  <a:schemeClr val="tx1">
                    <a:lumMod val="85000"/>
                    <a:lumOff val="15000"/>
                  </a:schemeClr>
                </a:gs>
                <a:gs pos="100000">
                  <a:srgbClr val="FFC000"/>
                </a:gs>
              </a:gsLst>
              <a:lin ang="10800000" scaled="0"/>
            </a:gradFill>
          </p:spPr>
          <p:style>
            <a:lnRef idx="0">
              <a:schemeClr val="dk1">
                <a:hueOff val="0"/>
                <a:satOff val="0"/>
                <a:lumOff val="0"/>
                <a:alphaOff val="0"/>
              </a:schemeClr>
            </a:lnRef>
            <a:fillRef idx="1">
              <a:scrgbClr r="0" g="0" b="0"/>
            </a:fillRef>
            <a:effectRef idx="0">
              <a:schemeClr val="bg1">
                <a:lumMod val="95000"/>
                <a:hueOff val="0"/>
                <a:satOff val="0"/>
                <a:lumOff val="0"/>
                <a:alphaOff val="0"/>
              </a:schemeClr>
            </a:effectRef>
            <a:fontRef idx="minor">
              <a:schemeClr val="dk1">
                <a:hueOff val="0"/>
                <a:satOff val="0"/>
                <a:lumOff val="0"/>
                <a:alphaOff val="0"/>
              </a:schemeClr>
            </a:fontRef>
          </p:style>
        </p:sp>
        <p:sp>
          <p:nvSpPr>
            <p:cNvPr id="6" name="Freeform: Shape 5">
              <a:extLst>
                <a:ext uri="{FF2B5EF4-FFF2-40B4-BE49-F238E27FC236}">
                  <a16:creationId xmlns:a16="http://schemas.microsoft.com/office/drawing/2014/main" id="{44FE15E1-1EC9-E80D-A402-1EA76ABC6ECB}"/>
                </a:ext>
              </a:extLst>
            </p:cNvPr>
            <p:cNvSpPr/>
            <p:nvPr/>
          </p:nvSpPr>
          <p:spPr>
            <a:xfrm>
              <a:off x="5575291" y="375231"/>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Review</a:t>
              </a:r>
            </a:p>
          </p:txBody>
        </p:sp>
        <p:sp>
          <p:nvSpPr>
            <p:cNvPr id="7" name="Rectangle 6">
              <a:extLst>
                <a:ext uri="{FF2B5EF4-FFF2-40B4-BE49-F238E27FC236}">
                  <a16:creationId xmlns:a16="http://schemas.microsoft.com/office/drawing/2014/main" id="{9A2952D1-232A-8C6F-DDF3-083E32A48642}"/>
                </a:ext>
              </a:extLst>
            </p:cNvPr>
            <p:cNvSpPr/>
            <p:nvPr/>
          </p:nvSpPr>
          <p:spPr>
            <a:xfrm>
              <a:off x="4491040" y="1717282"/>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9" name="Freeform: Shape 8">
              <a:extLst>
                <a:ext uri="{FF2B5EF4-FFF2-40B4-BE49-F238E27FC236}">
                  <a16:creationId xmlns:a16="http://schemas.microsoft.com/office/drawing/2014/main" id="{97BF3ABE-605D-DAAA-0ECB-1F7E389F2E5B}"/>
                </a:ext>
              </a:extLst>
            </p:cNvPr>
            <p:cNvSpPr/>
            <p:nvPr/>
          </p:nvSpPr>
          <p:spPr>
            <a:xfrm>
              <a:off x="5585580" y="1703272"/>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Basics</a:t>
              </a:r>
            </a:p>
          </p:txBody>
        </p:sp>
        <p:sp>
          <p:nvSpPr>
            <p:cNvPr id="11" name="Rectangle 10">
              <a:extLst>
                <a:ext uri="{FF2B5EF4-FFF2-40B4-BE49-F238E27FC236}">
                  <a16:creationId xmlns:a16="http://schemas.microsoft.com/office/drawing/2014/main" id="{FD9FB7CD-71A7-769D-2F58-8E1A82FA2FE7}"/>
                </a:ext>
              </a:extLst>
            </p:cNvPr>
            <p:cNvSpPr/>
            <p:nvPr/>
          </p:nvSpPr>
          <p:spPr>
            <a:xfrm>
              <a:off x="4482890" y="3029583"/>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13" name="Freeform: Shape 12">
              <a:extLst>
                <a:ext uri="{FF2B5EF4-FFF2-40B4-BE49-F238E27FC236}">
                  <a16:creationId xmlns:a16="http://schemas.microsoft.com/office/drawing/2014/main" id="{695DD8A9-7B3E-FB9C-92D6-180A67DF04BF}"/>
                </a:ext>
              </a:extLst>
            </p:cNvPr>
            <p:cNvSpPr/>
            <p:nvPr/>
          </p:nvSpPr>
          <p:spPr>
            <a:xfrm>
              <a:off x="5575291" y="3045304"/>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Regulation</a:t>
              </a:r>
            </a:p>
          </p:txBody>
        </p:sp>
        <p:sp>
          <p:nvSpPr>
            <p:cNvPr id="14" name="Rectangle 13">
              <a:extLst>
                <a:ext uri="{FF2B5EF4-FFF2-40B4-BE49-F238E27FC236}">
                  <a16:creationId xmlns:a16="http://schemas.microsoft.com/office/drawing/2014/main" id="{2E27AD22-7403-D680-74A1-A99F7A2DE30F}"/>
                </a:ext>
              </a:extLst>
            </p:cNvPr>
            <p:cNvSpPr/>
            <p:nvPr/>
          </p:nvSpPr>
          <p:spPr>
            <a:xfrm>
              <a:off x="4482890" y="4211837"/>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16" name="Freeform: Shape 15">
              <a:extLst>
                <a:ext uri="{FF2B5EF4-FFF2-40B4-BE49-F238E27FC236}">
                  <a16:creationId xmlns:a16="http://schemas.microsoft.com/office/drawing/2014/main" id="{5BB67FDF-6B33-35D8-60A6-40E62CE16140}"/>
                </a:ext>
              </a:extLst>
            </p:cNvPr>
            <p:cNvSpPr/>
            <p:nvPr/>
          </p:nvSpPr>
          <p:spPr>
            <a:xfrm>
              <a:off x="5575291" y="4211837"/>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Michaelis-</a:t>
              </a:r>
              <a:r>
                <a:rPr lang="en-US" sz="3600" kern="1200" dirty="0" err="1">
                  <a:solidFill>
                    <a:schemeClr val="bg1"/>
                  </a:solidFill>
                </a:rPr>
                <a:t>Menton</a:t>
              </a:r>
              <a:endParaRPr lang="en-US" sz="3600" kern="1200" dirty="0">
                <a:solidFill>
                  <a:schemeClr val="bg1"/>
                </a:solidFill>
              </a:endParaRPr>
            </a:p>
          </p:txBody>
        </p:sp>
        <p:sp>
          <p:nvSpPr>
            <p:cNvPr id="17" name="Rectangle 16">
              <a:extLst>
                <a:ext uri="{FF2B5EF4-FFF2-40B4-BE49-F238E27FC236}">
                  <a16:creationId xmlns:a16="http://schemas.microsoft.com/office/drawing/2014/main" id="{3F84B0E7-9037-7FED-5954-A7CEC26CB23E}"/>
                </a:ext>
              </a:extLst>
            </p:cNvPr>
            <p:cNvSpPr/>
            <p:nvPr/>
          </p:nvSpPr>
          <p:spPr>
            <a:xfrm>
              <a:off x="4482890" y="5394090"/>
              <a:ext cx="6791323" cy="945802"/>
            </a:xfrm>
            <a:prstGeom prst="rect">
              <a:avLst/>
            </a:prstGeom>
            <a:gradFill rotWithShape="0">
              <a:gsLst>
                <a:gs pos="0">
                  <a:srgbClr val="000000">
                    <a:lumMod val="75000"/>
                    <a:lumOff val="25000"/>
                  </a:srgbClr>
                </a:gs>
                <a:gs pos="15929">
                  <a:srgbClr val="000000">
                    <a:lumMod val="85000"/>
                    <a:lumOff val="15000"/>
                  </a:srgbClr>
                </a:gs>
                <a:gs pos="97000">
                  <a:srgbClr val="000000">
                    <a:lumMod val="85000"/>
                    <a:lumOff val="15000"/>
                  </a:srgbClr>
                </a:gs>
                <a:gs pos="100000">
                  <a:srgbClr val="FFC000"/>
                </a:gs>
              </a:gsLst>
              <a:lin ang="10800000" scaled="0"/>
            </a:gradFill>
            <a:ln>
              <a:noFill/>
            </a:ln>
            <a:effectLst/>
          </p:spPr>
          <p:style>
            <a:lnRef idx="0">
              <a:scrgbClr r="0" g="0" b="0"/>
            </a:lnRef>
            <a:fillRef idx="1">
              <a:scrgbClr r="0" g="0" b="0"/>
            </a:fillRef>
            <a:effectRef idx="0">
              <a:scrgbClr r="0" g="0" b="0"/>
            </a:effectRef>
            <a:fontRef idx="minor">
              <a:schemeClr val="dk1">
                <a:hueOff val="0"/>
                <a:satOff val="0"/>
                <a:lumOff val="0"/>
                <a:alphaOff val="0"/>
              </a:schemeClr>
            </a:fontRef>
          </p:style>
        </p:sp>
        <p:sp>
          <p:nvSpPr>
            <p:cNvPr id="19" name="Freeform: Shape 18">
              <a:extLst>
                <a:ext uri="{FF2B5EF4-FFF2-40B4-BE49-F238E27FC236}">
                  <a16:creationId xmlns:a16="http://schemas.microsoft.com/office/drawing/2014/main" id="{47525FBD-1315-CE7C-C365-AA742A1EFEF4}"/>
                </a:ext>
              </a:extLst>
            </p:cNvPr>
            <p:cNvSpPr/>
            <p:nvPr/>
          </p:nvSpPr>
          <p:spPr>
            <a:xfrm>
              <a:off x="5575291" y="5394090"/>
              <a:ext cx="5696783" cy="945802"/>
            </a:xfrm>
            <a:custGeom>
              <a:avLst/>
              <a:gdLst>
                <a:gd name="connsiteX0" fmla="*/ 0 w 5696783"/>
                <a:gd name="connsiteY0" fmla="*/ 0 h 945802"/>
                <a:gd name="connsiteX1" fmla="*/ 5696783 w 5696783"/>
                <a:gd name="connsiteY1" fmla="*/ 0 h 945802"/>
                <a:gd name="connsiteX2" fmla="*/ 5696783 w 5696783"/>
                <a:gd name="connsiteY2" fmla="*/ 945802 h 945802"/>
                <a:gd name="connsiteX3" fmla="*/ 0 w 5696783"/>
                <a:gd name="connsiteY3" fmla="*/ 945802 h 945802"/>
                <a:gd name="connsiteX4" fmla="*/ 0 w 5696783"/>
                <a:gd name="connsiteY4" fmla="*/ 0 h 94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6783" h="945802">
                  <a:moveTo>
                    <a:pt x="0" y="0"/>
                  </a:moveTo>
                  <a:lnTo>
                    <a:pt x="5696783" y="0"/>
                  </a:lnTo>
                  <a:lnTo>
                    <a:pt x="5696783" y="945802"/>
                  </a:lnTo>
                  <a:lnTo>
                    <a:pt x="0" y="94580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00097" tIns="100097" rIns="100097" bIns="100097" numCol="1" spcCol="1270" anchor="ctr" anchorCtr="0">
              <a:noAutofit/>
            </a:bodyPr>
            <a:lstStyle/>
            <a:p>
              <a:pPr marL="0" lvl="0" indent="0" algn="l" defTabSz="844550">
                <a:lnSpc>
                  <a:spcPct val="90000"/>
                </a:lnSpc>
                <a:spcBef>
                  <a:spcPct val="0"/>
                </a:spcBef>
                <a:spcAft>
                  <a:spcPct val="35000"/>
                </a:spcAft>
                <a:buNone/>
              </a:pPr>
              <a:r>
                <a:rPr lang="en-US" sz="3600" kern="1200" dirty="0">
                  <a:solidFill>
                    <a:schemeClr val="bg1"/>
                  </a:solidFill>
                </a:rPr>
                <a:t>Summary &amp; Conclusions</a:t>
              </a: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p:txBody>
          <a:bodyPr/>
          <a:lstStyle/>
          <a:p>
            <a:r>
              <a:rPr lang="en-US" dirty="0"/>
              <a:t>PAGE </a:t>
            </a:r>
            <a:fld id="{4A9B5881-4007-4345-955A-79C2656F0C49}" type="slidenum">
              <a:rPr lang="en-US" smtClean="0"/>
              <a:pPr/>
              <a:t>2</a:t>
            </a:fld>
            <a:endParaRPr lang="en-US" dirty="0"/>
          </a:p>
        </p:txBody>
      </p:sp>
    </p:spTree>
    <p:extLst>
      <p:ext uri="{BB962C8B-B14F-4D97-AF65-F5344CB8AC3E}">
        <p14:creationId xmlns:p14="http://schemas.microsoft.com/office/powerpoint/2010/main" val="408033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gradFill>
            <a:gsLst>
              <a:gs pos="1000">
                <a:schemeClr val="tx1">
                  <a:lumMod val="85000"/>
                  <a:lumOff val="15000"/>
                </a:schemeClr>
              </a:gs>
              <a:gs pos="100000">
                <a:srgbClr val="FFC000"/>
              </a:gs>
            </a:gsLst>
          </a:gradFill>
        </p:spPr>
        <p:txBody>
          <a:bodyPr/>
          <a:lstStyle/>
          <a:p>
            <a:r>
              <a:rPr lang="en-US" dirty="0"/>
              <a:t>Enzymes Structure &amp; Function</a:t>
            </a:r>
          </a:p>
        </p:txBody>
      </p:sp>
      <p:sp>
        <p:nvSpPr>
          <p:cNvPr id="4" name="Content Placeholder 3">
            <a:extLst>
              <a:ext uri="{FF2B5EF4-FFF2-40B4-BE49-F238E27FC236}">
                <a16:creationId xmlns:a16="http://schemas.microsoft.com/office/drawing/2014/main" id="{8B863B31-6429-468C-9624-0D0BBDBACA62}"/>
              </a:ext>
            </a:extLst>
          </p:cNvPr>
          <p:cNvSpPr>
            <a:spLocks noGrp="1"/>
          </p:cNvSpPr>
          <p:nvPr>
            <p:ph idx="1"/>
          </p:nvPr>
        </p:nvSpPr>
        <p:spPr/>
        <p:txBody>
          <a:bodyPr>
            <a:normAutofit/>
          </a:bodyPr>
          <a:lstStyle/>
          <a:p>
            <a:pPr marL="0" indent="0">
              <a:buNone/>
            </a:pPr>
            <a:r>
              <a:rPr lang="en-US" sz="4000" dirty="0"/>
              <a:t>Question: </a:t>
            </a:r>
            <a:r>
              <a:rPr lang="en-US" sz="3600" dirty="0"/>
              <a:t>Why do we need to understand the basics of enzymes?</a:t>
            </a:r>
          </a:p>
          <a:p>
            <a:pPr marL="0" indent="0">
              <a:buNone/>
            </a:pPr>
            <a:endParaRPr lang="en-US" sz="3600" dirty="0"/>
          </a:p>
          <a:p>
            <a:pPr marL="0" indent="0">
              <a:buNone/>
            </a:pPr>
            <a:r>
              <a:rPr lang="en-US" sz="4000" dirty="0"/>
              <a:t>Answer: </a:t>
            </a:r>
            <a:r>
              <a:rPr lang="en-US" sz="3600" dirty="0"/>
              <a:t>Enzymes are the bodies catalysts enabling the organism’s chemical reactions to occur at a reasonable clip.</a:t>
            </a:r>
          </a:p>
        </p:txBody>
      </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3</a:t>
            </a:fld>
            <a:endParaRPr lang="en-US" dirty="0"/>
          </a:p>
        </p:txBody>
      </p:sp>
      <p:sp>
        <p:nvSpPr>
          <p:cNvPr id="5" name="Rectangle 4">
            <a:extLst>
              <a:ext uri="{FF2B5EF4-FFF2-40B4-BE49-F238E27FC236}">
                <a16:creationId xmlns:a16="http://schemas.microsoft.com/office/drawing/2014/main" id="{093D1241-4F6B-4523-A0D3-68E3CDBC0F28}"/>
              </a:ext>
              <a:ext uri="{C183D7F6-B498-43B3-948B-1728B52AA6E4}">
                <adec:decorative xmlns:adec="http://schemas.microsoft.com/office/drawing/2017/decorative" val="1"/>
              </a:ext>
            </a:extLst>
          </p:cNvPr>
          <p:cNvSpPr/>
          <p:nvPr/>
        </p:nvSpPr>
        <p:spPr>
          <a:xfrm>
            <a:off x="1145309" y="6557848"/>
            <a:ext cx="2552123" cy="163627"/>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6" name="Rectangle 5">
            <a:extLst>
              <a:ext uri="{FF2B5EF4-FFF2-40B4-BE49-F238E27FC236}">
                <a16:creationId xmlns:a16="http://schemas.microsoft.com/office/drawing/2014/main" id="{C7BF8379-6FA4-47C8-A343-950346DD4931}"/>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7" name="Rectangle 6">
            <a:extLst>
              <a:ext uri="{FF2B5EF4-FFF2-40B4-BE49-F238E27FC236}">
                <a16:creationId xmlns:a16="http://schemas.microsoft.com/office/drawing/2014/main" id="{CD0DE557-B4FF-44B4-B945-B5B41DBDA39C}"/>
              </a:ext>
              <a:ext uri="{C183D7F6-B498-43B3-948B-1728B52AA6E4}">
                <adec:decorative xmlns:adec="http://schemas.microsoft.com/office/drawing/2017/decorative" val="1"/>
              </a:ext>
            </a:extLst>
          </p:cNvPr>
          <p:cNvSpPr/>
          <p:nvPr/>
        </p:nvSpPr>
        <p:spPr>
          <a:xfrm>
            <a:off x="6249555" y="6557845"/>
            <a:ext cx="2552123" cy="16363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
        <p:nvSpPr>
          <p:cNvPr id="8" name="Rectangle 7">
            <a:extLst>
              <a:ext uri="{FF2B5EF4-FFF2-40B4-BE49-F238E27FC236}">
                <a16:creationId xmlns:a16="http://schemas.microsoft.com/office/drawing/2014/main" id="{BB801CDE-088C-4A56-83CA-BF9F271065B0}"/>
              </a:ext>
              <a:ext uri="{C183D7F6-B498-43B3-948B-1728B52AA6E4}">
                <adec:decorative xmlns:adec="http://schemas.microsoft.com/office/drawing/2017/decorative" val="1"/>
              </a:ext>
            </a:extLst>
          </p:cNvPr>
          <p:cNvSpPr/>
          <p:nvPr/>
        </p:nvSpPr>
        <p:spPr>
          <a:xfrm>
            <a:off x="8670925" y="6557843"/>
            <a:ext cx="2552123" cy="16363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p>
        </p:txBody>
      </p:sp>
    </p:spTree>
    <p:extLst>
      <p:ext uri="{BB962C8B-B14F-4D97-AF65-F5344CB8AC3E}">
        <p14:creationId xmlns:p14="http://schemas.microsoft.com/office/powerpoint/2010/main" val="31396645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58AE6-56F6-44E8-8BBF-23277B1773E4}"/>
              </a:ext>
            </a:extLst>
          </p:cNvPr>
          <p:cNvSpPr>
            <a:spLocks noGrp="1"/>
          </p:cNvSpPr>
          <p:nvPr>
            <p:ph type="title"/>
          </p:nvPr>
        </p:nvSpPr>
        <p:spPr>
          <a:xfrm>
            <a:off x="7512000" y="0"/>
            <a:ext cx="4680000" cy="6721473"/>
          </a:xfrm>
          <a:gradFill>
            <a:gsLst>
              <a:gs pos="1000">
                <a:schemeClr val="tx1">
                  <a:lumMod val="85000"/>
                  <a:lumOff val="15000"/>
                </a:schemeClr>
              </a:gs>
              <a:gs pos="100000">
                <a:srgbClr val="FFC000"/>
              </a:gs>
            </a:gsLst>
          </a:gradFill>
        </p:spPr>
        <p:txBody>
          <a:bodyPr/>
          <a:lstStyle/>
          <a:p>
            <a:r>
              <a:rPr lang="en-US" dirty="0">
                <a:solidFill>
                  <a:schemeClr val="tx1"/>
                </a:solidFill>
              </a:rPr>
              <a:t>Discussion</a:t>
            </a:r>
            <a:br>
              <a:rPr lang="en-US">
                <a:solidFill>
                  <a:schemeClr val="tx1"/>
                </a:solidFill>
              </a:rPr>
            </a:br>
            <a:r>
              <a:rPr lang="en-US">
                <a:solidFill>
                  <a:schemeClr val="tx1"/>
                </a:solidFill>
              </a:rPr>
              <a:t>Topics </a:t>
            </a:r>
            <a:endParaRPr lang="en-US" dirty="0">
              <a:solidFill>
                <a:schemeClr val="tx1"/>
              </a:solidFill>
            </a:endParaRPr>
          </a:p>
        </p:txBody>
      </p:sp>
      <p:grpSp>
        <p:nvGrpSpPr>
          <p:cNvPr id="6" name="Group 5" descr="List Content Placeholder">
            <a:extLst>
              <a:ext uri="{FF2B5EF4-FFF2-40B4-BE49-F238E27FC236}">
                <a16:creationId xmlns:a16="http://schemas.microsoft.com/office/drawing/2014/main" id="{63F47030-2E33-92F9-F6E2-39760FA4599D}"/>
              </a:ext>
            </a:extLst>
          </p:cNvPr>
          <p:cNvGrpSpPr/>
          <p:nvPr/>
        </p:nvGrpSpPr>
        <p:grpSpPr>
          <a:xfrm>
            <a:off x="739565" y="376600"/>
            <a:ext cx="6236791" cy="5984875"/>
            <a:chOff x="757732" y="365124"/>
            <a:chExt cx="6236791" cy="5984875"/>
          </a:xfrm>
        </p:grpSpPr>
        <p:sp>
          <p:nvSpPr>
            <p:cNvPr id="7" name="Rectangle 6">
              <a:extLst>
                <a:ext uri="{FF2B5EF4-FFF2-40B4-BE49-F238E27FC236}">
                  <a16:creationId xmlns:a16="http://schemas.microsoft.com/office/drawing/2014/main" id="{422E9AD8-17F7-5DB4-7073-71DAFCC579BE}"/>
                </a:ext>
              </a:extLst>
            </p:cNvPr>
            <p:cNvSpPr/>
            <p:nvPr/>
          </p:nvSpPr>
          <p:spPr>
            <a:xfrm>
              <a:off x="838200" y="365124"/>
              <a:ext cx="6156323" cy="5984875"/>
            </a:xfrm>
            <a:prstGeom prst="rect">
              <a:avLst/>
            </a:prstGeom>
            <a:noFill/>
          </p:spPr>
        </p:sp>
        <p:sp>
          <p:nvSpPr>
            <p:cNvPr id="8" name="Freeform: Shape 7">
              <a:extLst>
                <a:ext uri="{FF2B5EF4-FFF2-40B4-BE49-F238E27FC236}">
                  <a16:creationId xmlns:a16="http://schemas.microsoft.com/office/drawing/2014/main" id="{34490EE2-6787-382C-C3BC-4625B59AB995}"/>
                </a:ext>
              </a:extLst>
            </p:cNvPr>
            <p:cNvSpPr/>
            <p:nvPr/>
          </p:nvSpPr>
          <p:spPr>
            <a:xfrm>
              <a:off x="757732" y="900183"/>
              <a:ext cx="6156323" cy="5408660"/>
            </a:xfrm>
            <a:custGeom>
              <a:avLst/>
              <a:gdLst>
                <a:gd name="connsiteX0" fmla="*/ 0 w 6156323"/>
                <a:gd name="connsiteY0" fmla="*/ 0 h 2866500"/>
                <a:gd name="connsiteX1" fmla="*/ 6156323 w 6156323"/>
                <a:gd name="connsiteY1" fmla="*/ 0 h 2866500"/>
                <a:gd name="connsiteX2" fmla="*/ 6156323 w 6156323"/>
                <a:gd name="connsiteY2" fmla="*/ 2866500 h 2866500"/>
                <a:gd name="connsiteX3" fmla="*/ 0 w 6156323"/>
                <a:gd name="connsiteY3" fmla="*/ 2866500 h 2866500"/>
                <a:gd name="connsiteX4" fmla="*/ 0 w 6156323"/>
                <a:gd name="connsiteY4" fmla="*/ 0 h 2866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56323" h="2866500">
                  <a:moveTo>
                    <a:pt x="0" y="0"/>
                  </a:moveTo>
                  <a:lnTo>
                    <a:pt x="6156323" y="0"/>
                  </a:lnTo>
                  <a:lnTo>
                    <a:pt x="6156323" y="2866500"/>
                  </a:lnTo>
                  <a:lnTo>
                    <a:pt x="0" y="2866500"/>
                  </a:lnTo>
                  <a:lnTo>
                    <a:pt x="0" y="0"/>
                  </a:lnTo>
                  <a:close/>
                </a:path>
              </a:pathLst>
            </a:custGeom>
            <a:noFill/>
            <a:ln>
              <a:no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477799" tIns="914400" rIns="477799" bIns="199136" numCol="1" spcCol="1270" anchor="t" anchorCtr="0">
              <a:spAutoFit/>
            </a:bodyPr>
            <a:lstStyle/>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Enzyme Basics ~ what they are, how they work, &amp; how they are classified</a:t>
              </a: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US" sz="3200" kern="1200" dirty="0">
                  <a:solidFill>
                    <a:schemeClr val="bg1"/>
                  </a:solidFill>
                </a:rPr>
                <a:t>Enzyme Regulation ~ allosteric &amp; feedback</a:t>
              </a: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endParaRPr lang="en-US" sz="3200" kern="1200" dirty="0">
                <a:solidFill>
                  <a:schemeClr val="bg1"/>
                </a:solidFill>
              </a:endParaRPr>
            </a:p>
            <a:p>
              <a:pPr marL="285750" lvl="1" indent="-285750" algn="l" defTabSz="1244600">
                <a:lnSpc>
                  <a:spcPct val="90000"/>
                </a:lnSpc>
                <a:spcBef>
                  <a:spcPct val="0"/>
                </a:spcBef>
                <a:spcAft>
                  <a:spcPct val="15000"/>
                </a:spcAft>
                <a:buClr>
                  <a:schemeClr val="accent2"/>
                </a:buClr>
                <a:buFont typeface="Wingdings" panose="05000000000000000000" pitchFamily="2" charset="2"/>
                <a:buChar char="§"/>
              </a:pPr>
              <a:r>
                <a:rPr lang="en-ZA" sz="3200" kern="1200" dirty="0">
                  <a:solidFill>
                    <a:schemeClr val="bg1"/>
                  </a:solidFill>
                </a:rPr>
                <a:t>Michaelis-</a:t>
              </a:r>
              <a:r>
                <a:rPr lang="en-ZA" sz="3200" kern="1200" dirty="0" err="1">
                  <a:solidFill>
                    <a:schemeClr val="bg1"/>
                  </a:solidFill>
                </a:rPr>
                <a:t>Menton</a:t>
              </a:r>
              <a:r>
                <a:rPr lang="en-ZA" sz="3200" kern="1200" dirty="0">
                  <a:solidFill>
                    <a:schemeClr val="bg1"/>
                  </a:solidFill>
                </a:rPr>
                <a:t> Kinetics ~ quantitation </a:t>
              </a:r>
              <a:endParaRPr lang="en-US" sz="3200" kern="1200" dirty="0">
                <a:solidFill>
                  <a:schemeClr val="bg1"/>
                </a:solidFill>
              </a:endParaRPr>
            </a:p>
          </p:txBody>
        </p:sp>
        <p:sp>
          <p:nvSpPr>
            <p:cNvPr id="9" name="Freeform: Shape 8">
              <a:extLst>
                <a:ext uri="{FF2B5EF4-FFF2-40B4-BE49-F238E27FC236}">
                  <a16:creationId xmlns:a16="http://schemas.microsoft.com/office/drawing/2014/main" id="{5CE4768F-BD77-2E46-E1AD-578F78ADDD59}"/>
                </a:ext>
              </a:extLst>
            </p:cNvPr>
            <p:cNvSpPr/>
            <p:nvPr/>
          </p:nvSpPr>
          <p:spPr>
            <a:xfrm>
              <a:off x="974365" y="777971"/>
              <a:ext cx="5723056" cy="642414"/>
            </a:xfrm>
            <a:custGeom>
              <a:avLst/>
              <a:gdLst>
                <a:gd name="connsiteX0" fmla="*/ 0 w 5861727"/>
                <a:gd name="connsiteY0" fmla="*/ 0 h 642414"/>
                <a:gd name="connsiteX1" fmla="*/ 5861727 w 5861727"/>
                <a:gd name="connsiteY1" fmla="*/ 0 h 642414"/>
                <a:gd name="connsiteX2" fmla="*/ 5861727 w 5861727"/>
                <a:gd name="connsiteY2" fmla="*/ 642414 h 642414"/>
                <a:gd name="connsiteX3" fmla="*/ 0 w 5861727"/>
                <a:gd name="connsiteY3" fmla="*/ 642414 h 642414"/>
                <a:gd name="connsiteX4" fmla="*/ 0 w 5861727"/>
                <a:gd name="connsiteY4" fmla="*/ 0 h 642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61727" h="642414">
                  <a:moveTo>
                    <a:pt x="0" y="0"/>
                  </a:moveTo>
                  <a:lnTo>
                    <a:pt x="5861727" y="0"/>
                  </a:lnTo>
                  <a:lnTo>
                    <a:pt x="5861727" y="642414"/>
                  </a:lnTo>
                  <a:lnTo>
                    <a:pt x="0" y="642414"/>
                  </a:lnTo>
                  <a:lnTo>
                    <a:pt x="0" y="0"/>
                  </a:lnTo>
                  <a:close/>
                </a:path>
              </a:pathLst>
            </a:custGeom>
            <a:solidFill>
              <a:srgbClr val="FFC00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62886" tIns="0" rIns="162886" bIns="0" numCol="1" spcCol="1270" anchor="ctr" anchorCtr="0">
              <a:noAutofit/>
            </a:bodyPr>
            <a:lstStyle/>
            <a:p>
              <a:pPr marL="0" lvl="0" indent="0" algn="l" defTabSz="1244600">
                <a:lnSpc>
                  <a:spcPct val="90000"/>
                </a:lnSpc>
                <a:spcBef>
                  <a:spcPct val="0"/>
                </a:spcBef>
                <a:spcAft>
                  <a:spcPct val="35000"/>
                </a:spcAft>
                <a:buNone/>
              </a:pPr>
              <a:r>
                <a:rPr lang="en-ZA" sz="3600" kern="1200" dirty="0">
                  <a:solidFill>
                    <a:schemeClr val="tx1"/>
                  </a:solidFill>
                </a:rPr>
                <a:t>The essentials needed are</a:t>
              </a:r>
              <a:endParaRPr lang="en-US" sz="3600" kern="1200" dirty="0">
                <a:solidFill>
                  <a:schemeClr val="tx1"/>
                </a:solidFill>
              </a:endParaRPr>
            </a:p>
          </p:txBody>
        </p:sp>
      </p:grpSp>
      <p:sp>
        <p:nvSpPr>
          <p:cNvPr id="20" name="Slide Number Placeholder 19">
            <a:extLst>
              <a:ext uri="{FF2B5EF4-FFF2-40B4-BE49-F238E27FC236}">
                <a16:creationId xmlns:a16="http://schemas.microsoft.com/office/drawing/2014/main" id="{3AEC0301-E9AA-4478-9E23-C372DBDCE653}"/>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4</a:t>
            </a:fld>
            <a:endParaRPr lang="en-US" dirty="0"/>
          </a:p>
        </p:txBody>
      </p:sp>
    </p:spTree>
    <p:extLst>
      <p:ext uri="{BB962C8B-B14F-4D97-AF65-F5344CB8AC3E}">
        <p14:creationId xmlns:p14="http://schemas.microsoft.com/office/powerpoint/2010/main" val="30897825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Basics -Catalysts</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a:bodyPr>
              <a:lstStyle/>
              <a:p>
                <a:r>
                  <a:rPr lang="en-US" sz="2400" dirty="0"/>
                  <a:t>Catalysts </a:t>
                </a:r>
                <a:r>
                  <a:rPr lang="en-US" sz="2200" noProof="1"/>
                  <a:t>– Speed up the reaction rate constant in both directions, defined </a:t>
                </a:r>
                <a14:m>
                  <m:oMath xmlns:m="http://schemas.openxmlformats.org/officeDocument/2006/math">
                    <m:r>
                      <a:rPr lang="en-US" sz="1600" b="0" i="1" noProof="1" smtClean="0">
                        <a:latin typeface="Cambria Math" panose="02040503050406030204" pitchFamily="18" charset="0"/>
                      </a:rPr>
                      <m:t>𝑘</m:t>
                    </m:r>
                    <m:r>
                      <a:rPr lang="en-US" sz="1600" b="0" i="1" noProof="1" smtClean="0">
                        <a:latin typeface="Cambria Math" panose="02040503050406030204" pitchFamily="18" charset="0"/>
                        <a:ea typeface="Cambria Math" panose="02040503050406030204" pitchFamily="18" charset="0"/>
                      </a:rPr>
                      <m:t>=</m:t>
                    </m:r>
                    <m:r>
                      <a:rPr lang="en-US" sz="1600" b="0" i="1" noProof="1" smtClean="0">
                        <a:latin typeface="Cambria Math" panose="02040503050406030204" pitchFamily="18" charset="0"/>
                        <a:ea typeface="Cambria Math" panose="02040503050406030204" pitchFamily="18" charset="0"/>
                      </a:rPr>
                      <m:t>𝐴</m:t>
                    </m:r>
                    <m:sSup>
                      <m:sSupPr>
                        <m:ctrlPr>
                          <a:rPr lang="en-US" sz="1600" b="0" i="1" noProof="1" smtClean="0">
                            <a:latin typeface="Cambria Math" panose="02040503050406030204" pitchFamily="18" charset="0"/>
                            <a:ea typeface="Cambria Math" panose="02040503050406030204" pitchFamily="18" charset="0"/>
                          </a:rPr>
                        </m:ctrlPr>
                      </m:sSupPr>
                      <m:e>
                        <m:r>
                          <a:rPr lang="en-US" sz="1600" b="0" i="1" noProof="1" smtClean="0">
                            <a:latin typeface="Cambria Math" panose="02040503050406030204" pitchFamily="18" charset="0"/>
                            <a:ea typeface="Cambria Math" panose="02040503050406030204" pitchFamily="18" charset="0"/>
                          </a:rPr>
                          <m:t>𝑒</m:t>
                        </m:r>
                      </m:e>
                      <m:sup>
                        <m:f>
                          <m:fPr>
                            <m:ctrlPr>
                              <a:rPr lang="en-US" sz="1600" b="0" i="1" noProof="1" smtClean="0">
                                <a:latin typeface="Cambria Math" panose="02040503050406030204" pitchFamily="18" charset="0"/>
                                <a:ea typeface="Cambria Math" panose="02040503050406030204" pitchFamily="18" charset="0"/>
                              </a:rPr>
                            </m:ctrlPr>
                          </m:fPr>
                          <m:num>
                            <m:r>
                              <a:rPr lang="en-US" sz="1600" b="0" i="1" noProof="1" smtClean="0">
                                <a:latin typeface="Cambria Math" panose="02040503050406030204" pitchFamily="18" charset="0"/>
                                <a:ea typeface="Cambria Math" panose="02040503050406030204" pitchFamily="18" charset="0"/>
                              </a:rPr>
                              <m:t>−</m:t>
                            </m:r>
                            <m:r>
                              <a:rPr lang="en-US" sz="1600" b="0" i="1" noProof="1" smtClean="0">
                                <a:latin typeface="Cambria Math" panose="02040503050406030204" pitchFamily="18" charset="0"/>
                                <a:ea typeface="Cambria Math" panose="02040503050406030204" pitchFamily="18" charset="0"/>
                              </a:rPr>
                              <m:t>𝐸</m:t>
                            </m:r>
                          </m:num>
                          <m:den>
                            <m:r>
                              <a:rPr lang="en-US" sz="1600" b="0" i="1" noProof="1" smtClean="0">
                                <a:latin typeface="Cambria Math" panose="02040503050406030204" pitchFamily="18" charset="0"/>
                                <a:ea typeface="Cambria Math" panose="02040503050406030204" pitchFamily="18" charset="0"/>
                              </a:rPr>
                              <m:t>𝑅𝑇</m:t>
                            </m:r>
                          </m:den>
                        </m:f>
                      </m:sup>
                    </m:sSup>
                  </m:oMath>
                </a14:m>
                <a:r>
                  <a:rPr lang="en-US" sz="2200" noProof="1"/>
                  <a:t> as opposed to the equilibrium constant </a:t>
                </a:r>
                <a14:m>
                  <m:oMath xmlns:m="http://schemas.openxmlformats.org/officeDocument/2006/math">
                    <m:r>
                      <a:rPr lang="en-US" sz="1600" b="0" i="1" noProof="1" smtClean="0">
                        <a:latin typeface="Cambria Math" panose="02040503050406030204" pitchFamily="18" charset="0"/>
                      </a:rPr>
                      <m:t>𝐾</m:t>
                    </m:r>
                    <m:r>
                      <a:rPr lang="en-US" sz="1600" b="0" i="1" noProof="1" smtClean="0">
                        <a:latin typeface="Cambria Math" panose="02040503050406030204" pitchFamily="18" charset="0"/>
                        <a:ea typeface="Cambria Math" panose="02040503050406030204" pitchFamily="18" charset="0"/>
                      </a:rPr>
                      <m:t>=</m:t>
                    </m:r>
                    <m:f>
                      <m:fPr>
                        <m:ctrlPr>
                          <a:rPr lang="en-US" sz="1600" b="0" i="1" noProof="1" smtClean="0">
                            <a:latin typeface="Cambria Math" panose="02040503050406030204" pitchFamily="18" charset="0"/>
                            <a:ea typeface="Cambria Math" panose="02040503050406030204" pitchFamily="18" charset="0"/>
                          </a:rPr>
                        </m:ctrlPr>
                      </m:fPr>
                      <m:num>
                        <m:d>
                          <m:dPr>
                            <m:begChr m:val="["/>
                            <m:endChr m:val="]"/>
                            <m:ctrlPr>
                              <a:rPr lang="en-US" sz="1600" b="0" i="1" noProof="1" smtClean="0">
                                <a:latin typeface="Cambria Math" panose="02040503050406030204" pitchFamily="18" charset="0"/>
                                <a:ea typeface="Cambria Math" panose="02040503050406030204" pitchFamily="18" charset="0"/>
                              </a:rPr>
                            </m:ctrlPr>
                          </m:dPr>
                          <m:e>
                            <m:r>
                              <a:rPr lang="en-US" sz="1600" b="0" i="1" noProof="1" smtClean="0">
                                <a:latin typeface="Cambria Math" panose="02040503050406030204" pitchFamily="18" charset="0"/>
                                <a:ea typeface="Cambria Math" panose="02040503050406030204" pitchFamily="18" charset="0"/>
                              </a:rPr>
                              <m:t>𝑝𝑟𝑜𝑑𝑢𝑐𝑡𝑠</m:t>
                            </m:r>
                          </m:e>
                        </m:d>
                      </m:num>
                      <m:den>
                        <m:d>
                          <m:dPr>
                            <m:begChr m:val="["/>
                            <m:endChr m:val="]"/>
                            <m:ctrlPr>
                              <a:rPr lang="en-US" sz="1600" b="0" i="1" noProof="1" smtClean="0">
                                <a:latin typeface="Cambria Math" panose="02040503050406030204" pitchFamily="18" charset="0"/>
                                <a:ea typeface="Cambria Math" panose="02040503050406030204" pitchFamily="18" charset="0"/>
                              </a:rPr>
                            </m:ctrlPr>
                          </m:dPr>
                          <m:e>
                            <m:r>
                              <a:rPr lang="en-US" sz="1600" b="0" i="1" noProof="1" smtClean="0">
                                <a:latin typeface="Cambria Math" panose="02040503050406030204" pitchFamily="18" charset="0"/>
                                <a:ea typeface="Cambria Math" panose="02040503050406030204" pitchFamily="18" charset="0"/>
                              </a:rPr>
                              <m:t>𝑟𝑒𝑎𝑐𝑡𝑎𝑛𝑡𝑠</m:t>
                            </m:r>
                          </m:e>
                        </m:d>
                      </m:den>
                    </m:f>
                  </m:oMath>
                </a14:m>
                <a:endParaRPr lang="en-US" sz="1600" noProof="1"/>
              </a:p>
              <a:p>
                <a:r>
                  <a:rPr lang="en-US" sz="2400" dirty="0"/>
                  <a:t>Lowers the activation energy of the reaction with it’s active site:</a:t>
                </a:r>
              </a:p>
              <a:p>
                <a:pPr lvl="1"/>
                <a:r>
                  <a:rPr lang="en-US" sz="2200" dirty="0"/>
                  <a:t>bringing reactants together in correct position &amp; a suitable environment</a:t>
                </a:r>
              </a:p>
              <a:p>
                <a:pPr lvl="1"/>
                <a:r>
                  <a:rPr lang="en-US" sz="2200" dirty="0"/>
                  <a:t>participates in the chemistry</a:t>
                </a:r>
              </a:p>
              <a:p>
                <a:pPr lvl="1"/>
                <a:r>
                  <a:rPr lang="en-US" sz="2200" dirty="0"/>
                  <a:t>putting strain on the original bonds</a:t>
                </a:r>
              </a:p>
              <a:p>
                <a:pPr lvl="1"/>
                <a:r>
                  <a:rPr lang="en-US" sz="2200" dirty="0"/>
                  <a:t>stabilizing the transition state</a:t>
                </a:r>
              </a:p>
              <a:p>
                <a:pPr lvl="1"/>
                <a:endParaRPr lang="en-US" sz="2200" dirty="0"/>
              </a:p>
              <a:p>
                <a:pPr lvl="1"/>
                <a:endParaRPr lang="en-US" sz="2200" dirty="0"/>
              </a:p>
            </p:txBody>
          </p:sp>
        </mc:Choice>
        <mc:Fallback xmlns="">
          <p:sp>
            <p:nvSpPr>
              <p:cNvPr id="4" name="Content Placeholder 3">
                <a:extLst>
                  <a:ext uri="{FF2B5EF4-FFF2-40B4-BE49-F238E27FC236}">
                    <a16:creationId xmlns:a16="http://schemas.microsoft.com/office/drawing/2014/main" id="{0D250B89-C4D5-43CB-81F0-EFF4588D7E45}"/>
                  </a:ext>
                </a:extLst>
              </p:cNvPr>
              <p:cNvSpPr>
                <a:spLocks noGrp="1" noRot="1" noChangeAspect="1" noMove="1" noResize="1" noEditPoints="1" noAdjustHandles="1" noChangeArrowheads="1" noChangeShapeType="1" noTextEdit="1"/>
              </p:cNvSpPr>
              <p:nvPr>
                <p:ph idx="1"/>
              </p:nvPr>
            </p:nvSpPr>
            <p:spPr>
              <a:xfrm>
                <a:off x="6657974" y="1413962"/>
                <a:ext cx="4695826" cy="4763001"/>
              </a:xfrm>
              <a:blipFill>
                <a:blip r:embed="rId2"/>
                <a:stretch>
                  <a:fillRect l="-1686" t="-896"/>
                </a:stretch>
              </a:blipFill>
            </p:spPr>
            <p:txBody>
              <a:bodyPr/>
              <a:lstStyle/>
              <a:p>
                <a:r>
                  <a:rPr lang="en-US">
                    <a:noFill/>
                  </a:rPr>
                  <a:t> </a:t>
                </a:r>
              </a:p>
            </p:txBody>
          </p:sp>
        </mc:Fallback>
      </mc:AlternateContent>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5</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61476"/>
            <a:ext cx="2552123" cy="36000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362807"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ack and white text&#10;&#10;Description automatically generated">
            <a:extLst>
              <a:ext uri="{FF2B5EF4-FFF2-40B4-BE49-F238E27FC236}">
                <a16:creationId xmlns:a16="http://schemas.microsoft.com/office/drawing/2014/main" id="{CA79269C-96F7-7772-38D2-D93DEF67A1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720" y="641855"/>
            <a:ext cx="5669280" cy="959030"/>
          </a:xfrm>
          <a:prstGeom prst="rect">
            <a:avLst/>
          </a:prstGeom>
        </p:spPr>
      </p:pic>
      <p:pic>
        <p:nvPicPr>
          <p:cNvPr id="10" name="Picture 9" descr="A diagram of energy and energy&#10;&#10;Description automatically generated">
            <a:extLst>
              <a:ext uri="{FF2B5EF4-FFF2-40B4-BE49-F238E27FC236}">
                <a16:creationId xmlns:a16="http://schemas.microsoft.com/office/drawing/2014/main" id="{23D8E53C-FE30-7C6F-D1B7-307E63D459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 y="2197832"/>
            <a:ext cx="5669280" cy="1957788"/>
          </a:xfrm>
          <a:prstGeom prst="rect">
            <a:avLst/>
          </a:prstGeom>
        </p:spPr>
      </p:pic>
      <p:pic>
        <p:nvPicPr>
          <p:cNvPr id="18" name="Picture 17" descr="A diagram of a product">
            <a:extLst>
              <a:ext uri="{FF2B5EF4-FFF2-40B4-BE49-F238E27FC236}">
                <a16:creationId xmlns:a16="http://schemas.microsoft.com/office/drawing/2014/main" id="{6E2DBD1F-A8EA-3A7B-AF99-615AB73D55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20" y="4660168"/>
            <a:ext cx="5669280" cy="1382140"/>
          </a:xfrm>
          <a:prstGeom prst="rect">
            <a:avLst/>
          </a:prstGeom>
        </p:spPr>
      </p:pic>
    </p:spTree>
    <p:extLst>
      <p:ext uri="{BB962C8B-B14F-4D97-AF65-F5344CB8AC3E}">
        <p14:creationId xmlns:p14="http://schemas.microsoft.com/office/powerpoint/2010/main" val="3803842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Basics – Binding</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fontScale="92500" lnSpcReduction="20000"/>
          </a:bodyPr>
          <a:lstStyle/>
          <a:p>
            <a:endParaRPr lang="en-US" sz="2400" dirty="0"/>
          </a:p>
          <a:p>
            <a:r>
              <a:rPr lang="en-US" sz="2400" dirty="0"/>
              <a:t>Residues </a:t>
            </a:r>
            <a:r>
              <a:rPr lang="en-US" sz="2400" noProof="1"/>
              <a:t>–</a:t>
            </a:r>
            <a:r>
              <a:rPr lang="en-US" sz="2200" noProof="1"/>
              <a:t> binding and/or chemistry</a:t>
            </a:r>
            <a:endParaRPr lang="en-US" sz="2400" noProof="1"/>
          </a:p>
          <a:p>
            <a:endParaRPr lang="en-US" sz="2400" noProof="1"/>
          </a:p>
          <a:p>
            <a:r>
              <a:rPr lang="en-US" sz="2400" dirty="0"/>
              <a:t>Binding </a:t>
            </a:r>
            <a:r>
              <a:rPr lang="en-US" sz="2400" noProof="1"/>
              <a:t>– use the same forces as protein-folding and other intermolecular forces.</a:t>
            </a:r>
          </a:p>
          <a:p>
            <a:endParaRPr lang="en-US" sz="2400" noProof="1"/>
          </a:p>
          <a:p>
            <a:r>
              <a:rPr lang="en-US" sz="2400" noProof="1"/>
              <a:t>Two theories on binding</a:t>
            </a:r>
          </a:p>
          <a:p>
            <a:pPr lvl="1"/>
            <a:r>
              <a:rPr lang="en-US" sz="2200" dirty="0"/>
              <a:t>Lock and Key </a:t>
            </a:r>
            <a:r>
              <a:rPr lang="en-US" sz="2200" noProof="1"/>
              <a:t>– the active site can only accommodate the molecule it was designed for (rigid)</a:t>
            </a:r>
          </a:p>
          <a:p>
            <a:pPr lvl="1"/>
            <a:r>
              <a:rPr lang="en-US" sz="2400" dirty="0"/>
              <a:t>Induced Fit  </a:t>
            </a:r>
            <a:r>
              <a:rPr lang="en-US" sz="2400" noProof="1"/>
              <a:t>– after binding of the specific molecule, the enzyme undergoes a conformational change to optimize the interactions (flexible)</a:t>
            </a:r>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6</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61476"/>
            <a:ext cx="2552123" cy="36000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362807"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descr="A diagram of a person's body&#10;&#10;Description automatically generated">
            <a:extLst>
              <a:ext uri="{FF2B5EF4-FFF2-40B4-BE49-F238E27FC236}">
                <a16:creationId xmlns:a16="http://schemas.microsoft.com/office/drawing/2014/main" id="{214635BC-8C1D-EFB9-4FE2-068A027AAA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3489" y="641855"/>
            <a:ext cx="5669280" cy="1635979"/>
          </a:xfrm>
          <a:prstGeom prst="rect">
            <a:avLst/>
          </a:prstGeom>
        </p:spPr>
      </p:pic>
      <p:pic>
        <p:nvPicPr>
          <p:cNvPr id="15" name="Picture 14" descr="A diagram of a bond&#10;&#10;Description automatically generated">
            <a:extLst>
              <a:ext uri="{FF2B5EF4-FFF2-40B4-BE49-F238E27FC236}">
                <a16:creationId xmlns:a16="http://schemas.microsoft.com/office/drawing/2014/main" id="{7406A86A-9358-F46C-777D-E5ECB9ED68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96" y="2579120"/>
            <a:ext cx="2743200" cy="3391159"/>
          </a:xfrm>
          <a:prstGeom prst="rect">
            <a:avLst/>
          </a:prstGeom>
        </p:spPr>
      </p:pic>
    </p:spTree>
    <p:extLst>
      <p:ext uri="{BB962C8B-B14F-4D97-AF65-F5344CB8AC3E}">
        <p14:creationId xmlns:p14="http://schemas.microsoft.com/office/powerpoint/2010/main" val="10439313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Basics - Chemistry</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fontScale="92500" lnSpcReduction="10000"/>
          </a:bodyPr>
          <a:lstStyle/>
          <a:p>
            <a:r>
              <a:rPr lang="en-US" sz="2400" dirty="0"/>
              <a:t>Catalytic triad </a:t>
            </a:r>
            <a:r>
              <a:rPr lang="en-US" sz="2400" noProof="1"/>
              <a:t>– serine, histidine, &amp; aspartic acid</a:t>
            </a:r>
          </a:p>
          <a:p>
            <a:pPr lvl="1"/>
            <a:r>
              <a:rPr lang="en-US" sz="2200" noProof="1"/>
              <a:t>serine – the nucleophile</a:t>
            </a:r>
          </a:p>
          <a:p>
            <a:pPr lvl="1"/>
            <a:r>
              <a:rPr lang="en-US" sz="2200" noProof="1"/>
              <a:t>histidine – acid/base rxn</a:t>
            </a:r>
          </a:p>
          <a:p>
            <a:pPr lvl="1"/>
            <a:r>
              <a:rPr lang="en-US" sz="2200" noProof="1"/>
              <a:t>aspartic acid – stearing and activation of the histidine todo the acid/base chemistry</a:t>
            </a:r>
          </a:p>
          <a:p>
            <a:r>
              <a:rPr lang="en-US" sz="2400" noProof="1"/>
              <a:t>Other nucleophiles – cysteine and lysine occasionally</a:t>
            </a:r>
          </a:p>
          <a:p>
            <a:r>
              <a:rPr lang="en-US" sz="2400" noProof="1"/>
              <a:t>Other proton donors – glutamate, aspartate, &amp; tyrosine occasionally</a:t>
            </a:r>
          </a:p>
          <a:p>
            <a:r>
              <a:rPr lang="en-US" sz="2400" noProof="1"/>
              <a:t>Sometimes other molecules are needed – these are either coenzymes, cofactors, or prostetic groups if covalently bound </a:t>
            </a:r>
          </a:p>
          <a:p>
            <a:endParaRPr lang="en-US" sz="2400" noProof="1"/>
          </a:p>
          <a:p>
            <a:endParaRPr lang="en-US" sz="2400" noProof="1"/>
          </a:p>
          <a:p>
            <a:endParaRPr lang="en-US" sz="2400" noProof="1"/>
          </a:p>
          <a:p>
            <a:pPr marL="457200" lvl="1" indent="0">
              <a:buNone/>
            </a:pPr>
            <a:endParaRPr lang="en-US" sz="2200" noProof="1"/>
          </a:p>
          <a:p>
            <a:pPr marL="457200" lvl="1" indent="0">
              <a:buNone/>
            </a:pPr>
            <a:endParaRPr lang="en-US" sz="2200" noProof="1"/>
          </a:p>
          <a:p>
            <a:pPr lvl="1"/>
            <a:endParaRPr lang="en-US" sz="2200" noProof="1"/>
          </a:p>
          <a:p>
            <a:pPr lvl="1"/>
            <a:endParaRPr lang="en-US" sz="2200" dirty="0"/>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7</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61476"/>
            <a:ext cx="2552123" cy="36000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362807"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diagram of a chemical reaction">
            <a:extLst>
              <a:ext uri="{FF2B5EF4-FFF2-40B4-BE49-F238E27FC236}">
                <a16:creationId xmlns:a16="http://schemas.microsoft.com/office/drawing/2014/main" id="{29CFFA1F-C7AC-A849-E638-5A4A80A29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 y="1406199"/>
            <a:ext cx="5669280" cy="4045602"/>
          </a:xfrm>
          <a:prstGeom prst="rect">
            <a:avLst/>
          </a:prstGeom>
        </p:spPr>
      </p:pic>
    </p:spTree>
    <p:extLst>
      <p:ext uri="{BB962C8B-B14F-4D97-AF65-F5344CB8AC3E}">
        <p14:creationId xmlns:p14="http://schemas.microsoft.com/office/powerpoint/2010/main" val="456718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Basics – Transition State</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lnSpcReduction="10000"/>
          </a:bodyPr>
          <a:lstStyle/>
          <a:p>
            <a:r>
              <a:rPr lang="en-US" sz="2400" dirty="0"/>
              <a:t>Catalytic triad </a:t>
            </a:r>
            <a:r>
              <a:rPr lang="en-US" sz="2400" noProof="1"/>
              <a:t>– not always serine, histidine, &amp; aspartic acid</a:t>
            </a:r>
          </a:p>
          <a:p>
            <a:pPr lvl="1"/>
            <a:r>
              <a:rPr lang="en-US" sz="2200" noProof="1"/>
              <a:t>serine – sometimes replaced with H</a:t>
            </a:r>
            <a:r>
              <a:rPr lang="en-US" sz="2200" baseline="-25000" noProof="1"/>
              <a:t>2</a:t>
            </a:r>
            <a:r>
              <a:rPr lang="en-US" sz="2200" noProof="1"/>
              <a:t>O &amp;</a:t>
            </a:r>
          </a:p>
          <a:p>
            <a:pPr lvl="1"/>
            <a:r>
              <a:rPr lang="en-US" sz="2200" noProof="1"/>
              <a:t>cofactor – zinc for histone deactylase</a:t>
            </a:r>
          </a:p>
          <a:p>
            <a:pPr lvl="1"/>
            <a:endParaRPr lang="en-US" sz="2200" noProof="1"/>
          </a:p>
          <a:p>
            <a:r>
              <a:rPr lang="en-US" sz="2400" noProof="1"/>
              <a:t>Intermediate states are stabilized by hydrogen binds either from residues or cofactors</a:t>
            </a:r>
          </a:p>
          <a:p>
            <a:endParaRPr lang="en-US" sz="2400" noProof="1"/>
          </a:p>
          <a:p>
            <a:r>
              <a:rPr lang="en-US" sz="2400" noProof="1"/>
              <a:t>Strain from conformational rearrangements also favors the progression to the transition state</a:t>
            </a:r>
          </a:p>
          <a:p>
            <a:pPr marL="0" indent="0">
              <a:buNone/>
            </a:pPr>
            <a:endParaRPr lang="en-US" sz="2400" noProof="1"/>
          </a:p>
          <a:p>
            <a:endParaRPr lang="en-US" sz="2400" noProof="1"/>
          </a:p>
          <a:p>
            <a:endParaRPr lang="en-US" sz="2400" noProof="1"/>
          </a:p>
          <a:p>
            <a:pPr marL="457200" lvl="1" indent="0">
              <a:buNone/>
            </a:pPr>
            <a:endParaRPr lang="en-US" sz="2200" noProof="1"/>
          </a:p>
          <a:p>
            <a:pPr marL="457200" lvl="1" indent="0">
              <a:buNone/>
            </a:pPr>
            <a:endParaRPr lang="en-US" sz="2200" noProof="1"/>
          </a:p>
          <a:p>
            <a:pPr lvl="1"/>
            <a:endParaRPr lang="en-US" sz="2200" noProof="1"/>
          </a:p>
          <a:p>
            <a:pPr lvl="1"/>
            <a:endParaRPr lang="en-US" sz="2200" dirty="0"/>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8</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61476"/>
            <a:ext cx="2552123" cy="36000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362807"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diagram of a chemical reaction">
            <a:extLst>
              <a:ext uri="{FF2B5EF4-FFF2-40B4-BE49-F238E27FC236}">
                <a16:creationId xmlns:a16="http://schemas.microsoft.com/office/drawing/2014/main" id="{DE6E9FD4-7F76-CFAE-79C5-853127DD77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 y="1714814"/>
            <a:ext cx="5669280" cy="3428371"/>
          </a:xfrm>
          <a:prstGeom prst="rect">
            <a:avLst/>
          </a:prstGeom>
        </p:spPr>
      </p:pic>
    </p:spTree>
    <p:extLst>
      <p:ext uri="{BB962C8B-B14F-4D97-AF65-F5344CB8AC3E}">
        <p14:creationId xmlns:p14="http://schemas.microsoft.com/office/powerpoint/2010/main" val="4097738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DDC5365-EA36-45A8-8DBD-A6D8461EB21D}"/>
              </a:ext>
            </a:extLst>
          </p:cNvPr>
          <p:cNvSpPr>
            <a:spLocks noGrp="1"/>
          </p:cNvSpPr>
          <p:nvPr>
            <p:ph type="title"/>
          </p:nvPr>
        </p:nvSpPr>
        <p:spPr>
          <a:xfrm>
            <a:off x="6657974" y="641855"/>
            <a:ext cx="4695825" cy="772107"/>
          </a:xfrm>
          <a:solidFill>
            <a:srgbClr val="FFC000"/>
          </a:solidFill>
        </p:spPr>
        <p:txBody>
          <a:bodyPr/>
          <a:lstStyle/>
          <a:p>
            <a:r>
              <a:rPr lang="en-US" sz="3600" dirty="0">
                <a:solidFill>
                  <a:schemeClr val="tx1"/>
                </a:solidFill>
              </a:rPr>
              <a:t>Basics – Classification</a:t>
            </a:r>
          </a:p>
        </p:txBody>
      </p:sp>
      <p:sp>
        <p:nvSpPr>
          <p:cNvPr id="4" name="Content Placeholder 3">
            <a:extLst>
              <a:ext uri="{FF2B5EF4-FFF2-40B4-BE49-F238E27FC236}">
                <a16:creationId xmlns:a16="http://schemas.microsoft.com/office/drawing/2014/main" id="{0D250B89-C4D5-43CB-81F0-EFF4588D7E45}"/>
              </a:ext>
            </a:extLst>
          </p:cNvPr>
          <p:cNvSpPr>
            <a:spLocks noGrp="1"/>
          </p:cNvSpPr>
          <p:nvPr>
            <p:ph idx="1"/>
          </p:nvPr>
        </p:nvSpPr>
        <p:spPr>
          <a:xfrm>
            <a:off x="6657974" y="1413962"/>
            <a:ext cx="4695826" cy="4763001"/>
          </a:xfrm>
        </p:spPr>
        <p:txBody>
          <a:bodyPr tIns="91440" bIns="91440">
            <a:normAutofit/>
          </a:bodyPr>
          <a:lstStyle/>
          <a:p>
            <a:endParaRPr lang="en-US" sz="2400" noProof="1"/>
          </a:p>
          <a:p>
            <a:endParaRPr lang="en-US" sz="2400" noProof="1"/>
          </a:p>
          <a:p>
            <a:pPr marL="0" indent="0">
              <a:buNone/>
            </a:pPr>
            <a:r>
              <a:rPr lang="en-US" sz="3200" noProof="1"/>
              <a:t>They are classified by the reaction they catalyze and named by adding the suffix  “ase”</a:t>
            </a:r>
          </a:p>
          <a:p>
            <a:pPr marL="0" indent="0">
              <a:buNone/>
            </a:pPr>
            <a:endParaRPr lang="en-US" sz="2400" noProof="1"/>
          </a:p>
          <a:p>
            <a:endParaRPr lang="en-US" sz="2400" noProof="1"/>
          </a:p>
          <a:p>
            <a:endParaRPr lang="en-US" sz="2400" noProof="1"/>
          </a:p>
          <a:p>
            <a:pPr marL="457200" lvl="1" indent="0">
              <a:buNone/>
            </a:pPr>
            <a:endParaRPr lang="en-US" sz="2200" noProof="1"/>
          </a:p>
          <a:p>
            <a:pPr marL="457200" lvl="1" indent="0">
              <a:buNone/>
            </a:pPr>
            <a:endParaRPr lang="en-US" sz="2200" noProof="1"/>
          </a:p>
          <a:p>
            <a:pPr lvl="1"/>
            <a:endParaRPr lang="en-US" sz="2200" noProof="1"/>
          </a:p>
          <a:p>
            <a:pPr lvl="1"/>
            <a:endParaRPr lang="en-US" sz="2200" dirty="0"/>
          </a:p>
          <a:p>
            <a:pPr lvl="1"/>
            <a:endParaRPr lang="en-US" sz="2200" dirty="0"/>
          </a:p>
        </p:txBody>
      </p:sp>
      <p:sp>
        <p:nvSpPr>
          <p:cNvPr id="5" name="Slide Number Placeholder 4">
            <a:extLst>
              <a:ext uri="{FF2B5EF4-FFF2-40B4-BE49-F238E27FC236}">
                <a16:creationId xmlns:a16="http://schemas.microsoft.com/office/drawing/2014/main" id="{B18C9971-C7D2-435E-9037-EB3D7CCAF12D}"/>
              </a:ext>
            </a:extLst>
          </p:cNvPr>
          <p:cNvSpPr>
            <a:spLocks noGrp="1"/>
          </p:cNvSpPr>
          <p:nvPr>
            <p:ph type="sldNum" sz="quarter" idx="10"/>
          </p:nvPr>
        </p:nvSpPr>
        <p:spPr>
          <a:xfrm>
            <a:off x="11353800" y="6361475"/>
            <a:ext cx="838200" cy="360000"/>
          </a:xfrm>
        </p:spPr>
        <p:txBody>
          <a:bodyPr/>
          <a:lstStyle/>
          <a:p>
            <a:r>
              <a:rPr lang="en-US" dirty="0"/>
              <a:t>PAGE </a:t>
            </a:r>
            <a:fld id="{4A9B5881-4007-4345-955A-79C2656F0C49}" type="slidenum">
              <a:rPr lang="en-US" smtClean="0"/>
              <a:pPr/>
              <a:t>9</a:t>
            </a:fld>
            <a:endParaRPr lang="en-US" dirty="0"/>
          </a:p>
        </p:txBody>
      </p:sp>
      <p:sp>
        <p:nvSpPr>
          <p:cNvPr id="11" name="Rectangle 10">
            <a:extLst>
              <a:ext uri="{FF2B5EF4-FFF2-40B4-BE49-F238E27FC236}">
                <a16:creationId xmlns:a16="http://schemas.microsoft.com/office/drawing/2014/main" id="{08D655AF-5DBD-4954-B607-48D1914FC7DE}"/>
              </a:ext>
              <a:ext uri="{C183D7F6-B498-43B3-948B-1728B52AA6E4}">
                <adec:decorative xmlns:adec="http://schemas.microsoft.com/office/drawing/2017/decorative" val="1"/>
              </a:ext>
            </a:extLst>
          </p:cNvPr>
          <p:cNvSpPr/>
          <p:nvPr/>
        </p:nvSpPr>
        <p:spPr>
          <a:xfrm>
            <a:off x="1145309" y="6361476"/>
            <a:ext cx="2552123" cy="360000"/>
          </a:xfrm>
          <a:prstGeom prst="rect">
            <a:avLst/>
          </a:prstGeom>
          <a:gradFill>
            <a:gsLst>
              <a:gs pos="0">
                <a:srgbClr val="FFC000"/>
              </a:gs>
              <a:gs pos="100000">
                <a:schemeClr val="tx1">
                  <a:lumMod val="75000"/>
                  <a:lumOff val="2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200" dirty="0">
                <a:solidFill>
                  <a:schemeClr val="tx1"/>
                </a:solidFill>
              </a:rPr>
              <a:t>Basics</a:t>
            </a:r>
            <a:r>
              <a:rPr lang="en-US" sz="1200" dirty="0">
                <a:solidFill>
                  <a:srgbClr val="FFC000"/>
                </a:solidFill>
              </a:rPr>
              <a:t> </a:t>
            </a:r>
          </a:p>
        </p:txBody>
      </p:sp>
      <p:sp>
        <p:nvSpPr>
          <p:cNvPr id="12" name="Rectangle 11">
            <a:extLst>
              <a:ext uri="{FF2B5EF4-FFF2-40B4-BE49-F238E27FC236}">
                <a16:creationId xmlns:a16="http://schemas.microsoft.com/office/drawing/2014/main" id="{EAE7730F-1A0D-4B11-BA09-6A6CAA96FE12}"/>
              </a:ext>
              <a:ext uri="{C183D7F6-B498-43B3-948B-1728B52AA6E4}">
                <adec:decorative xmlns:adec="http://schemas.microsoft.com/office/drawing/2017/decorative" val="1"/>
              </a:ext>
            </a:extLst>
          </p:cNvPr>
          <p:cNvSpPr/>
          <p:nvPr/>
        </p:nvSpPr>
        <p:spPr>
          <a:xfrm>
            <a:off x="3697432" y="6557846"/>
            <a:ext cx="2552123" cy="16362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solidFill>
            </a:endParaRPr>
          </a:p>
        </p:txBody>
      </p:sp>
      <p:sp>
        <p:nvSpPr>
          <p:cNvPr id="14" name="Rectangle 13">
            <a:extLst>
              <a:ext uri="{FF2B5EF4-FFF2-40B4-BE49-F238E27FC236}">
                <a16:creationId xmlns:a16="http://schemas.microsoft.com/office/drawing/2014/main" id="{964627DB-2C83-4D9C-A498-D5BCC9A2B3B4}"/>
              </a:ext>
              <a:ext uri="{C183D7F6-B498-43B3-948B-1728B52AA6E4}">
                <adec:decorative xmlns:adec="http://schemas.microsoft.com/office/drawing/2017/decorative" val="1"/>
              </a:ext>
            </a:extLst>
          </p:cNvPr>
          <p:cNvSpPr/>
          <p:nvPr/>
        </p:nvSpPr>
        <p:spPr>
          <a:xfrm>
            <a:off x="8801677" y="6562004"/>
            <a:ext cx="2552123" cy="159471"/>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sz="1200" dirty="0">
              <a:solidFill>
                <a:schemeClr val="tx1">
                  <a:lumMod val="95000"/>
                  <a:lumOff val="5000"/>
                </a:schemeClr>
              </a:solidFill>
            </a:endParaRPr>
          </a:p>
        </p:txBody>
      </p:sp>
      <p:sp>
        <p:nvSpPr>
          <p:cNvPr id="16" name="Isosceles Triangle 15">
            <a:extLst>
              <a:ext uri="{FF2B5EF4-FFF2-40B4-BE49-F238E27FC236}">
                <a16:creationId xmlns:a16="http://schemas.microsoft.com/office/drawing/2014/main" id="{C2887229-F913-4F63-8EC5-03C72B9082F4}"/>
              </a:ext>
              <a:ext uri="{C183D7F6-B498-43B3-948B-1728B52AA6E4}">
                <adec:decorative xmlns:adec="http://schemas.microsoft.com/office/drawing/2017/decorative" val="1"/>
              </a:ext>
            </a:extLst>
          </p:cNvPr>
          <p:cNvSpPr/>
          <p:nvPr/>
        </p:nvSpPr>
        <p:spPr>
          <a:xfrm rot="10800000">
            <a:off x="2362807" y="6271566"/>
            <a:ext cx="142847" cy="9156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table with black text">
            <a:extLst>
              <a:ext uri="{FF2B5EF4-FFF2-40B4-BE49-F238E27FC236}">
                <a16:creationId xmlns:a16="http://schemas.microsoft.com/office/drawing/2014/main" id="{C062D899-5230-AF29-4877-61634076F5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 y="2149364"/>
            <a:ext cx="5669280" cy="2559272"/>
          </a:xfrm>
          <a:prstGeom prst="rect">
            <a:avLst/>
          </a:prstGeom>
        </p:spPr>
      </p:pic>
    </p:spTree>
    <p:extLst>
      <p:ext uri="{BB962C8B-B14F-4D97-AF65-F5344CB8AC3E}">
        <p14:creationId xmlns:p14="http://schemas.microsoft.com/office/powerpoint/2010/main" val="2026213480"/>
      </p:ext>
    </p:extLst>
  </p:cSld>
  <p:clrMapOvr>
    <a:masterClrMapping/>
  </p:clrMapOvr>
</p:sld>
</file>

<file path=ppt/theme/theme1.xml><?xml version="1.0" encoding="utf-8"?>
<a:theme xmlns:a="http://schemas.openxmlformats.org/drawingml/2006/main" name="Office Theme">
  <a:themeElements>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fontScheme name="MS Surge Teach Light and Dark">
      <a:majorFont>
        <a:latin typeface="Calibri Light"/>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7543618_win32_fixed.potx" id="{ADAA76EA-DF5A-4461-9F55-FB2239CA5BEE}" vid="{736839AE-787B-453A-8CE5-01202B88CDE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ppt/theme/themeOverride2.xml><?xml version="1.0" encoding="utf-8"?>
<a:themeOverride xmlns:a="http://schemas.openxmlformats.org/drawingml/2006/main">
  <a:clrScheme name="Custom 254">
    <a:dk1>
      <a:srgbClr val="000000"/>
    </a:dk1>
    <a:lt1>
      <a:srgbClr val="FFFFFF"/>
    </a:lt1>
    <a:dk2>
      <a:srgbClr val="242A41"/>
    </a:dk2>
    <a:lt2>
      <a:srgbClr val="E2E8E3"/>
    </a:lt2>
    <a:accent1>
      <a:srgbClr val="5370C5"/>
    </a:accent1>
    <a:accent2>
      <a:srgbClr val="17B2D1"/>
    </a:accent2>
    <a:accent3>
      <a:srgbClr val="2978E7"/>
    </a:accent3>
    <a:accent4>
      <a:srgbClr val="7829E7"/>
    </a:accent4>
    <a:accent5>
      <a:srgbClr val="B517D5"/>
    </a:accent5>
    <a:accent6>
      <a:srgbClr val="E729B7"/>
    </a:accent6>
    <a:hlink>
      <a:srgbClr val="5370C5"/>
    </a:hlink>
    <a:folHlink>
      <a:srgbClr val="7F7F7F"/>
    </a:folHlink>
  </a:clrScheme>
</a:themeOverride>
</file>

<file path=docProps/app.xml><?xml version="1.0" encoding="utf-8"?>
<Properties xmlns="http://schemas.openxmlformats.org/officeDocument/2006/extended-properties" xmlns:vt="http://schemas.openxmlformats.org/officeDocument/2006/docPropsVTypes">
  <Template>Corporate teach a course</Template>
  <TotalTime>3080</TotalTime>
  <Words>864</Words>
  <Application>Microsoft Office PowerPoint</Application>
  <PresentationFormat>Widescreen</PresentationFormat>
  <Paragraphs>146</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Arial Nova Light</vt:lpstr>
      <vt:lpstr>Calibri</vt:lpstr>
      <vt:lpstr>Calibri Light</vt:lpstr>
      <vt:lpstr>Cambria Math</vt:lpstr>
      <vt:lpstr>Wingdings</vt:lpstr>
      <vt:lpstr>Office Theme</vt:lpstr>
      <vt:lpstr>CHEM 418</vt:lpstr>
      <vt:lpstr>Drug Targets       Enzymes:   Structure &amp; Function     </vt:lpstr>
      <vt:lpstr>Enzymes Structure &amp; Function</vt:lpstr>
      <vt:lpstr>Discussion Topics </vt:lpstr>
      <vt:lpstr>Basics -Catalysts</vt:lpstr>
      <vt:lpstr>Basics – Binding</vt:lpstr>
      <vt:lpstr>Basics - Chemistry</vt:lpstr>
      <vt:lpstr>Basics – Transition State</vt:lpstr>
      <vt:lpstr>Basics – Classification</vt:lpstr>
      <vt:lpstr>Regulation</vt:lpstr>
      <vt:lpstr>Michaelis-Menton Kinetics</vt:lpstr>
      <vt:lpstr>Michaelis-Menton Kinetics</vt:lpstr>
      <vt:lpstr>Enzymes Structure &amp; Function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Teach a Course</dc:title>
  <dc:creator>dj black</dc:creator>
  <cp:lastModifiedBy>dj black</cp:lastModifiedBy>
  <cp:revision>6</cp:revision>
  <dcterms:created xsi:type="dcterms:W3CDTF">2023-08-11T18:53:40Z</dcterms:created>
  <dcterms:modified xsi:type="dcterms:W3CDTF">2023-08-16T15:20:54Z</dcterms:modified>
</cp:coreProperties>
</file>