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57" r:id="rId3"/>
    <p:sldId id="269" r:id="rId4"/>
    <p:sldId id="259" r:id="rId5"/>
    <p:sldId id="261" r:id="rId6"/>
    <p:sldId id="287" r:id="rId7"/>
    <p:sldId id="282" r:id="rId8"/>
    <p:sldId id="289" r:id="rId9"/>
    <p:sldId id="285" r:id="rId10"/>
    <p:sldId id="288" r:id="rId11"/>
    <p:sldId id="286" r:id="rId12"/>
    <p:sldId id="279" r:id="rId13"/>
    <p:sldId id="26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B665D7-3574-48D8-BC89-09CB44182EDF}" v="36" dt="2023-08-28T14:46:39.7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712" autoAdjust="0"/>
  </p:normalViewPr>
  <p:slideViewPr>
    <p:cSldViewPr snapToGrid="0">
      <p:cViewPr varScale="1">
        <p:scale>
          <a:sx n="105" d="100"/>
          <a:sy n="105" d="100"/>
        </p:scale>
        <p:origin x="92" y="108"/>
      </p:cViewPr>
      <p:guideLst/>
    </p:cSldViewPr>
  </p:slideViewPr>
  <p:notesTextViewPr>
    <p:cViewPr>
      <p:scale>
        <a:sx n="1" d="1"/>
        <a:sy n="1" d="1"/>
      </p:scale>
      <p:origin x="0" y="0"/>
    </p:cViewPr>
  </p:notesTextViewPr>
  <p:notesViewPr>
    <p:cSldViewPr snapToGrid="0" showGuides="1">
      <p:cViewPr varScale="1">
        <p:scale>
          <a:sx n="60" d="100"/>
          <a:sy n="60" d="100"/>
        </p:scale>
        <p:origin x="3187"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j black" userId="69d04372833c53a2" providerId="LiveId" clId="{01B665D7-3574-48D8-BC89-09CB44182EDF}"/>
    <pc:docChg chg="undo custSel addSld delSld modSld sldOrd">
      <pc:chgData name="dj black" userId="69d04372833c53a2" providerId="LiveId" clId="{01B665D7-3574-48D8-BC89-09CB44182EDF}" dt="2023-08-31T13:42:06.667" v="12324" actId="5793"/>
      <pc:docMkLst>
        <pc:docMk/>
      </pc:docMkLst>
      <pc:sldChg chg="modSp mod">
        <pc:chgData name="dj black" userId="69d04372833c53a2" providerId="LiveId" clId="{01B665D7-3574-48D8-BC89-09CB44182EDF}" dt="2023-08-21T16:30:59.336" v="370" actId="20577"/>
        <pc:sldMkLst>
          <pc:docMk/>
          <pc:sldMk cId="4080338747" sldId="257"/>
        </pc:sldMkLst>
        <pc:spChg chg="mod">
          <ac:chgData name="dj black" userId="69d04372833c53a2" providerId="LiveId" clId="{01B665D7-3574-48D8-BC89-09CB44182EDF}" dt="2023-08-21T15:58:21.437" v="48" actId="20577"/>
          <ac:spMkLst>
            <pc:docMk/>
            <pc:sldMk cId="4080338747" sldId="257"/>
            <ac:spMk id="2" creationId="{C8F58AE6-56F6-44E8-8BBF-23277B1773E4}"/>
          </ac:spMkLst>
        </pc:spChg>
        <pc:spChg chg="mod">
          <ac:chgData name="dj black" userId="69d04372833c53a2" providerId="LiveId" clId="{01B665D7-3574-48D8-BC89-09CB44182EDF}" dt="2023-08-21T16:30:59.336" v="370" actId="20577"/>
          <ac:spMkLst>
            <pc:docMk/>
            <pc:sldMk cId="4080338747" sldId="257"/>
            <ac:spMk id="9" creationId="{97BF3ABE-605D-DAAA-0ECB-1F7E389F2E5B}"/>
          </ac:spMkLst>
        </pc:spChg>
        <pc:spChg chg="mod">
          <ac:chgData name="dj black" userId="69d04372833c53a2" providerId="LiveId" clId="{01B665D7-3574-48D8-BC89-09CB44182EDF}" dt="2023-08-21T16:30:34.066" v="337" actId="20577"/>
          <ac:spMkLst>
            <pc:docMk/>
            <pc:sldMk cId="4080338747" sldId="257"/>
            <ac:spMk id="13" creationId="{695DD8A9-7B3E-FB9C-92D6-180A67DF04BF}"/>
          </ac:spMkLst>
        </pc:spChg>
        <pc:spChg chg="mod">
          <ac:chgData name="dj black" userId="69d04372833c53a2" providerId="LiveId" clId="{01B665D7-3574-48D8-BC89-09CB44182EDF}" dt="2023-08-21T16:30:18.533" v="306" actId="20577"/>
          <ac:spMkLst>
            <pc:docMk/>
            <pc:sldMk cId="4080338747" sldId="257"/>
            <ac:spMk id="16" creationId="{5BB67FDF-6B33-35D8-60A6-40E62CE16140}"/>
          </ac:spMkLst>
        </pc:spChg>
      </pc:sldChg>
      <pc:sldChg chg="modSp mod">
        <pc:chgData name="dj black" userId="69d04372833c53a2" providerId="LiveId" clId="{01B665D7-3574-48D8-BC89-09CB44182EDF}" dt="2023-08-22T15:54:52.069" v="9635" actId="20577"/>
        <pc:sldMkLst>
          <pc:docMk/>
          <pc:sldMk cId="3089782522" sldId="259"/>
        </pc:sldMkLst>
        <pc:spChg chg="mod">
          <ac:chgData name="dj black" userId="69d04372833c53a2" providerId="LiveId" clId="{01B665D7-3574-48D8-BC89-09CB44182EDF}" dt="2023-08-22T15:54:52.069" v="9635" actId="20577"/>
          <ac:spMkLst>
            <pc:docMk/>
            <pc:sldMk cId="3089782522" sldId="259"/>
            <ac:spMk id="8" creationId="{34490EE2-6787-382C-C3BC-4625B59AB995}"/>
          </ac:spMkLst>
        </pc:spChg>
        <pc:grpChg chg="mod">
          <ac:chgData name="dj black" userId="69d04372833c53a2" providerId="LiveId" clId="{01B665D7-3574-48D8-BC89-09CB44182EDF}" dt="2023-08-21T16:35:41.041" v="598" actId="1076"/>
          <ac:grpSpMkLst>
            <pc:docMk/>
            <pc:sldMk cId="3089782522" sldId="259"/>
            <ac:grpSpMk id="6" creationId="{63F47030-2E33-92F9-F6E2-39760FA4599D}"/>
          </ac:grpSpMkLst>
        </pc:grpChg>
      </pc:sldChg>
      <pc:sldChg chg="addSp delSp modSp add mod ord">
        <pc:chgData name="dj black" userId="69d04372833c53a2" providerId="LiveId" clId="{01B665D7-3574-48D8-BC89-09CB44182EDF}" dt="2023-08-28T13:11:03.419" v="9686" actId="20577"/>
        <pc:sldMkLst>
          <pc:docMk/>
          <pc:sldMk cId="3879804219" sldId="261"/>
        </pc:sldMkLst>
        <pc:spChg chg="mod">
          <ac:chgData name="dj black" userId="69d04372833c53a2" providerId="LiveId" clId="{01B665D7-3574-48D8-BC89-09CB44182EDF}" dt="2023-08-21T16:38:33.736" v="721" actId="1036"/>
          <ac:spMkLst>
            <pc:docMk/>
            <pc:sldMk cId="3879804219" sldId="261"/>
            <ac:spMk id="4" creationId="{32934DE9-1653-4F9E-B307-C53A27B2182D}"/>
          </ac:spMkLst>
        </pc:spChg>
        <pc:spChg chg="mod">
          <ac:chgData name="dj black" userId="69d04372833c53a2" providerId="LiveId" clId="{01B665D7-3574-48D8-BC89-09CB44182EDF}" dt="2023-08-28T13:11:03.419" v="9686" actId="20577"/>
          <ac:spMkLst>
            <pc:docMk/>
            <pc:sldMk cId="3879804219" sldId="261"/>
            <ac:spMk id="5" creationId="{C8855392-9FED-4979-8AC6-A73037648D43}"/>
          </ac:spMkLst>
        </pc:spChg>
        <pc:spChg chg="mod">
          <ac:chgData name="dj black" userId="69d04372833c53a2" providerId="LiveId" clId="{01B665D7-3574-48D8-BC89-09CB44182EDF}" dt="2023-08-21T16:48:26.439" v="1140" actId="207"/>
          <ac:spMkLst>
            <pc:docMk/>
            <pc:sldMk cId="3879804219" sldId="261"/>
            <ac:spMk id="8" creationId="{5FE2B34C-7760-453F-8A81-50335F1BD6C4}"/>
          </ac:spMkLst>
        </pc:spChg>
        <pc:spChg chg="mod">
          <ac:chgData name="dj black" userId="69d04372833c53a2" providerId="LiveId" clId="{01B665D7-3574-48D8-BC89-09CB44182EDF}" dt="2023-08-21T16:38:33.736" v="721" actId="1036"/>
          <ac:spMkLst>
            <pc:docMk/>
            <pc:sldMk cId="3879804219" sldId="261"/>
            <ac:spMk id="9" creationId="{8BED1379-2C64-4902-A414-90051165C903}"/>
          </ac:spMkLst>
        </pc:spChg>
        <pc:spChg chg="mod">
          <ac:chgData name="dj black" userId="69d04372833c53a2" providerId="LiveId" clId="{01B665D7-3574-48D8-BC89-09CB44182EDF}" dt="2023-08-21T16:38:33.736" v="721" actId="1036"/>
          <ac:spMkLst>
            <pc:docMk/>
            <pc:sldMk cId="3879804219" sldId="261"/>
            <ac:spMk id="11" creationId="{774383B4-AACC-4685-AB80-6888FAA0B696}"/>
          </ac:spMkLst>
        </pc:spChg>
        <pc:spChg chg="mod">
          <ac:chgData name="dj black" userId="69d04372833c53a2" providerId="LiveId" clId="{01B665D7-3574-48D8-BC89-09CB44182EDF}" dt="2023-08-21T16:38:33.736" v="721" actId="1036"/>
          <ac:spMkLst>
            <pc:docMk/>
            <pc:sldMk cId="3879804219" sldId="261"/>
            <ac:spMk id="13" creationId="{EEC3D0FF-B59D-47D4-8EEE-5EF3EA7C3CC0}"/>
          </ac:spMkLst>
        </pc:spChg>
        <pc:spChg chg="mod">
          <ac:chgData name="dj black" userId="69d04372833c53a2" providerId="LiveId" clId="{01B665D7-3574-48D8-BC89-09CB44182EDF}" dt="2023-08-22T15:47:52.103" v="9266" actId="313"/>
          <ac:spMkLst>
            <pc:docMk/>
            <pc:sldMk cId="3879804219" sldId="261"/>
            <ac:spMk id="15" creationId="{D3AFF705-E7FA-6D21-D491-79889F04DAFF}"/>
          </ac:spMkLst>
        </pc:spChg>
        <pc:spChg chg="mod">
          <ac:chgData name="dj black" userId="69d04372833c53a2" providerId="LiveId" clId="{01B665D7-3574-48D8-BC89-09CB44182EDF}" dt="2023-08-21T16:48:40.621" v="1162" actId="1037"/>
          <ac:spMkLst>
            <pc:docMk/>
            <pc:sldMk cId="3879804219" sldId="261"/>
            <ac:spMk id="17" creationId="{C1168A37-F12A-42E8-A95E-69747461C003}"/>
          </ac:spMkLst>
        </pc:spChg>
        <pc:spChg chg="mod">
          <ac:chgData name="dj black" userId="69d04372833c53a2" providerId="LiveId" clId="{01B665D7-3574-48D8-BC89-09CB44182EDF}" dt="2023-08-22T15:46:11.920" v="9146" actId="20577"/>
          <ac:spMkLst>
            <pc:docMk/>
            <pc:sldMk cId="3879804219" sldId="261"/>
            <ac:spMk id="20" creationId="{C159784E-C860-E25E-7653-51A7BB406528}"/>
          </ac:spMkLst>
        </pc:spChg>
        <pc:spChg chg="mod">
          <ac:chgData name="dj black" userId="69d04372833c53a2" providerId="LiveId" clId="{01B665D7-3574-48D8-BC89-09CB44182EDF}" dt="2023-08-22T15:52:51.541" v="9552" actId="207"/>
          <ac:spMkLst>
            <pc:docMk/>
            <pc:sldMk cId="3879804219" sldId="261"/>
            <ac:spMk id="23" creationId="{605596FC-9755-191A-37F8-2623CB419024}"/>
          </ac:spMkLst>
        </pc:spChg>
        <pc:picChg chg="add mod">
          <ac:chgData name="dj black" userId="69d04372833c53a2" providerId="LiveId" clId="{01B665D7-3574-48D8-BC89-09CB44182EDF}" dt="2023-08-22T15:47:50.061" v="9265" actId="1076"/>
          <ac:picMkLst>
            <pc:docMk/>
            <pc:sldMk cId="3879804219" sldId="261"/>
            <ac:picMk id="2" creationId="{98B0DC8C-A070-DD61-21B4-49AD8E75F361}"/>
          </ac:picMkLst>
        </pc:picChg>
        <pc:picChg chg="del">
          <ac:chgData name="dj black" userId="69d04372833c53a2" providerId="LiveId" clId="{01B665D7-3574-48D8-BC89-09CB44182EDF}" dt="2023-08-22T15:40:08.055" v="8775" actId="478"/>
          <ac:picMkLst>
            <pc:docMk/>
            <pc:sldMk cId="3879804219" sldId="261"/>
            <ac:picMk id="3" creationId="{2C0F04BE-6BDC-61C5-6B40-E37EFAFC927B}"/>
          </ac:picMkLst>
        </pc:picChg>
        <pc:picChg chg="del">
          <ac:chgData name="dj black" userId="69d04372833c53a2" providerId="LiveId" clId="{01B665D7-3574-48D8-BC89-09CB44182EDF}" dt="2023-08-22T15:40:13.606" v="8777" actId="478"/>
          <ac:picMkLst>
            <pc:docMk/>
            <pc:sldMk cId="3879804219" sldId="261"/>
            <ac:picMk id="6" creationId="{C44097F1-610A-8BE8-06ED-432FDE60731C}"/>
          </ac:picMkLst>
        </pc:picChg>
        <pc:picChg chg="add mod">
          <ac:chgData name="dj black" userId="69d04372833c53a2" providerId="LiveId" clId="{01B665D7-3574-48D8-BC89-09CB44182EDF}" dt="2023-08-22T15:46:17.069" v="9147" actId="1076"/>
          <ac:picMkLst>
            <pc:docMk/>
            <pc:sldMk cId="3879804219" sldId="261"/>
            <ac:picMk id="10" creationId="{5510D78E-5425-F9C6-EBEC-AB1D3E860102}"/>
          </ac:picMkLst>
        </pc:picChg>
        <pc:picChg chg="add mod">
          <ac:chgData name="dj black" userId="69d04372833c53a2" providerId="LiveId" clId="{01B665D7-3574-48D8-BC89-09CB44182EDF}" dt="2023-08-22T15:51:36.530" v="9470" actId="1076"/>
          <ac:picMkLst>
            <pc:docMk/>
            <pc:sldMk cId="3879804219" sldId="261"/>
            <ac:picMk id="12" creationId="{C9F0070D-AEB6-E1DE-118F-E172311E7B28}"/>
          </ac:picMkLst>
        </pc:picChg>
        <pc:picChg chg="add mod">
          <ac:chgData name="dj black" userId="69d04372833c53a2" providerId="LiveId" clId="{01B665D7-3574-48D8-BC89-09CB44182EDF}" dt="2023-08-22T15:53:41.990" v="9620" actId="1076"/>
          <ac:picMkLst>
            <pc:docMk/>
            <pc:sldMk cId="3879804219" sldId="261"/>
            <ac:picMk id="14" creationId="{D94990F2-0C18-9ABB-C600-3C3D7233BE63}"/>
          </ac:picMkLst>
        </pc:picChg>
        <pc:picChg chg="del">
          <ac:chgData name="dj black" userId="69d04372833c53a2" providerId="LiveId" clId="{01B665D7-3574-48D8-BC89-09CB44182EDF}" dt="2023-08-22T15:40:11.394" v="8776" actId="478"/>
          <ac:picMkLst>
            <pc:docMk/>
            <pc:sldMk cId="3879804219" sldId="261"/>
            <ac:picMk id="26" creationId="{013E54DE-0A79-7335-7F4C-CD4DDF72DAF5}"/>
          </ac:picMkLst>
        </pc:picChg>
        <pc:picChg chg="del">
          <ac:chgData name="dj black" userId="69d04372833c53a2" providerId="LiveId" clId="{01B665D7-3574-48D8-BC89-09CB44182EDF}" dt="2023-08-22T15:40:15.821" v="8778" actId="478"/>
          <ac:picMkLst>
            <pc:docMk/>
            <pc:sldMk cId="3879804219" sldId="261"/>
            <ac:picMk id="27" creationId="{D81CD365-A4A4-0C9E-2B4E-DC6C28E407F5}"/>
          </ac:picMkLst>
        </pc:picChg>
        <pc:picChg chg="del">
          <ac:chgData name="dj black" userId="69d04372833c53a2" providerId="LiveId" clId="{01B665D7-3574-48D8-BC89-09CB44182EDF}" dt="2023-08-22T15:40:27.930" v="8782" actId="478"/>
          <ac:picMkLst>
            <pc:docMk/>
            <pc:sldMk cId="3879804219" sldId="261"/>
            <ac:picMk id="28" creationId="{DC620E24-B4FA-42F1-B64B-7EFC00C50F69}"/>
          </ac:picMkLst>
        </pc:picChg>
        <pc:picChg chg="del">
          <ac:chgData name="dj black" userId="69d04372833c53a2" providerId="LiveId" clId="{01B665D7-3574-48D8-BC89-09CB44182EDF}" dt="2023-08-22T15:40:21.042" v="8780" actId="478"/>
          <ac:picMkLst>
            <pc:docMk/>
            <pc:sldMk cId="3879804219" sldId="261"/>
            <ac:picMk id="29" creationId="{09D8BD3C-61E2-F70D-1ACD-0D3119D45F5D}"/>
          </ac:picMkLst>
        </pc:picChg>
        <pc:picChg chg="del">
          <ac:chgData name="dj black" userId="69d04372833c53a2" providerId="LiveId" clId="{01B665D7-3574-48D8-BC89-09CB44182EDF}" dt="2023-08-22T15:40:18.258" v="8779" actId="478"/>
          <ac:picMkLst>
            <pc:docMk/>
            <pc:sldMk cId="3879804219" sldId="261"/>
            <ac:picMk id="30" creationId="{5C4B75B9-843D-68D7-13F6-08D77C1C565D}"/>
          </ac:picMkLst>
        </pc:picChg>
        <pc:cxnChg chg="del mod">
          <ac:chgData name="dj black" userId="69d04372833c53a2" providerId="LiveId" clId="{01B665D7-3574-48D8-BC89-09CB44182EDF}" dt="2023-08-22T15:40:25.729" v="8781" actId="478"/>
          <ac:cxnSpMkLst>
            <pc:docMk/>
            <pc:sldMk cId="3879804219" sldId="261"/>
            <ac:cxnSpMk id="32" creationId="{25BEB861-A253-7AD9-E2A2-844473DFBE95}"/>
          </ac:cxnSpMkLst>
        </pc:cxnChg>
      </pc:sldChg>
      <pc:sldChg chg="del">
        <pc:chgData name="dj black" userId="69d04372833c53a2" providerId="LiveId" clId="{01B665D7-3574-48D8-BC89-09CB44182EDF}" dt="2023-08-21T15:57:32.539" v="17" actId="47"/>
        <pc:sldMkLst>
          <pc:docMk/>
          <pc:sldMk cId="3803842256" sldId="262"/>
        </pc:sldMkLst>
      </pc:sldChg>
      <pc:sldChg chg="modSp mod">
        <pc:chgData name="dj black" userId="69d04372833c53a2" providerId="LiveId" clId="{01B665D7-3574-48D8-BC89-09CB44182EDF}" dt="2023-08-31T13:42:06.667" v="12324" actId="5793"/>
        <pc:sldMkLst>
          <pc:docMk/>
          <pc:sldMk cId="613291450" sldId="263"/>
        </pc:sldMkLst>
        <pc:spChg chg="mod">
          <ac:chgData name="dj black" userId="69d04372833c53a2" providerId="LiveId" clId="{01B665D7-3574-48D8-BC89-09CB44182EDF}" dt="2023-08-21T16:44:18.595" v="854" actId="20577"/>
          <ac:spMkLst>
            <pc:docMk/>
            <pc:sldMk cId="613291450" sldId="263"/>
            <ac:spMk id="2" creationId="{C8F58AE6-56F6-44E8-8BBF-23277B1773E4}"/>
          </ac:spMkLst>
        </pc:spChg>
        <pc:spChg chg="mod">
          <ac:chgData name="dj black" userId="69d04372833c53a2" providerId="LiveId" clId="{01B665D7-3574-48D8-BC89-09CB44182EDF}" dt="2023-08-31T13:42:06.667" v="12324" actId="5793"/>
          <ac:spMkLst>
            <pc:docMk/>
            <pc:sldMk cId="613291450" sldId="263"/>
            <ac:spMk id="4" creationId="{8B863B31-6429-468C-9624-0D0BBDBACA62}"/>
          </ac:spMkLst>
        </pc:spChg>
      </pc:sldChg>
      <pc:sldChg chg="modSp mod">
        <pc:chgData name="dj black" userId="69d04372833c53a2" providerId="LiveId" clId="{01B665D7-3574-48D8-BC89-09CB44182EDF}" dt="2023-08-21T16:27:52.435" v="240" actId="20577"/>
        <pc:sldMkLst>
          <pc:docMk/>
          <pc:sldMk cId="3139664527" sldId="269"/>
        </pc:sldMkLst>
        <pc:spChg chg="mod">
          <ac:chgData name="dj black" userId="69d04372833c53a2" providerId="LiveId" clId="{01B665D7-3574-48D8-BC89-09CB44182EDF}" dt="2023-08-21T16:27:15.275" v="160" actId="20577"/>
          <ac:spMkLst>
            <pc:docMk/>
            <pc:sldMk cId="3139664527" sldId="269"/>
            <ac:spMk id="2" creationId="{C8F58AE6-56F6-44E8-8BBF-23277B1773E4}"/>
          </ac:spMkLst>
        </pc:spChg>
        <pc:spChg chg="mod">
          <ac:chgData name="dj black" userId="69d04372833c53a2" providerId="LiveId" clId="{01B665D7-3574-48D8-BC89-09CB44182EDF}" dt="2023-08-21T16:27:52.435" v="240" actId="20577"/>
          <ac:spMkLst>
            <pc:docMk/>
            <pc:sldMk cId="3139664527" sldId="269"/>
            <ac:spMk id="4" creationId="{8B863B31-6429-468C-9624-0D0BBDBACA62}"/>
          </ac:spMkLst>
        </pc:spChg>
      </pc:sldChg>
      <pc:sldChg chg="del">
        <pc:chgData name="dj black" userId="69d04372833c53a2" providerId="LiveId" clId="{01B665D7-3574-48D8-BC89-09CB44182EDF}" dt="2023-08-21T15:57:45.508" v="21" actId="47"/>
        <pc:sldMkLst>
          <pc:docMk/>
          <pc:sldMk cId="1136467079" sldId="274"/>
        </pc:sldMkLst>
      </pc:sldChg>
      <pc:sldChg chg="addSp delSp modSp mod ord">
        <pc:chgData name="dj black" userId="69d04372833c53a2" providerId="LiveId" clId="{01B665D7-3574-48D8-BC89-09CB44182EDF}" dt="2023-08-22T15:30:33.903" v="8388" actId="6549"/>
        <pc:sldMkLst>
          <pc:docMk/>
          <pc:sldMk cId="3985073056" sldId="279"/>
        </pc:sldMkLst>
        <pc:spChg chg="mod">
          <ac:chgData name="dj black" userId="69d04372833c53a2" providerId="LiveId" clId="{01B665D7-3574-48D8-BC89-09CB44182EDF}" dt="2023-08-22T15:23:09.856" v="7838" actId="20577"/>
          <ac:spMkLst>
            <pc:docMk/>
            <pc:sldMk cId="3985073056" sldId="279"/>
            <ac:spMk id="2" creationId="{E199600F-A17E-4354-A7AB-0CC2A43A9354}"/>
          </ac:spMkLst>
        </pc:spChg>
        <pc:spChg chg="mod">
          <ac:chgData name="dj black" userId="69d04372833c53a2" providerId="LiveId" clId="{01B665D7-3574-48D8-BC89-09CB44182EDF}" dt="2023-08-22T15:30:33.903" v="8388" actId="6549"/>
          <ac:spMkLst>
            <pc:docMk/>
            <pc:sldMk cId="3985073056" sldId="279"/>
            <ac:spMk id="3" creationId="{FA6A4B49-27C8-46B6-8B11-AD7E8F615E2C}"/>
          </ac:spMkLst>
        </pc:spChg>
        <pc:spChg chg="del">
          <ac:chgData name="dj black" userId="69d04372833c53a2" providerId="LiveId" clId="{01B665D7-3574-48D8-BC89-09CB44182EDF}" dt="2023-08-21T16:45:59.261" v="950" actId="478"/>
          <ac:spMkLst>
            <pc:docMk/>
            <pc:sldMk cId="3985073056" sldId="279"/>
            <ac:spMk id="4" creationId="{62B4CE3A-8C88-45AA-A849-57E5A7AC22C1}"/>
          </ac:spMkLst>
        </pc:spChg>
        <pc:spChg chg="add mod">
          <ac:chgData name="dj black" userId="69d04372833c53a2" providerId="LiveId" clId="{01B665D7-3574-48D8-BC89-09CB44182EDF}" dt="2023-08-21T16:46:20.194" v="992" actId="1035"/>
          <ac:spMkLst>
            <pc:docMk/>
            <pc:sldMk cId="3985073056" sldId="279"/>
            <ac:spMk id="5" creationId="{60FBDB26-9E60-65B0-8E07-FAA009AB96E9}"/>
          </ac:spMkLst>
        </pc:spChg>
        <pc:spChg chg="add mod">
          <ac:chgData name="dj black" userId="69d04372833c53a2" providerId="LiveId" clId="{01B665D7-3574-48D8-BC89-09CB44182EDF}" dt="2023-08-21T16:46:54.720" v="1018" actId="1036"/>
          <ac:spMkLst>
            <pc:docMk/>
            <pc:sldMk cId="3985073056" sldId="279"/>
            <ac:spMk id="6" creationId="{2F3485B5-2745-C391-E531-BD89858815DB}"/>
          </ac:spMkLst>
        </pc:spChg>
        <pc:spChg chg="add del mod">
          <ac:chgData name="dj black" userId="69d04372833c53a2" providerId="LiveId" clId="{01B665D7-3574-48D8-BC89-09CB44182EDF}" dt="2023-08-21T16:46:59.449" v="1019" actId="478"/>
          <ac:spMkLst>
            <pc:docMk/>
            <pc:sldMk cId="3985073056" sldId="279"/>
            <ac:spMk id="7" creationId="{B38B0804-B2EA-F3B1-CB53-1B0109897578}"/>
          </ac:spMkLst>
        </pc:spChg>
        <pc:spChg chg="mod">
          <ac:chgData name="dj black" userId="69d04372833c53a2" providerId="LiveId" clId="{01B665D7-3574-48D8-BC89-09CB44182EDF}" dt="2023-08-21T16:46:54.720" v="1018" actId="1036"/>
          <ac:spMkLst>
            <pc:docMk/>
            <pc:sldMk cId="3985073056" sldId="279"/>
            <ac:spMk id="8" creationId="{52C2DB72-01A8-424A-8CEF-8BD2418A8D25}"/>
          </ac:spMkLst>
        </pc:spChg>
        <pc:spChg chg="add mod">
          <ac:chgData name="dj black" userId="69d04372833c53a2" providerId="LiveId" clId="{01B665D7-3574-48D8-BC89-09CB44182EDF}" dt="2023-08-21T16:46:20.194" v="992" actId="1035"/>
          <ac:spMkLst>
            <pc:docMk/>
            <pc:sldMk cId="3985073056" sldId="279"/>
            <ac:spMk id="9" creationId="{B3B27E93-0525-2D57-0EC9-47EADAB890D7}"/>
          </ac:spMkLst>
        </pc:spChg>
        <pc:spChg chg="del mod">
          <ac:chgData name="dj black" userId="69d04372833c53a2" providerId="LiveId" clId="{01B665D7-3574-48D8-BC89-09CB44182EDF}" dt="2023-08-21T16:45:52.598" v="949" actId="478"/>
          <ac:spMkLst>
            <pc:docMk/>
            <pc:sldMk cId="3985073056" sldId="279"/>
            <ac:spMk id="10" creationId="{95AAAEAA-CCF6-4E36-A4A3-5AF49D00995B}"/>
          </ac:spMkLst>
        </pc:spChg>
        <pc:spChg chg="del mod">
          <ac:chgData name="dj black" userId="69d04372833c53a2" providerId="LiveId" clId="{01B665D7-3574-48D8-BC89-09CB44182EDF}" dt="2023-08-21T16:45:51.199" v="948" actId="478"/>
          <ac:spMkLst>
            <pc:docMk/>
            <pc:sldMk cId="3985073056" sldId="279"/>
            <ac:spMk id="11" creationId="{5F253864-26FA-4AB1-9F0A-4F57D870EE85}"/>
          </ac:spMkLst>
        </pc:spChg>
        <pc:spChg chg="del mod">
          <ac:chgData name="dj black" userId="69d04372833c53a2" providerId="LiveId" clId="{01B665D7-3574-48D8-BC89-09CB44182EDF}" dt="2023-08-21T16:45:49.628" v="947" actId="478"/>
          <ac:spMkLst>
            <pc:docMk/>
            <pc:sldMk cId="3985073056" sldId="279"/>
            <ac:spMk id="12" creationId="{84949406-858F-4224-BC48-197463899896}"/>
          </ac:spMkLst>
        </pc:spChg>
        <pc:spChg chg="add mod">
          <ac:chgData name="dj black" userId="69d04372833c53a2" providerId="LiveId" clId="{01B665D7-3574-48D8-BC89-09CB44182EDF}" dt="2023-08-21T16:47:25.972" v="1035" actId="14100"/>
          <ac:spMkLst>
            <pc:docMk/>
            <pc:sldMk cId="3985073056" sldId="279"/>
            <ac:spMk id="13" creationId="{F24B90DA-C1E7-A1E0-12ED-CCBB1411A177}"/>
          </ac:spMkLst>
        </pc:spChg>
        <pc:spChg chg="mod">
          <ac:chgData name="dj black" userId="69d04372833c53a2" providerId="LiveId" clId="{01B665D7-3574-48D8-BC89-09CB44182EDF}" dt="2023-08-21T16:47:41.311" v="1133" actId="1037"/>
          <ac:spMkLst>
            <pc:docMk/>
            <pc:sldMk cId="3985073056" sldId="279"/>
            <ac:spMk id="14" creationId="{1D0A4E21-00BC-4451-94C9-943503852954}"/>
          </ac:spMkLst>
        </pc:spChg>
        <pc:spChg chg="add mod">
          <ac:chgData name="dj black" userId="69d04372833c53a2" providerId="LiveId" clId="{01B665D7-3574-48D8-BC89-09CB44182EDF}" dt="2023-08-21T16:47:11.312" v="1032" actId="20577"/>
          <ac:spMkLst>
            <pc:docMk/>
            <pc:sldMk cId="3985073056" sldId="279"/>
            <ac:spMk id="15" creationId="{3A7D6C67-AA49-58A1-A2DA-9969B9914D2B}"/>
          </ac:spMkLst>
        </pc:spChg>
        <pc:spChg chg="add mod">
          <ac:chgData name="dj black" userId="69d04372833c53a2" providerId="LiveId" clId="{01B665D7-3574-48D8-BC89-09CB44182EDF}" dt="2023-08-21T16:46:54.720" v="1018" actId="1036"/>
          <ac:spMkLst>
            <pc:docMk/>
            <pc:sldMk cId="3985073056" sldId="279"/>
            <ac:spMk id="16" creationId="{8DE92F1E-9760-1058-A783-13F3D8AD4E4E}"/>
          </ac:spMkLst>
        </pc:spChg>
        <pc:picChg chg="add mod">
          <ac:chgData name="dj black" userId="69d04372833c53a2" providerId="LiveId" clId="{01B665D7-3574-48D8-BC89-09CB44182EDF}" dt="2023-08-22T15:22:59.183" v="7823" actId="1076"/>
          <ac:picMkLst>
            <pc:docMk/>
            <pc:sldMk cId="3985073056" sldId="279"/>
            <ac:picMk id="4" creationId="{57A12515-A9BB-6269-7E45-54F14B751613}"/>
          </ac:picMkLst>
        </pc:picChg>
        <pc:picChg chg="add mod">
          <ac:chgData name="dj black" userId="69d04372833c53a2" providerId="LiveId" clId="{01B665D7-3574-48D8-BC89-09CB44182EDF}" dt="2023-08-22T15:22:51.356" v="7822" actId="1076"/>
          <ac:picMkLst>
            <pc:docMk/>
            <pc:sldMk cId="3985073056" sldId="279"/>
            <ac:picMk id="7" creationId="{5FBDE233-10D2-03F9-82DB-963799244604}"/>
          </ac:picMkLst>
        </pc:picChg>
        <pc:picChg chg="del">
          <ac:chgData name="dj black" userId="69d04372833c53a2" providerId="LiveId" clId="{01B665D7-3574-48D8-BC89-09CB44182EDF}" dt="2023-08-22T15:19:56.253" v="7733" actId="478"/>
          <ac:picMkLst>
            <pc:docMk/>
            <pc:sldMk cId="3985073056" sldId="279"/>
            <ac:picMk id="20" creationId="{C541D197-B23E-7141-3321-A9614A4218FF}"/>
          </ac:picMkLst>
        </pc:picChg>
        <pc:picChg chg="del">
          <ac:chgData name="dj black" userId="69d04372833c53a2" providerId="LiveId" clId="{01B665D7-3574-48D8-BC89-09CB44182EDF}" dt="2023-08-22T15:19:58.530" v="7734" actId="478"/>
          <ac:picMkLst>
            <pc:docMk/>
            <pc:sldMk cId="3985073056" sldId="279"/>
            <ac:picMk id="22" creationId="{C27614CE-B495-CF2F-8FE9-23AC80F83596}"/>
          </ac:picMkLst>
        </pc:picChg>
      </pc:sldChg>
      <pc:sldChg chg="del">
        <pc:chgData name="dj black" userId="69d04372833c53a2" providerId="LiveId" clId="{01B665D7-3574-48D8-BC89-09CB44182EDF}" dt="2023-08-21T15:57:25.752" v="15" actId="47"/>
        <pc:sldMkLst>
          <pc:docMk/>
          <pc:sldMk cId="2435753159" sldId="280"/>
        </pc:sldMkLst>
      </pc:sldChg>
      <pc:sldChg chg="del">
        <pc:chgData name="dj black" userId="69d04372833c53a2" providerId="LiveId" clId="{01B665D7-3574-48D8-BC89-09CB44182EDF}" dt="2023-08-21T15:57:29.304" v="16" actId="47"/>
        <pc:sldMkLst>
          <pc:docMk/>
          <pc:sldMk cId="1559207641" sldId="281"/>
        </pc:sldMkLst>
      </pc:sldChg>
      <pc:sldChg chg="addSp delSp modSp mod ord">
        <pc:chgData name="dj black" userId="69d04372833c53a2" providerId="LiveId" clId="{01B665D7-3574-48D8-BC89-09CB44182EDF}" dt="2023-08-28T13:50:30.396" v="11463" actId="27636"/>
        <pc:sldMkLst>
          <pc:docMk/>
          <pc:sldMk cId="2295215109" sldId="282"/>
        </pc:sldMkLst>
        <pc:spChg chg="mod">
          <ac:chgData name="dj black" userId="69d04372833c53a2" providerId="LiveId" clId="{01B665D7-3574-48D8-BC89-09CB44182EDF}" dt="2023-08-28T13:48:54.284" v="11360" actId="14100"/>
          <ac:spMkLst>
            <pc:docMk/>
            <pc:sldMk cId="2295215109" sldId="282"/>
            <ac:spMk id="3" creationId="{CDDC5365-EA36-45A8-8DBD-A6D8461EB21D}"/>
          </ac:spMkLst>
        </pc:spChg>
        <pc:spChg chg="mod">
          <ac:chgData name="dj black" userId="69d04372833c53a2" providerId="LiveId" clId="{01B665D7-3574-48D8-BC89-09CB44182EDF}" dt="2023-08-28T13:50:30.396" v="11463" actId="27636"/>
          <ac:spMkLst>
            <pc:docMk/>
            <pc:sldMk cId="2295215109" sldId="282"/>
            <ac:spMk id="4" creationId="{0D250B89-C4D5-43CB-81F0-EFF4588D7E45}"/>
          </ac:spMkLst>
        </pc:spChg>
        <pc:spChg chg="del">
          <ac:chgData name="dj black" userId="69d04372833c53a2" providerId="LiveId" clId="{01B665D7-3574-48D8-BC89-09CB44182EDF}" dt="2023-08-21T16:55:02.402" v="1164" actId="478"/>
          <ac:spMkLst>
            <pc:docMk/>
            <pc:sldMk cId="2295215109" sldId="282"/>
            <ac:spMk id="7" creationId="{B05BB89A-08F9-4B20-5B12-9D02859DCB62}"/>
          </ac:spMkLst>
        </pc:spChg>
        <pc:spChg chg="mod">
          <ac:chgData name="dj black" userId="69d04372833c53a2" providerId="LiveId" clId="{01B665D7-3574-48D8-BC89-09CB44182EDF}" dt="2023-08-21T16:41:01.054" v="776" actId="20577"/>
          <ac:spMkLst>
            <pc:docMk/>
            <pc:sldMk cId="2295215109" sldId="282"/>
            <ac:spMk id="12" creationId="{EAE7730F-1A0D-4B11-BA09-6A6CAA96FE12}"/>
          </ac:spMkLst>
        </pc:spChg>
        <pc:picChg chg="del">
          <ac:chgData name="dj black" userId="69d04372833c53a2" providerId="LiveId" clId="{01B665D7-3574-48D8-BC89-09CB44182EDF}" dt="2023-08-21T16:55:00.728" v="1163" actId="478"/>
          <ac:picMkLst>
            <pc:docMk/>
            <pc:sldMk cId="2295215109" sldId="282"/>
            <ac:picMk id="2" creationId="{85404131-45C3-8983-4EF5-4B5749EDED78}"/>
          </ac:picMkLst>
        </pc:picChg>
        <pc:picChg chg="add del">
          <ac:chgData name="dj black" userId="69d04372833c53a2" providerId="LiveId" clId="{01B665D7-3574-48D8-BC89-09CB44182EDF}" dt="2023-08-21T16:55:10.125" v="1166" actId="478"/>
          <ac:picMkLst>
            <pc:docMk/>
            <pc:sldMk cId="2295215109" sldId="282"/>
            <ac:picMk id="6" creationId="{A7B9C9A1-03FE-5ED4-CFDD-B3DABF43F10F}"/>
          </ac:picMkLst>
        </pc:picChg>
        <pc:picChg chg="add mod">
          <ac:chgData name="dj black" userId="69d04372833c53a2" providerId="LiveId" clId="{01B665D7-3574-48D8-BC89-09CB44182EDF}" dt="2023-08-21T16:58:52.317" v="1250" actId="1076"/>
          <ac:picMkLst>
            <pc:docMk/>
            <pc:sldMk cId="2295215109" sldId="282"/>
            <ac:picMk id="8" creationId="{AF273229-6267-13D1-B633-F3CD12DDB2ED}"/>
          </ac:picMkLst>
        </pc:picChg>
        <pc:picChg chg="add mod">
          <ac:chgData name="dj black" userId="69d04372833c53a2" providerId="LiveId" clId="{01B665D7-3574-48D8-BC89-09CB44182EDF}" dt="2023-08-21T16:59:00.197" v="1251" actId="1076"/>
          <ac:picMkLst>
            <pc:docMk/>
            <pc:sldMk cId="2295215109" sldId="282"/>
            <ac:picMk id="9" creationId="{50847514-9866-F993-D1A2-B6FE8A24CF57}"/>
          </ac:picMkLst>
        </pc:picChg>
      </pc:sldChg>
      <pc:sldChg chg="del">
        <pc:chgData name="dj black" userId="69d04372833c53a2" providerId="LiveId" clId="{01B665D7-3574-48D8-BC89-09CB44182EDF}" dt="2023-08-21T15:57:35.347" v="18" actId="47"/>
        <pc:sldMkLst>
          <pc:docMk/>
          <pc:sldMk cId="999087930" sldId="283"/>
        </pc:sldMkLst>
      </pc:sldChg>
      <pc:sldChg chg="addSp delSp modSp add del mod">
        <pc:chgData name="dj black" userId="69d04372833c53a2" providerId="LiveId" clId="{01B665D7-3574-48D8-BC89-09CB44182EDF}" dt="2023-08-28T14:50:46.485" v="11773" actId="2696"/>
        <pc:sldMkLst>
          <pc:docMk/>
          <pc:sldMk cId="1815768102" sldId="283"/>
        </pc:sldMkLst>
        <pc:spChg chg="mod">
          <ac:chgData name="dj black" userId="69d04372833c53a2" providerId="LiveId" clId="{01B665D7-3574-48D8-BC89-09CB44182EDF}" dt="2023-08-21T16:42:43.837" v="816" actId="20577"/>
          <ac:spMkLst>
            <pc:docMk/>
            <pc:sldMk cId="1815768102" sldId="283"/>
            <ac:spMk id="3" creationId="{CDDC5365-EA36-45A8-8DBD-A6D8461EB21D}"/>
          </ac:spMkLst>
        </pc:spChg>
        <pc:spChg chg="mod">
          <ac:chgData name="dj black" userId="69d04372833c53a2" providerId="LiveId" clId="{01B665D7-3574-48D8-BC89-09CB44182EDF}" dt="2023-08-22T15:13:58.610" v="7308" actId="27636"/>
          <ac:spMkLst>
            <pc:docMk/>
            <pc:sldMk cId="1815768102" sldId="283"/>
            <ac:spMk id="4" creationId="{0D250B89-C4D5-43CB-81F0-EFF4588D7E45}"/>
          </ac:spMkLst>
        </pc:spChg>
        <pc:spChg chg="del mod">
          <ac:chgData name="dj black" userId="69d04372833c53a2" providerId="LiveId" clId="{01B665D7-3574-48D8-BC89-09CB44182EDF}" dt="2023-08-21T17:01:42.776" v="1254" actId="478"/>
          <ac:spMkLst>
            <pc:docMk/>
            <pc:sldMk cId="1815768102" sldId="283"/>
            <ac:spMk id="7" creationId="{B05BB89A-08F9-4B20-5B12-9D02859DCB62}"/>
          </ac:spMkLst>
        </pc:spChg>
        <pc:picChg chg="del">
          <ac:chgData name="dj black" userId="69d04372833c53a2" providerId="LiveId" clId="{01B665D7-3574-48D8-BC89-09CB44182EDF}" dt="2023-08-21T17:01:42.037" v="1252" actId="478"/>
          <ac:picMkLst>
            <pc:docMk/>
            <pc:sldMk cId="1815768102" sldId="283"/>
            <ac:picMk id="2" creationId="{85404131-45C3-8983-4EF5-4B5749EDED78}"/>
          </ac:picMkLst>
        </pc:picChg>
        <pc:picChg chg="add del mod">
          <ac:chgData name="dj black" userId="69d04372833c53a2" providerId="LiveId" clId="{01B665D7-3574-48D8-BC89-09CB44182EDF}" dt="2023-08-21T18:02:54.475" v="3140" actId="478"/>
          <ac:picMkLst>
            <pc:docMk/>
            <pc:sldMk cId="1815768102" sldId="283"/>
            <ac:picMk id="6" creationId="{5D3A16A8-D24E-F205-A93A-C923A4A49D3A}"/>
          </ac:picMkLst>
        </pc:picChg>
        <pc:picChg chg="add mod">
          <ac:chgData name="dj black" userId="69d04372833c53a2" providerId="LiveId" clId="{01B665D7-3574-48D8-BC89-09CB44182EDF}" dt="2023-08-21T17:58:08.071" v="2953" actId="1076"/>
          <ac:picMkLst>
            <pc:docMk/>
            <pc:sldMk cId="1815768102" sldId="283"/>
            <ac:picMk id="8" creationId="{53143654-81D0-6471-4CBC-5141C1154405}"/>
          </ac:picMkLst>
        </pc:picChg>
        <pc:picChg chg="add mod">
          <ac:chgData name="dj black" userId="69d04372833c53a2" providerId="LiveId" clId="{01B665D7-3574-48D8-BC89-09CB44182EDF}" dt="2023-08-21T18:03:26.722" v="3180" actId="1076"/>
          <ac:picMkLst>
            <pc:docMk/>
            <pc:sldMk cId="1815768102" sldId="283"/>
            <ac:picMk id="9" creationId="{CD043590-A0C1-48B9-5486-216BA72D461B}"/>
          </ac:picMkLst>
        </pc:picChg>
      </pc:sldChg>
      <pc:sldChg chg="del">
        <pc:chgData name="dj black" userId="69d04372833c53a2" providerId="LiveId" clId="{01B665D7-3574-48D8-BC89-09CB44182EDF}" dt="2023-08-21T15:57:54.012" v="22" actId="47"/>
        <pc:sldMkLst>
          <pc:docMk/>
          <pc:sldMk cId="44541995" sldId="284"/>
        </pc:sldMkLst>
      </pc:sldChg>
      <pc:sldChg chg="add del">
        <pc:chgData name="dj black" userId="69d04372833c53a2" providerId="LiveId" clId="{01B665D7-3574-48D8-BC89-09CB44182EDF}" dt="2023-08-21T16:42:51.136" v="817" actId="47"/>
        <pc:sldMkLst>
          <pc:docMk/>
          <pc:sldMk cId="4237416748" sldId="284"/>
        </pc:sldMkLst>
      </pc:sldChg>
      <pc:sldChg chg="addSp delSp modSp add mod">
        <pc:chgData name="dj black" userId="69d04372833c53a2" providerId="LiveId" clId="{01B665D7-3574-48D8-BC89-09CB44182EDF}" dt="2023-08-28T14:46:22.897" v="11581" actId="6549"/>
        <pc:sldMkLst>
          <pc:docMk/>
          <pc:sldMk cId="1402269958" sldId="285"/>
        </pc:sldMkLst>
        <pc:spChg chg="mod">
          <ac:chgData name="dj black" userId="69d04372833c53a2" providerId="LiveId" clId="{01B665D7-3574-48D8-BC89-09CB44182EDF}" dt="2023-08-21T16:42:14.336" v="807" actId="20577"/>
          <ac:spMkLst>
            <pc:docMk/>
            <pc:sldMk cId="1402269958" sldId="285"/>
            <ac:spMk id="3" creationId="{CDDC5365-EA36-45A8-8DBD-A6D8461EB21D}"/>
          </ac:spMkLst>
        </pc:spChg>
        <pc:spChg chg="mod">
          <ac:chgData name="dj black" userId="69d04372833c53a2" providerId="LiveId" clId="{01B665D7-3574-48D8-BC89-09CB44182EDF}" dt="2023-08-28T14:46:22.897" v="11581" actId="6549"/>
          <ac:spMkLst>
            <pc:docMk/>
            <pc:sldMk cId="1402269958" sldId="285"/>
            <ac:spMk id="4" creationId="{0D250B89-C4D5-43CB-81F0-EFF4588D7E45}"/>
          </ac:spMkLst>
        </pc:spChg>
        <pc:spChg chg="del">
          <ac:chgData name="dj black" userId="69d04372833c53a2" providerId="LiveId" clId="{01B665D7-3574-48D8-BC89-09CB44182EDF}" dt="2023-08-21T18:21:27.308" v="4370" actId="478"/>
          <ac:spMkLst>
            <pc:docMk/>
            <pc:sldMk cId="1402269958" sldId="285"/>
            <ac:spMk id="7" creationId="{B05BB89A-08F9-4B20-5B12-9D02859DCB62}"/>
          </ac:spMkLst>
        </pc:spChg>
        <pc:picChg chg="add mod">
          <ac:chgData name="dj black" userId="69d04372833c53a2" providerId="LiveId" clId="{01B665D7-3574-48D8-BC89-09CB44182EDF}" dt="2023-08-28T13:54:18.798" v="11518" actId="1076"/>
          <ac:picMkLst>
            <pc:docMk/>
            <pc:sldMk cId="1402269958" sldId="285"/>
            <ac:picMk id="2" creationId="{12BEB296-8AE7-2961-4E0A-56C128BE442F}"/>
          </ac:picMkLst>
        </pc:picChg>
        <pc:picChg chg="del">
          <ac:chgData name="dj black" userId="69d04372833c53a2" providerId="LiveId" clId="{01B665D7-3574-48D8-BC89-09CB44182EDF}" dt="2023-08-21T18:21:25.356" v="4369" actId="478"/>
          <ac:picMkLst>
            <pc:docMk/>
            <pc:sldMk cId="1402269958" sldId="285"/>
            <ac:picMk id="2" creationId="{85404131-45C3-8983-4EF5-4B5749EDED78}"/>
          </ac:picMkLst>
        </pc:picChg>
        <pc:picChg chg="add del mod">
          <ac:chgData name="dj black" userId="69d04372833c53a2" providerId="LiveId" clId="{01B665D7-3574-48D8-BC89-09CB44182EDF}" dt="2023-08-28T13:52:02.287" v="11469" actId="478"/>
          <ac:picMkLst>
            <pc:docMk/>
            <pc:sldMk cId="1402269958" sldId="285"/>
            <ac:picMk id="6" creationId="{DCA998A9-751A-7F01-2D55-9ADB1AD2719F}"/>
          </ac:picMkLst>
        </pc:picChg>
        <pc:picChg chg="add mod">
          <ac:chgData name="dj black" userId="69d04372833c53a2" providerId="LiveId" clId="{01B665D7-3574-48D8-BC89-09CB44182EDF}" dt="2023-08-28T13:54:14.362" v="11517" actId="1076"/>
          <ac:picMkLst>
            <pc:docMk/>
            <pc:sldMk cId="1402269958" sldId="285"/>
            <ac:picMk id="7" creationId="{06A3056F-C2F4-1632-F5C9-8A7D8592AFB8}"/>
          </ac:picMkLst>
        </pc:picChg>
        <pc:picChg chg="add del mod">
          <ac:chgData name="dj black" userId="69d04372833c53a2" providerId="LiveId" clId="{01B665D7-3574-48D8-BC89-09CB44182EDF}" dt="2023-08-28T13:51:59.584" v="11467" actId="478"/>
          <ac:picMkLst>
            <pc:docMk/>
            <pc:sldMk cId="1402269958" sldId="285"/>
            <ac:picMk id="8" creationId="{6565F182-3C2A-359A-C027-360EEF7E64E7}"/>
          </ac:picMkLst>
        </pc:picChg>
        <pc:picChg chg="add del mod">
          <ac:chgData name="dj black" userId="69d04372833c53a2" providerId="LiveId" clId="{01B665D7-3574-48D8-BC89-09CB44182EDF}" dt="2023-08-28T13:52:00.986" v="11468" actId="478"/>
          <ac:picMkLst>
            <pc:docMk/>
            <pc:sldMk cId="1402269958" sldId="285"/>
            <ac:picMk id="9" creationId="{D62B7F4F-7439-9FD0-7521-677D98C892AA}"/>
          </ac:picMkLst>
        </pc:picChg>
      </pc:sldChg>
      <pc:sldChg chg="del">
        <pc:chgData name="dj black" userId="69d04372833c53a2" providerId="LiveId" clId="{01B665D7-3574-48D8-BC89-09CB44182EDF}" dt="2023-08-21T15:57:37.877" v="19" actId="47"/>
        <pc:sldMkLst>
          <pc:docMk/>
          <pc:sldMk cId="1760929511" sldId="285"/>
        </pc:sldMkLst>
      </pc:sldChg>
      <pc:sldChg chg="addSp delSp modSp add mod ord">
        <pc:chgData name="dj black" userId="69d04372833c53a2" providerId="LiveId" clId="{01B665D7-3574-48D8-BC89-09CB44182EDF}" dt="2023-08-28T14:49:11.367" v="11770" actId="20577"/>
        <pc:sldMkLst>
          <pc:docMk/>
          <pc:sldMk cId="4131876916" sldId="286"/>
        </pc:sldMkLst>
        <pc:spChg chg="mod">
          <ac:chgData name="dj black" userId="69d04372833c53a2" providerId="LiveId" clId="{01B665D7-3574-48D8-BC89-09CB44182EDF}" dt="2023-08-28T13:31:24.922" v="11001" actId="20577"/>
          <ac:spMkLst>
            <pc:docMk/>
            <pc:sldMk cId="4131876916" sldId="286"/>
            <ac:spMk id="3" creationId="{CDDC5365-EA36-45A8-8DBD-A6D8461EB21D}"/>
          </ac:spMkLst>
        </pc:spChg>
        <pc:spChg chg="mod">
          <ac:chgData name="dj black" userId="69d04372833c53a2" providerId="LiveId" clId="{01B665D7-3574-48D8-BC89-09CB44182EDF}" dt="2023-08-28T14:49:11.367" v="11770" actId="20577"/>
          <ac:spMkLst>
            <pc:docMk/>
            <pc:sldMk cId="4131876916" sldId="286"/>
            <ac:spMk id="4" creationId="{0D250B89-C4D5-43CB-81F0-EFF4588D7E45}"/>
          </ac:spMkLst>
        </pc:spChg>
        <pc:picChg chg="add mod">
          <ac:chgData name="dj black" userId="69d04372833c53a2" providerId="LiveId" clId="{01B665D7-3574-48D8-BC89-09CB44182EDF}" dt="2023-08-28T13:30:18.823" v="10982" actId="1076"/>
          <ac:picMkLst>
            <pc:docMk/>
            <pc:sldMk cId="4131876916" sldId="286"/>
            <ac:picMk id="2" creationId="{8CCB8AB6-395E-E793-3A1F-A3643559AE48}"/>
          </ac:picMkLst>
        </pc:picChg>
        <pc:picChg chg="del">
          <ac:chgData name="dj black" userId="69d04372833c53a2" providerId="LiveId" clId="{01B665D7-3574-48D8-BC89-09CB44182EDF}" dt="2023-08-28T13:25:12.885" v="9963" actId="478"/>
          <ac:picMkLst>
            <pc:docMk/>
            <pc:sldMk cId="4131876916" sldId="286"/>
            <ac:picMk id="8" creationId="{53143654-81D0-6471-4CBC-5141C1154405}"/>
          </ac:picMkLst>
        </pc:picChg>
        <pc:picChg chg="del">
          <ac:chgData name="dj black" userId="69d04372833c53a2" providerId="LiveId" clId="{01B665D7-3574-48D8-BC89-09CB44182EDF}" dt="2023-08-28T13:25:13.623" v="9964" actId="478"/>
          <ac:picMkLst>
            <pc:docMk/>
            <pc:sldMk cId="4131876916" sldId="286"/>
            <ac:picMk id="9" creationId="{CD043590-A0C1-48B9-5486-216BA72D461B}"/>
          </ac:picMkLst>
        </pc:picChg>
      </pc:sldChg>
      <pc:sldChg chg="del">
        <pc:chgData name="dj black" userId="69d04372833c53a2" providerId="LiveId" clId="{01B665D7-3574-48D8-BC89-09CB44182EDF}" dt="2023-08-21T15:57:43.592" v="20" actId="47"/>
        <pc:sldMkLst>
          <pc:docMk/>
          <pc:sldMk cId="4204519656" sldId="286"/>
        </pc:sldMkLst>
      </pc:sldChg>
      <pc:sldChg chg="addSp delSp modSp add mod ord">
        <pc:chgData name="dj black" userId="69d04372833c53a2" providerId="LiveId" clId="{01B665D7-3574-48D8-BC89-09CB44182EDF}" dt="2023-08-28T13:48:26.166" v="11356"/>
        <pc:sldMkLst>
          <pc:docMk/>
          <pc:sldMk cId="3873543516" sldId="287"/>
        </pc:sldMkLst>
        <pc:spChg chg="mod">
          <ac:chgData name="dj black" userId="69d04372833c53a2" providerId="LiveId" clId="{01B665D7-3574-48D8-BC89-09CB44182EDF}" dt="2023-08-28T13:46:19.669" v="11103" actId="14100"/>
          <ac:spMkLst>
            <pc:docMk/>
            <pc:sldMk cId="3873543516" sldId="287"/>
            <ac:spMk id="3" creationId="{CDDC5365-EA36-45A8-8DBD-A6D8461EB21D}"/>
          </ac:spMkLst>
        </pc:spChg>
        <pc:spChg chg="mod">
          <ac:chgData name="dj black" userId="69d04372833c53a2" providerId="LiveId" clId="{01B665D7-3574-48D8-BC89-09CB44182EDF}" dt="2023-08-28T13:48:14.329" v="11354" actId="20577"/>
          <ac:spMkLst>
            <pc:docMk/>
            <pc:sldMk cId="3873543516" sldId="287"/>
            <ac:spMk id="4" creationId="{0D250B89-C4D5-43CB-81F0-EFF4588D7E45}"/>
          </ac:spMkLst>
        </pc:spChg>
        <pc:picChg chg="add del mod modCrop">
          <ac:chgData name="dj black" userId="69d04372833c53a2" providerId="LiveId" clId="{01B665D7-3574-48D8-BC89-09CB44182EDF}" dt="2023-08-28T13:40:58.334" v="11058" actId="478"/>
          <ac:picMkLst>
            <pc:docMk/>
            <pc:sldMk cId="3873543516" sldId="287"/>
            <ac:picMk id="6" creationId="{430D0773-0688-0B5F-6D19-A410400C9753}"/>
          </ac:picMkLst>
        </pc:picChg>
        <pc:picChg chg="add mod">
          <ac:chgData name="dj black" userId="69d04372833c53a2" providerId="LiveId" clId="{01B665D7-3574-48D8-BC89-09CB44182EDF}" dt="2023-08-28T13:46:07.716" v="11102" actId="1076"/>
          <ac:picMkLst>
            <pc:docMk/>
            <pc:sldMk cId="3873543516" sldId="287"/>
            <ac:picMk id="7" creationId="{AF8B095E-C6C7-3FB1-0218-A70B84F8C2AA}"/>
          </ac:picMkLst>
        </pc:picChg>
        <pc:picChg chg="del">
          <ac:chgData name="dj black" userId="69d04372833c53a2" providerId="LiveId" clId="{01B665D7-3574-48D8-BC89-09CB44182EDF}" dt="2023-08-28T13:38:38.015" v="11007" actId="478"/>
          <ac:picMkLst>
            <pc:docMk/>
            <pc:sldMk cId="3873543516" sldId="287"/>
            <ac:picMk id="8" creationId="{AF273229-6267-13D1-B633-F3CD12DDB2ED}"/>
          </ac:picMkLst>
        </pc:picChg>
        <pc:picChg chg="del">
          <ac:chgData name="dj black" userId="69d04372833c53a2" providerId="LiveId" clId="{01B665D7-3574-48D8-BC89-09CB44182EDF}" dt="2023-08-28T13:38:37.245" v="11006" actId="478"/>
          <ac:picMkLst>
            <pc:docMk/>
            <pc:sldMk cId="3873543516" sldId="287"/>
            <ac:picMk id="9" creationId="{50847514-9866-F993-D1A2-B6FE8A24CF57}"/>
          </ac:picMkLst>
        </pc:picChg>
        <pc:picChg chg="add mod modCrop">
          <ac:chgData name="dj black" userId="69d04372833c53a2" providerId="LiveId" clId="{01B665D7-3574-48D8-BC89-09CB44182EDF}" dt="2023-08-28T13:45:51.033" v="11099" actId="1076"/>
          <ac:picMkLst>
            <pc:docMk/>
            <pc:sldMk cId="3873543516" sldId="287"/>
            <ac:picMk id="13" creationId="{C55B460E-97EB-422E-BED4-FF8FA0E48FDE}"/>
          </ac:picMkLst>
        </pc:picChg>
        <pc:picChg chg="add mod modCrop">
          <ac:chgData name="dj black" userId="69d04372833c53a2" providerId="LiveId" clId="{01B665D7-3574-48D8-BC89-09CB44182EDF}" dt="2023-08-28T13:46:02.028" v="11101" actId="1076"/>
          <ac:picMkLst>
            <pc:docMk/>
            <pc:sldMk cId="3873543516" sldId="287"/>
            <ac:picMk id="15" creationId="{649C4CF4-A9B1-EA53-3BAB-BCF4985FAC91}"/>
          </ac:picMkLst>
        </pc:picChg>
      </pc:sldChg>
      <pc:sldChg chg="delSp modSp add mod">
        <pc:chgData name="dj black" userId="69d04372833c53a2" providerId="LiveId" clId="{01B665D7-3574-48D8-BC89-09CB44182EDF}" dt="2023-08-28T14:48:09.927" v="11664" actId="20577"/>
        <pc:sldMkLst>
          <pc:docMk/>
          <pc:sldMk cId="4092869351" sldId="288"/>
        </pc:sldMkLst>
        <pc:spChg chg="mod">
          <ac:chgData name="dj black" userId="69d04372833c53a2" providerId="LiveId" clId="{01B665D7-3574-48D8-BC89-09CB44182EDF}" dt="2023-08-28T14:48:09.927" v="11664" actId="20577"/>
          <ac:spMkLst>
            <pc:docMk/>
            <pc:sldMk cId="4092869351" sldId="288"/>
            <ac:spMk id="4" creationId="{0D250B89-C4D5-43CB-81F0-EFF4588D7E45}"/>
          </ac:spMkLst>
        </pc:spChg>
        <pc:picChg chg="mod">
          <ac:chgData name="dj black" userId="69d04372833c53a2" providerId="LiveId" clId="{01B665D7-3574-48D8-BC89-09CB44182EDF}" dt="2023-08-28T13:53:52.475" v="11515" actId="1076"/>
          <ac:picMkLst>
            <pc:docMk/>
            <pc:sldMk cId="4092869351" sldId="288"/>
            <ac:picMk id="6" creationId="{DCA998A9-751A-7F01-2D55-9ADB1AD2719F}"/>
          </ac:picMkLst>
        </pc:picChg>
        <pc:picChg chg="del mod">
          <ac:chgData name="dj black" userId="69d04372833c53a2" providerId="LiveId" clId="{01B665D7-3574-48D8-BC89-09CB44182EDF}" dt="2023-08-28T13:53:25.596" v="11511" actId="21"/>
          <ac:picMkLst>
            <pc:docMk/>
            <pc:sldMk cId="4092869351" sldId="288"/>
            <ac:picMk id="8" creationId="{6565F182-3C2A-359A-C027-360EEF7E64E7}"/>
          </ac:picMkLst>
        </pc:picChg>
        <pc:picChg chg="mod">
          <ac:chgData name="dj black" userId="69d04372833c53a2" providerId="LiveId" clId="{01B665D7-3574-48D8-BC89-09CB44182EDF}" dt="2023-08-28T13:53:56.635" v="11516" actId="1076"/>
          <ac:picMkLst>
            <pc:docMk/>
            <pc:sldMk cId="4092869351" sldId="288"/>
            <ac:picMk id="9" creationId="{D62B7F4F-7439-9FD0-7521-677D98C892AA}"/>
          </ac:picMkLst>
        </pc:picChg>
      </pc:sldChg>
      <pc:sldChg chg="modSp add mod">
        <pc:chgData name="dj black" userId="69d04372833c53a2" providerId="LiveId" clId="{01B665D7-3574-48D8-BC89-09CB44182EDF}" dt="2023-08-28T14:50:21.860" v="11772" actId="27636"/>
        <pc:sldMkLst>
          <pc:docMk/>
          <pc:sldMk cId="1093486630" sldId="289"/>
        </pc:sldMkLst>
        <pc:spChg chg="mod">
          <ac:chgData name="dj black" userId="69d04372833c53a2" providerId="LiveId" clId="{01B665D7-3574-48D8-BC89-09CB44182EDF}" dt="2023-08-28T14:50:21.860" v="11772" actId="27636"/>
          <ac:spMkLst>
            <pc:docMk/>
            <pc:sldMk cId="1093486630" sldId="289"/>
            <ac:spMk id="4" creationId="{0D250B89-C4D5-43CB-81F0-EFF4588D7E4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BC10188-DC2C-458D-AB41-143A0BE9A31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9634E15-7196-43FC-B912-C4D8B4A2CE7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416927-5E9C-4E77-85FE-EE4C81C1DE39}" type="datetimeFigureOut">
              <a:rPr lang="en-US" smtClean="0"/>
              <a:t>8/31/2023</a:t>
            </a:fld>
            <a:endParaRPr lang="en-US" dirty="0"/>
          </a:p>
        </p:txBody>
      </p:sp>
      <p:sp>
        <p:nvSpPr>
          <p:cNvPr id="4" name="Footer Placeholder 3">
            <a:extLst>
              <a:ext uri="{FF2B5EF4-FFF2-40B4-BE49-F238E27FC236}">
                <a16:creationId xmlns:a16="http://schemas.microsoft.com/office/drawing/2014/main" id="{89EA2570-D5B6-41CB-96C2-FFC9944668E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5C31B37-7A69-4C30-9B63-29F8242FC2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389B6C8-888A-401B-9F9B-D41D36B6C3E9}" type="slidenum">
              <a:rPr lang="en-US" smtClean="0"/>
              <a:t>‹#›</a:t>
            </a:fld>
            <a:endParaRPr lang="en-US" dirty="0"/>
          </a:p>
        </p:txBody>
      </p:sp>
    </p:spTree>
    <p:extLst>
      <p:ext uri="{BB962C8B-B14F-4D97-AF65-F5344CB8AC3E}">
        <p14:creationId xmlns:p14="http://schemas.microsoft.com/office/powerpoint/2010/main" val="2413100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798B7E-6604-4F74-86DB-B30627D56244}" type="datetimeFigureOut">
              <a:rPr lang="en-US" smtClean="0"/>
              <a:t>8/31/2023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F28A1F-3E69-47E5-AE93-E7F2155A242D}" type="slidenum">
              <a:rPr lang="en-US" smtClean="0"/>
              <a:t>‹#›</a:t>
            </a:fld>
            <a:endParaRPr lang="en-US" dirty="0"/>
          </a:p>
        </p:txBody>
      </p:sp>
    </p:spTree>
    <p:extLst>
      <p:ext uri="{BB962C8B-B14F-4D97-AF65-F5344CB8AC3E}">
        <p14:creationId xmlns:p14="http://schemas.microsoft.com/office/powerpoint/2010/main" val="2075933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dirty="0"/>
              <a:t>Click to edit Master title style</a:t>
            </a:r>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rgbClr val="FFC000"/>
                </a:gs>
                <a:gs pos="100000">
                  <a:schemeClr val="tx1"/>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226532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AB651-5612-4E6A-9B35-A555D082EC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1389A2-D77B-40CA-AD1E-0178AEFAD15A}"/>
              </a:ext>
            </a:extLst>
          </p:cNvPr>
          <p:cNvSpPr>
            <a:spLocks noGrp="1"/>
          </p:cNvSpPr>
          <p:nvPr>
            <p:ph sz="half" idx="1"/>
          </p:nvPr>
        </p:nvSpPr>
        <p:spPr>
          <a:xfrm>
            <a:off x="838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1DCA993-CBEA-48C5-BD35-50ABDFF64065}"/>
              </a:ext>
            </a:extLst>
          </p:cNvPr>
          <p:cNvSpPr>
            <a:spLocks noGrp="1"/>
          </p:cNvSpPr>
          <p:nvPr>
            <p:ph sz="half" idx="2"/>
          </p:nvPr>
        </p:nvSpPr>
        <p:spPr>
          <a:xfrm>
            <a:off x="6172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B88ED8E0-95EC-469F-9B7E-562FBDFDE6C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646344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76F88-2A37-410D-A685-E455AF3D07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764B46-B015-44F7-8DC0-AFB8D275E4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3C8232-2077-497A-9142-B787E2B03A73}"/>
              </a:ext>
            </a:extLst>
          </p:cNvPr>
          <p:cNvSpPr>
            <a:spLocks noGrp="1"/>
          </p:cNvSpPr>
          <p:nvPr>
            <p:ph sz="half" idx="2"/>
          </p:nvPr>
        </p:nvSpPr>
        <p:spPr>
          <a:xfrm>
            <a:off x="839788" y="2505075"/>
            <a:ext cx="5157787"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AAF6077C-D913-4FD0-B6E0-6D70BEFD40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905DBB-3AA9-4435-AC97-732293FDE7EF}"/>
              </a:ext>
            </a:extLst>
          </p:cNvPr>
          <p:cNvSpPr>
            <a:spLocks noGrp="1"/>
          </p:cNvSpPr>
          <p:nvPr>
            <p:ph sz="quarter" idx="4"/>
          </p:nvPr>
        </p:nvSpPr>
        <p:spPr>
          <a:xfrm>
            <a:off x="6172200" y="2505075"/>
            <a:ext cx="5183188"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1954C901-FCAF-4DFB-A621-6A969641CA73}"/>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292145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F2623-2255-4BBA-9577-B3A3FD2AE8E8}"/>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5259F0F0-5E7C-4FC9-8E90-6ADCD7A714B6}"/>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105532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D3FFB-BE14-4D90-A515-10EDD1BEE6F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27673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51E51-BE82-4B1B-9CB6-89C26464DB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CCBF8C-3CF7-47E6-9AB0-15584178B4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D07DA3C-0298-45CF-AFC3-41031C0763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F7C4FF87-D01E-416B-9EF8-E107C4EDDC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98533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solidFill>
              <a:srgbClr val="FFC000"/>
            </a:soli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8" name="Picture Placeholder 2">
            <a:extLst>
              <a:ext uri="{FF2B5EF4-FFF2-40B4-BE49-F238E27FC236}">
                <a16:creationId xmlns:a16="http://schemas.microsoft.com/office/drawing/2014/main" id="{2641ECAC-0557-4843-8433-067E4414E2F5}"/>
              </a:ext>
            </a:extLst>
          </p:cNvPr>
          <p:cNvSpPr>
            <a:spLocks noGrp="1"/>
          </p:cNvSpPr>
          <p:nvPr>
            <p:ph type="pic" idx="1" hasCustomPrompt="1"/>
          </p:nvPr>
        </p:nvSpPr>
        <p:spPr>
          <a:xfrm>
            <a:off x="-1" y="0"/>
            <a:ext cx="7512001" cy="6727855"/>
          </a:xfrm>
          <a:solidFill>
            <a:schemeClr val="tx1">
              <a:lumMod val="85000"/>
              <a:lumOff val="15000"/>
            </a:schemeClr>
          </a:solid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Tree>
    <p:extLst>
      <p:ext uri="{BB962C8B-B14F-4D97-AF65-F5344CB8AC3E}">
        <p14:creationId xmlns:p14="http://schemas.microsoft.com/office/powerpoint/2010/main" val="3394383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6"/>
            <a:ext cx="6273800" cy="833663"/>
          </a:xfrm>
          <a:solidFill>
            <a:schemeClr val="accent2">
              <a:lumMod val="50000"/>
            </a:schemeClr>
          </a:solidFill>
        </p:spPr>
        <p:txBody>
          <a:bodyPr tIns="108000" bIns="108000">
            <a:spAutoFit/>
          </a:bodyPr>
          <a:lstStyle>
            <a:lvl1pPr>
              <a:lnSpc>
                <a:spcPct val="100000"/>
              </a:lnSpc>
              <a:defRPr sz="4000"/>
            </a:lvl1pPr>
          </a:lstStyle>
          <a:p>
            <a:r>
              <a:rPr lang="en-US"/>
              <a:t>Click to 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62738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83923665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Wid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7"/>
            <a:ext cx="6273800" cy="833663"/>
          </a:xfrm>
          <a:solidFill>
            <a:schemeClr val="accent2">
              <a:lumMod val="50000"/>
            </a:schemeClr>
          </a:solidFill>
        </p:spPr>
        <p:txBody>
          <a:bodyPr vert="horz" lIns="91440" tIns="108000" rIns="91440" bIns="108000" rtlCol="0" anchor="ctr">
            <a:spAutoFit/>
          </a:bodyPr>
          <a:lstStyle>
            <a:lvl1pPr>
              <a:defRPr lang="en-US" sz="400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10515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59457105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Righ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6D3C5ED2-B01D-4104-B193-BC78D76A4646}"/>
              </a:ext>
            </a:extLst>
          </p:cNvPr>
          <p:cNvSpPr>
            <a:spLocks noGrp="1"/>
          </p:cNvSpPr>
          <p:nvPr>
            <p:ph type="pic" idx="11" hasCustomPrompt="1"/>
          </p:nvPr>
        </p:nvSpPr>
        <p:spPr>
          <a:xfrm>
            <a:off x="0" y="0"/>
            <a:ext cx="6305550" cy="6721475"/>
          </a:xfrm>
          <a:no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
        <p:nvSpPr>
          <p:cNvPr id="2" name="Title 1">
            <a:extLst>
              <a:ext uri="{FF2B5EF4-FFF2-40B4-BE49-F238E27FC236}">
                <a16:creationId xmlns:a16="http://schemas.microsoft.com/office/drawing/2014/main" id="{FE91AD08-4E28-4191-9B62-EAD61608E5CF}"/>
              </a:ext>
            </a:extLst>
          </p:cNvPr>
          <p:cNvSpPr>
            <a:spLocks noGrp="1"/>
          </p:cNvSpPr>
          <p:nvPr>
            <p:ph type="title" hasCustomPrompt="1"/>
          </p:nvPr>
        </p:nvSpPr>
        <p:spPr>
          <a:xfrm>
            <a:off x="6657974" y="611077"/>
            <a:ext cx="4695825" cy="833663"/>
          </a:xfrm>
          <a:solidFill>
            <a:schemeClr val="accent2">
              <a:lumMod val="50000"/>
            </a:schemeClr>
          </a:solidFill>
        </p:spPr>
        <p:txBody>
          <a:bodyPr wrap="square" tIns="108000" bIns="108000">
            <a:spAutoFit/>
          </a:bodyPr>
          <a:lstStyle>
            <a:lvl1pPr>
              <a:lnSpc>
                <a:spcPct val="100000"/>
              </a:lnSpc>
              <a:defRPr sz="4000"/>
            </a:lvl1pPr>
          </a:lstStyle>
          <a:p>
            <a:r>
              <a:rPr lang="en-US" dirty="0"/>
              <a:t>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6657974" y="1825625"/>
            <a:ext cx="4695826"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797904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 Horizont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0" y="1"/>
            <a:ext cx="4305300" cy="6721472"/>
          </a:xfrm>
          <a:gradFill>
            <a:gsLst>
              <a:gs pos="1000">
                <a:schemeClr val="tx1">
                  <a:lumMod val="85000"/>
                  <a:lumOff val="15000"/>
                </a:schemeClr>
              </a:gs>
              <a:gs pos="100000">
                <a:schemeClr val="accent2">
                  <a:lumMod val="50000"/>
                </a:schemeClr>
              </a:gs>
            </a:gsLst>
            <a:lin ang="12600000" scaled="0"/>
          </a:gradFill>
        </p:spPr>
        <p:txBody>
          <a:bodyPr vert="horz" lIns="396000" tIns="0" rIns="396000" bIns="0" rtlCol="0" anchor="ctr">
            <a:noAutofit/>
          </a:bodyPr>
          <a:lstStyle>
            <a:lvl1pPr algn="r">
              <a:lnSpc>
                <a:spcPct val="70000"/>
              </a:lnSpc>
              <a:defRPr lang="en-US" sz="5200" b="0" spc="-150" dirty="0"/>
            </a:lvl1pPr>
          </a:lstStyle>
          <a:p>
            <a:pPr lvl="0" algn="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4705350" y="365124"/>
            <a:ext cx="6648448" cy="5984875"/>
          </a:xfrm>
        </p:spPr>
        <p:txBody>
          <a:bodyPr lIns="108000" tIns="108000" rIns="108000" bIns="108000" anchor="ct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160496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Horizontal 2">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65237DA4-112F-40B2-8C8C-EB23506D9C45}"/>
              </a:ext>
            </a:extLst>
          </p:cNvPr>
          <p:cNvSpPr>
            <a:spLocks noGrp="1"/>
          </p:cNvSpPr>
          <p:nvPr>
            <p:ph type="title"/>
          </p:nvPr>
        </p:nvSpPr>
        <p:spPr>
          <a:xfrm>
            <a:off x="7512000" y="0"/>
            <a:ext cx="4680000" cy="6721473"/>
          </a:xfrm>
          <a:gradFill>
            <a:gsLst>
              <a:gs pos="1000">
                <a:schemeClr val="tx1">
                  <a:lumMod val="85000"/>
                  <a:lumOff val="15000"/>
                </a:schemeClr>
              </a:gs>
              <a:gs pos="100000">
                <a:schemeClr val="accent2">
                  <a:lumMod val="50000"/>
                </a:schemeClr>
              </a:gs>
            </a:gsLst>
            <a:lin ang="12600000" scaled="0"/>
          </a:gradFill>
        </p:spPr>
        <p:txBody>
          <a:bodyPr lIns="396000" rIns="396000">
            <a:normAutofit/>
          </a:bodyPr>
          <a:lstStyle>
            <a:lvl1pPr>
              <a:lnSpc>
                <a:spcPct val="70000"/>
              </a:lnSpc>
              <a:defRPr sz="5200" spc="-15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365124"/>
            <a:ext cx="6156323" cy="5984875"/>
          </a:xfrm>
        </p:spPr>
        <p:txBody>
          <a:bodyPr lIns="108000" tIns="108000" rIns="108000" bIns="108000"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a:solidFill>
            <a:schemeClr val="bg1">
              <a:lumMod val="85000"/>
            </a:schemeClr>
          </a:solidFill>
        </p:spPr>
        <p:txBody>
          <a:bodyPr/>
          <a:lstStyle>
            <a:lvl1pPr>
              <a:defRPr>
                <a:solidFill>
                  <a:schemeClr val="tx1">
                    <a:lumMod val="85000"/>
                    <a:lumOff val="15000"/>
                  </a:schemeClr>
                </a:solidFill>
              </a:defRPr>
            </a:lvl1p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449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 Horizontal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5" name="Content Placeholder 2">
            <a:extLst>
              <a:ext uri="{FF2B5EF4-FFF2-40B4-BE49-F238E27FC236}">
                <a16:creationId xmlns:a16="http://schemas.microsoft.com/office/drawing/2014/main" id="{D68E6EF2-4B2F-4D0D-9505-CE92872972F7}"/>
              </a:ext>
            </a:extLst>
          </p:cNvPr>
          <p:cNvSpPr>
            <a:spLocks noGrp="1"/>
          </p:cNvSpPr>
          <p:nvPr>
            <p:ph idx="1"/>
          </p:nvPr>
        </p:nvSpPr>
        <p:spPr>
          <a:xfrm>
            <a:off x="4705350" y="611076"/>
            <a:ext cx="6648448" cy="5738923"/>
          </a:xfrm>
        </p:spPr>
        <p:txBody>
          <a:bodyPr lIns="108000" tIns="108000" rIns="108000" bIns="108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D91A21B9-BA54-413B-940E-027C32E4D429}"/>
              </a:ext>
            </a:extLst>
          </p:cNvPr>
          <p:cNvSpPr>
            <a:spLocks noGrp="1"/>
          </p:cNvSpPr>
          <p:nvPr>
            <p:ph type="title"/>
          </p:nvPr>
        </p:nvSpPr>
        <p:spPr>
          <a:xfrm>
            <a:off x="838200" y="611076"/>
            <a:ext cx="3440502" cy="2064769"/>
          </a:xfrm>
          <a:solidFill>
            <a:schemeClr val="accent2">
              <a:lumMod val="50000"/>
            </a:schemeClr>
          </a:solidFill>
        </p:spPr>
        <p:txBody>
          <a:bodyPr wrap="square" tIns="108000" bIns="108000" anchor="t">
            <a:spAutoFit/>
          </a:bodyPr>
          <a:lstStyle>
            <a:lvl1pPr>
              <a:lnSpc>
                <a:spcPct val="100000"/>
              </a:lnSpc>
              <a:defRPr sz="4000"/>
            </a:lvl1pPr>
          </a:lstStyle>
          <a:p>
            <a:r>
              <a:rPr lang="en-US"/>
              <a:t>Click to edit Master title style</a:t>
            </a:r>
            <a:endParaRPr lang="en-US" dirty="0"/>
          </a:p>
        </p:txBody>
      </p:sp>
    </p:spTree>
    <p:extLst>
      <p:ext uri="{BB962C8B-B14F-4D97-AF65-F5344CB8AC3E}">
        <p14:creationId xmlns:p14="http://schemas.microsoft.com/office/powerpoint/2010/main" val="3610051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2BDA7-8BE9-42D5-ACF1-0F51423A20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CEF73F-3CCA-4312-8E9C-2B4629DA1F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Slide Number Placeholder 3">
            <a:extLst>
              <a:ext uri="{FF2B5EF4-FFF2-40B4-BE49-F238E27FC236}">
                <a16:creationId xmlns:a16="http://schemas.microsoft.com/office/drawing/2014/main" id="{293BF716-502C-4821-A3A0-19C2C508EED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665983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8E4AFE-E166-4B84-B0C8-9205038D8033}"/>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flipV="1">
            <a:off x="0" y="0"/>
            <a:ext cx="12192000" cy="6858000"/>
          </a:xfrm>
          <a:prstGeom prst="rect">
            <a:avLst/>
          </a:prstGeom>
        </p:spPr>
      </p:pic>
      <p:sp>
        <p:nvSpPr>
          <p:cNvPr id="2" name="Title Placeholder 1">
            <a:extLst>
              <a:ext uri="{FF2B5EF4-FFF2-40B4-BE49-F238E27FC236}">
                <a16:creationId xmlns:a16="http://schemas.microsoft.com/office/drawing/2014/main" id="{6C617517-B672-49BA-AC6E-AB66D0639A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EC92C27-7843-4B22-9200-B7304E6AE4CD}"/>
              </a:ext>
            </a:extLst>
          </p:cNvPr>
          <p:cNvSpPr>
            <a:spLocks noGrp="1"/>
          </p:cNvSpPr>
          <p:nvPr>
            <p:ph type="body" idx="1"/>
          </p:nvPr>
        </p:nvSpPr>
        <p:spPr>
          <a:xfrm>
            <a:off x="838200" y="1825625"/>
            <a:ext cx="10515598"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52DB4F10-F75B-41A8-B994-BFF68949E59A}"/>
              </a:ext>
            </a:extLst>
          </p:cNvPr>
          <p:cNvSpPr>
            <a:spLocks noGrp="1"/>
          </p:cNvSpPr>
          <p:nvPr>
            <p:ph type="sldNum" sz="quarter" idx="4"/>
          </p:nvPr>
        </p:nvSpPr>
        <p:spPr>
          <a:xfrm>
            <a:off x="11353800" y="6361475"/>
            <a:ext cx="838200" cy="360000"/>
          </a:xfrm>
          <a:prstGeom prst="rect">
            <a:avLst/>
          </a:prstGeom>
          <a:solidFill>
            <a:schemeClr val="tx1">
              <a:lumMod val="85000"/>
              <a:lumOff val="15000"/>
            </a:schemeClr>
          </a:solidFill>
        </p:spPr>
        <p:txBody>
          <a:bodyPr vert="horz" lIns="91440" tIns="45720" rIns="91440" bIns="45720" rtlCol="0" anchor="ctr"/>
          <a:lstStyle>
            <a:lvl1pPr algn="ctr">
              <a:defRPr sz="1200">
                <a:solidFill>
                  <a:schemeClr val="bg1"/>
                </a:solidFill>
              </a:defRPr>
            </a:lvl1pPr>
          </a:lstStyle>
          <a:p>
            <a:r>
              <a:rPr lang="en-US" dirty="0"/>
              <a:t>PAGE </a:t>
            </a:r>
            <a:fld id="{4A9B5881-4007-4345-955A-79C2656F0C49}" type="slidenum">
              <a:rPr lang="en-US" smtClean="0"/>
              <a:pPr/>
              <a:t>‹#›</a:t>
            </a:fld>
            <a:endParaRPr lang="en-US" dirty="0"/>
          </a:p>
        </p:txBody>
      </p:sp>
      <p:sp>
        <p:nvSpPr>
          <p:cNvPr id="7" name="Rectangle 6">
            <a:extLst>
              <a:ext uri="{FF2B5EF4-FFF2-40B4-BE49-F238E27FC236}">
                <a16:creationId xmlns:a16="http://schemas.microsoft.com/office/drawing/2014/main" id="{512D21E2-8DEB-4F43-A26E-B8DA900A9230}"/>
              </a:ext>
            </a:extLst>
          </p:cNvPr>
          <p:cNvSpPr/>
          <p:nvPr userDrawn="1"/>
        </p:nvSpPr>
        <p:spPr>
          <a:xfrm>
            <a:off x="0" y="6721475"/>
            <a:ext cx="12192000" cy="136525"/>
          </a:xfrm>
          <a:prstGeom prst="rect">
            <a:avLst/>
          </a:prstGeom>
          <a:gradFill>
            <a:gsLst>
              <a:gs pos="0">
                <a:schemeClr val="accent2"/>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5CD3143-7FD1-40EA-AA4A-47C72380AEC2}"/>
              </a:ext>
            </a:extLst>
          </p:cNvPr>
          <p:cNvSpPr/>
          <p:nvPr userDrawn="1"/>
        </p:nvSpPr>
        <p:spPr>
          <a:xfrm>
            <a:off x="11353798" y="6721474"/>
            <a:ext cx="838201" cy="13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53920126"/>
      </p:ext>
    </p:extLst>
  </p:cSld>
  <p:clrMap bg1="lt1" tx1="dk1" bg2="lt2" tx2="dk2" accent1="accent1" accent2="accent2" accent3="accent3" accent4="accent4" accent5="accent5" accent6="accent6" hlink="hlink" folHlink="folHlink"/>
  <p:sldLayoutIdLst>
    <p:sldLayoutId id="2147483661" r:id="rId1"/>
    <p:sldLayoutId id="2147483659" r:id="rId2"/>
    <p:sldLayoutId id="2147483660" r:id="rId3"/>
    <p:sldLayoutId id="2147483665" r:id="rId4"/>
    <p:sldLayoutId id="2147483666" r:id="rId5"/>
    <p:sldLayoutId id="2147483650" r:id="rId6"/>
    <p:sldLayoutId id="2147483663" r:id="rId7"/>
    <p:sldLayoutId id="2147483664" r:id="rId8"/>
    <p:sldLayoutId id="2147483651" r:id="rId9"/>
    <p:sldLayoutId id="2147483652" r:id="rId10"/>
    <p:sldLayoutId id="2147483653" r:id="rId11"/>
    <p:sldLayoutId id="2147483654" r:id="rId12"/>
    <p:sldLayoutId id="2147483655" r:id="rId13"/>
    <p:sldLayoutId id="2147483656" r:id="rId14"/>
  </p:sldLayoutIdLst>
  <p:hf hdr="0" ft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Wingdings" panose="05000000000000000000" pitchFamily="2" charset="2"/>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0C5037-DA4A-44E2-A9FB-84B1498768A7}"/>
              </a:ext>
            </a:extLst>
          </p:cNvPr>
          <p:cNvSpPr>
            <a:spLocks noGrp="1"/>
          </p:cNvSpPr>
          <p:nvPr>
            <p:ph type="title"/>
          </p:nvPr>
        </p:nvSpPr>
        <p:spPr/>
        <p:txBody>
          <a:bodyPr>
            <a:normAutofit/>
          </a:bodyPr>
          <a:lstStyle/>
          <a:p>
            <a:r>
              <a:rPr lang="en-US" dirty="0"/>
              <a:t>CHEM 418</a:t>
            </a:r>
          </a:p>
        </p:txBody>
      </p:sp>
      <p:sp>
        <p:nvSpPr>
          <p:cNvPr id="6" name="Text Placeholder 5">
            <a:extLst>
              <a:ext uri="{FF2B5EF4-FFF2-40B4-BE49-F238E27FC236}">
                <a16:creationId xmlns:a16="http://schemas.microsoft.com/office/drawing/2014/main" id="{1397C2DB-90F2-4971-AC44-7CDDF5A3B552}"/>
              </a:ext>
            </a:extLst>
          </p:cNvPr>
          <p:cNvSpPr>
            <a:spLocks noGrp="1"/>
          </p:cNvSpPr>
          <p:nvPr>
            <p:ph type="body" sz="half" idx="2"/>
          </p:nvPr>
        </p:nvSpPr>
        <p:spPr>
          <a:xfrm>
            <a:off x="7873612" y="4611901"/>
            <a:ext cx="3924000" cy="808662"/>
          </a:xfrm>
        </p:spPr>
        <p:txBody>
          <a:bodyPr>
            <a:noAutofit/>
          </a:bodyPr>
          <a:lstStyle/>
          <a:p>
            <a:r>
              <a:rPr lang="en-US" sz="2800" dirty="0"/>
              <a:t>An Introduction to Medicinal Chemistry</a:t>
            </a:r>
          </a:p>
        </p:txBody>
      </p:sp>
      <p:sp>
        <p:nvSpPr>
          <p:cNvPr id="15" name="Slide Number Placeholder 14">
            <a:extLst>
              <a:ext uri="{FF2B5EF4-FFF2-40B4-BE49-F238E27FC236}">
                <a16:creationId xmlns:a16="http://schemas.microsoft.com/office/drawing/2014/main" id="{26F5C050-EB87-421A-8A5C-E6CB30102699}"/>
              </a:ext>
            </a:extLst>
          </p:cNvPr>
          <p:cNvSpPr>
            <a:spLocks noGrp="1"/>
          </p:cNvSpPr>
          <p:nvPr>
            <p:ph type="sldNum" sz="quarter" idx="10"/>
          </p:nvPr>
        </p:nvSpPr>
        <p:spPr/>
        <p:txBody>
          <a:bodyPr/>
          <a:lstStyle/>
          <a:p>
            <a:r>
              <a:rPr lang="en-US" dirty="0"/>
              <a:t>PAGE </a:t>
            </a:r>
            <a:fld id="{4A9B5881-4007-4345-955A-79C2656F0C49}" type="slidenum">
              <a:rPr lang="en-US" smtClean="0"/>
              <a:pPr/>
              <a:t>1</a:t>
            </a:fld>
            <a:endParaRPr lang="en-US" dirty="0"/>
          </a:p>
        </p:txBody>
      </p:sp>
      <p:pic>
        <p:nvPicPr>
          <p:cNvPr id="7" name="Picture Placeholder 6" descr="A hand holding a red pill&#10;&#10;Description automatically generated">
            <a:extLst>
              <a:ext uri="{FF2B5EF4-FFF2-40B4-BE49-F238E27FC236}">
                <a16:creationId xmlns:a16="http://schemas.microsoft.com/office/drawing/2014/main" id="{1314E222-C6EE-FF6D-E3B0-15F1C32B1594}"/>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12763" r="12763"/>
          <a:stretch>
            <a:fillRect/>
          </a:stretch>
        </p:blipFill>
        <p:spPr/>
      </p:pic>
    </p:spTree>
    <p:extLst>
      <p:ext uri="{BB962C8B-B14F-4D97-AF65-F5344CB8AC3E}">
        <p14:creationId xmlns:p14="http://schemas.microsoft.com/office/powerpoint/2010/main" val="1136250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695825" cy="772107"/>
          </a:xfrm>
          <a:solidFill>
            <a:srgbClr val="FFC000"/>
          </a:solidFill>
        </p:spPr>
        <p:txBody>
          <a:bodyPr/>
          <a:lstStyle/>
          <a:p>
            <a:r>
              <a:rPr lang="en-US" sz="3600" dirty="0">
                <a:solidFill>
                  <a:schemeClr val="tx1"/>
                </a:solidFill>
              </a:rPr>
              <a:t>Receptors: </a:t>
            </a:r>
            <a:r>
              <a:rPr lang="en-US" sz="3200" dirty="0">
                <a:solidFill>
                  <a:schemeClr val="tx1"/>
                </a:solidFill>
              </a:rPr>
              <a:t>Kinase</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657974" y="1413962"/>
            <a:ext cx="4695826" cy="4763001"/>
          </a:xfrm>
        </p:spPr>
        <p:txBody>
          <a:bodyPr tIns="91440" bIns="91440">
            <a:normAutofit/>
          </a:bodyPr>
          <a:lstStyle/>
          <a:p>
            <a:endParaRPr lang="en-US" sz="2200" noProof="1"/>
          </a:p>
          <a:p>
            <a:r>
              <a:rPr lang="en-US" sz="2200" noProof="1"/>
              <a:t>Some are heterotetramers.</a:t>
            </a:r>
          </a:p>
          <a:p>
            <a:endParaRPr lang="en-US" sz="2200" noProof="1"/>
          </a:p>
          <a:p>
            <a:r>
              <a:rPr lang="en-US" sz="2200" noProof="1"/>
              <a:t>Some recruit the phospgorylstion sites from the cytosol after dimerization.</a:t>
            </a:r>
          </a:p>
          <a:p>
            <a:endParaRPr lang="en-US" sz="2200" noProof="1"/>
          </a:p>
          <a:p>
            <a:r>
              <a:rPr lang="en-US" sz="2200" noProof="1"/>
              <a:t>Slowest of the three families in getting a cellular response because of recruitment needed.</a:t>
            </a:r>
          </a:p>
          <a:p>
            <a:pPr marL="0" indent="0">
              <a:buNone/>
            </a:pPr>
            <a:endParaRPr lang="en-US" sz="2200" noProof="1"/>
          </a:p>
          <a:p>
            <a:endParaRPr lang="en-US" sz="2400" noProof="1"/>
          </a:p>
          <a:p>
            <a:pPr lvl="1"/>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10</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546856"/>
            <a:ext cx="2552123" cy="17462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361476"/>
            <a:ext cx="2552123"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Extracellular Receptors</a:t>
            </a: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4918282"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DCA998A9-751A-7F01-2D55-9ADB1AD2719F}"/>
              </a:ext>
            </a:extLst>
          </p:cNvPr>
          <p:cNvPicPr>
            <a:picLocks noChangeAspect="1"/>
          </p:cNvPicPr>
          <p:nvPr/>
        </p:nvPicPr>
        <p:blipFill>
          <a:blip r:embed="rId2"/>
          <a:stretch>
            <a:fillRect/>
          </a:stretch>
        </p:blipFill>
        <p:spPr>
          <a:xfrm>
            <a:off x="609600" y="3767428"/>
            <a:ext cx="5486400" cy="1686810"/>
          </a:xfrm>
          <a:prstGeom prst="rect">
            <a:avLst/>
          </a:prstGeom>
        </p:spPr>
      </p:pic>
      <p:pic>
        <p:nvPicPr>
          <p:cNvPr id="9" name="Picture 8">
            <a:extLst>
              <a:ext uri="{FF2B5EF4-FFF2-40B4-BE49-F238E27FC236}">
                <a16:creationId xmlns:a16="http://schemas.microsoft.com/office/drawing/2014/main" id="{D62B7F4F-7439-9FD0-7521-677D98C892AA}"/>
              </a:ext>
            </a:extLst>
          </p:cNvPr>
          <p:cNvPicPr>
            <a:picLocks noChangeAspect="1"/>
          </p:cNvPicPr>
          <p:nvPr/>
        </p:nvPicPr>
        <p:blipFill>
          <a:blip r:embed="rId3"/>
          <a:stretch>
            <a:fillRect/>
          </a:stretch>
        </p:blipFill>
        <p:spPr>
          <a:xfrm>
            <a:off x="609600" y="1512849"/>
            <a:ext cx="5486400" cy="1577723"/>
          </a:xfrm>
          <a:prstGeom prst="rect">
            <a:avLst/>
          </a:prstGeom>
        </p:spPr>
      </p:pic>
    </p:spTree>
    <p:extLst>
      <p:ext uri="{BB962C8B-B14F-4D97-AF65-F5344CB8AC3E}">
        <p14:creationId xmlns:p14="http://schemas.microsoft.com/office/powerpoint/2010/main" val="4092869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695825" cy="772107"/>
          </a:xfrm>
          <a:solidFill>
            <a:srgbClr val="FFC000"/>
          </a:solidFill>
        </p:spPr>
        <p:txBody>
          <a:bodyPr/>
          <a:lstStyle/>
          <a:p>
            <a:r>
              <a:rPr lang="en-US" sz="3600" dirty="0">
                <a:solidFill>
                  <a:schemeClr val="tx1"/>
                </a:solidFill>
              </a:rPr>
              <a:t>Receptors: </a:t>
            </a:r>
            <a:r>
              <a:rPr lang="en-US" sz="3200" dirty="0">
                <a:solidFill>
                  <a:schemeClr val="tx1"/>
                </a:solidFill>
              </a:rPr>
              <a:t>Variability</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373769" y="321555"/>
            <a:ext cx="11143532" cy="6039920"/>
          </a:xfrm>
        </p:spPr>
        <p:txBody>
          <a:bodyPr tIns="91440" bIns="91440">
            <a:noAutofit/>
          </a:bodyPr>
          <a:lstStyle/>
          <a:p>
            <a:r>
              <a:rPr lang="en-US" noProof="1"/>
              <a:t>Eventhough all came from a single ancestor, there is                                                                                                        enough structural difference in the activativation,                                                                                                                functional, and/or ligand-binding to domains to make                                                                                                             type and subtype differences in specificity.</a:t>
            </a:r>
          </a:p>
          <a:p>
            <a:endParaRPr lang="en-US" noProof="1"/>
          </a:p>
          <a:p>
            <a:endParaRPr lang="en-US" noProof="1"/>
          </a:p>
          <a:p>
            <a:endParaRPr lang="en-US" noProof="1"/>
          </a:p>
          <a:p>
            <a:endParaRPr lang="en-US" noProof="1"/>
          </a:p>
          <a:p>
            <a:endParaRPr lang="en-US" noProof="1"/>
          </a:p>
          <a:p>
            <a:endParaRPr lang="en-US" noProof="1"/>
          </a:p>
          <a:p>
            <a:endParaRPr lang="en-US" noProof="1"/>
          </a:p>
          <a:p>
            <a:endParaRPr lang="en-US" noProof="1"/>
          </a:p>
          <a:p>
            <a:endParaRPr lang="en-US" noProof="1"/>
          </a:p>
          <a:p>
            <a:endParaRPr lang="en-US" noProof="1"/>
          </a:p>
          <a:p>
            <a:r>
              <a:rPr lang="en-US" noProof="1"/>
              <a:t>All three types of receptors have evolutionary diagrams that look like this, not just the G-proteins.</a:t>
            </a:r>
            <a:endParaRPr lang="en-US"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11</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546856"/>
            <a:ext cx="2552123" cy="17462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361476"/>
            <a:ext cx="2552123"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Extracellular Receptors</a:t>
            </a: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4918282"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8CCB8AB6-395E-E793-3A1F-A3643559AE48}"/>
              </a:ext>
            </a:extLst>
          </p:cNvPr>
          <p:cNvPicPr>
            <a:picLocks noChangeAspect="1"/>
          </p:cNvPicPr>
          <p:nvPr/>
        </p:nvPicPr>
        <p:blipFill>
          <a:blip r:embed="rId2"/>
          <a:stretch>
            <a:fillRect/>
          </a:stretch>
        </p:blipFill>
        <p:spPr>
          <a:xfrm>
            <a:off x="1218291" y="1850708"/>
            <a:ext cx="8229600" cy="3592020"/>
          </a:xfrm>
          <a:prstGeom prst="rect">
            <a:avLst/>
          </a:prstGeom>
        </p:spPr>
      </p:pic>
    </p:spTree>
    <p:extLst>
      <p:ext uri="{BB962C8B-B14F-4D97-AF65-F5344CB8AC3E}">
        <p14:creationId xmlns:p14="http://schemas.microsoft.com/office/powerpoint/2010/main" val="4131876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600F-A17E-4354-A7AB-0CC2A43A9354}"/>
              </a:ext>
            </a:extLst>
          </p:cNvPr>
          <p:cNvSpPr>
            <a:spLocks noGrp="1"/>
          </p:cNvSpPr>
          <p:nvPr>
            <p:ph type="title"/>
          </p:nvPr>
        </p:nvSpPr>
        <p:spPr>
          <a:xfrm>
            <a:off x="614142" y="653966"/>
            <a:ext cx="2400914" cy="772107"/>
          </a:xfrm>
          <a:solidFill>
            <a:srgbClr val="FFC000"/>
          </a:solidFill>
        </p:spPr>
        <p:txBody>
          <a:bodyPr wrap="none"/>
          <a:lstStyle/>
          <a:p>
            <a:r>
              <a:rPr lang="en-US" sz="3600" dirty="0">
                <a:solidFill>
                  <a:schemeClr val="tx1"/>
                </a:solidFill>
              </a:rPr>
              <a:t>Intracellular</a:t>
            </a:r>
          </a:p>
        </p:txBody>
      </p:sp>
      <p:sp>
        <p:nvSpPr>
          <p:cNvPr id="3" name="Content Placeholder 2">
            <a:extLst>
              <a:ext uri="{FF2B5EF4-FFF2-40B4-BE49-F238E27FC236}">
                <a16:creationId xmlns:a16="http://schemas.microsoft.com/office/drawing/2014/main" id="{FA6A4B49-27C8-46B6-8B11-AD7E8F615E2C}"/>
              </a:ext>
            </a:extLst>
          </p:cNvPr>
          <p:cNvSpPr>
            <a:spLocks noGrp="1"/>
          </p:cNvSpPr>
          <p:nvPr>
            <p:ph idx="1"/>
          </p:nvPr>
        </p:nvSpPr>
        <p:spPr>
          <a:xfrm>
            <a:off x="614141" y="1735159"/>
            <a:ext cx="6890383" cy="4372479"/>
          </a:xfrm>
        </p:spPr>
        <p:txBody>
          <a:bodyPr wrap="square">
            <a:spAutoFit/>
          </a:bodyPr>
          <a:lstStyle/>
          <a:p>
            <a:r>
              <a:rPr lang="en-US" sz="2400" noProof="1"/>
              <a:t>Globular  – not membrane bound and free to move around. </a:t>
            </a:r>
          </a:p>
          <a:p>
            <a:endParaRPr lang="en-US" sz="2400" baseline="-25000" noProof="1"/>
          </a:p>
          <a:p>
            <a:r>
              <a:rPr lang="en-US" sz="2400" noProof="1"/>
              <a:t>Ligand binding and active binding sites are reversed – ligand is c-terminal while the zinc finger is in the n-terminal of the protein.</a:t>
            </a:r>
          </a:p>
          <a:p>
            <a:endParaRPr lang="en-US" sz="2400" baseline="-25000" noProof="1"/>
          </a:p>
          <a:p>
            <a:r>
              <a:rPr lang="en-US" sz="2400" noProof="1"/>
              <a:t>Heterocomplexes – the conformational           changes after ligand binding will always              result in dimerization and isn’t active                    until the regulatory factor is a part of                        the  complex.</a:t>
            </a:r>
          </a:p>
        </p:txBody>
      </p:sp>
      <p:sp>
        <p:nvSpPr>
          <p:cNvPr id="8" name="Rectangle 7">
            <a:extLst>
              <a:ext uri="{FF2B5EF4-FFF2-40B4-BE49-F238E27FC236}">
                <a16:creationId xmlns:a16="http://schemas.microsoft.com/office/drawing/2014/main" id="{52C2DB72-01A8-424A-8CEF-8BD2418A8D25}"/>
              </a:ext>
              <a:ext uri="{C183D7F6-B498-43B3-948B-1728B52AA6E4}">
                <adec:decorative xmlns:adec="http://schemas.microsoft.com/office/drawing/2017/decorative" val="1"/>
              </a:ext>
            </a:extLst>
          </p:cNvPr>
          <p:cNvSpPr/>
          <p:nvPr/>
        </p:nvSpPr>
        <p:spPr>
          <a:xfrm>
            <a:off x="1145309" y="6529721"/>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2"/>
              </a:solidFill>
            </a:endParaRPr>
          </a:p>
        </p:txBody>
      </p:sp>
      <p:sp>
        <p:nvSpPr>
          <p:cNvPr id="14" name="Isosceles Triangle 13">
            <a:extLst>
              <a:ext uri="{FF2B5EF4-FFF2-40B4-BE49-F238E27FC236}">
                <a16:creationId xmlns:a16="http://schemas.microsoft.com/office/drawing/2014/main" id="{1D0A4E21-00BC-4451-94C9-943503852954}"/>
              </a:ext>
              <a:ext uri="{C183D7F6-B498-43B3-948B-1728B52AA6E4}">
                <adec:decorative xmlns:adec="http://schemas.microsoft.com/office/drawing/2017/decorative" val="1"/>
              </a:ext>
            </a:extLst>
          </p:cNvPr>
          <p:cNvSpPr/>
          <p:nvPr/>
        </p:nvSpPr>
        <p:spPr>
          <a:xfrm rot="10800000">
            <a:off x="7504526"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3">
            <a:extLst>
              <a:ext uri="{FF2B5EF4-FFF2-40B4-BE49-F238E27FC236}">
                <a16:creationId xmlns:a16="http://schemas.microsoft.com/office/drawing/2014/main" id="{60FBDB26-9E60-65B0-8E07-FAA009AB96E9}"/>
              </a:ext>
            </a:extLst>
          </p:cNvPr>
          <p:cNvSpPr txBox="1">
            <a:spLocks/>
          </p:cNvSpPr>
          <p:nvPr/>
        </p:nvSpPr>
        <p:spPr>
          <a:xfrm>
            <a:off x="11353800" y="6352599"/>
            <a:ext cx="838200" cy="36000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12</a:t>
            </a:fld>
            <a:endParaRPr lang="en-US" dirty="0"/>
          </a:p>
        </p:txBody>
      </p:sp>
      <p:sp>
        <p:nvSpPr>
          <p:cNvPr id="6" name="Rectangle 5">
            <a:extLst>
              <a:ext uri="{FF2B5EF4-FFF2-40B4-BE49-F238E27FC236}">
                <a16:creationId xmlns:a16="http://schemas.microsoft.com/office/drawing/2014/main" id="{2F3485B5-2745-C391-E531-BD89858815DB}"/>
              </a:ext>
              <a:ext uri="{C183D7F6-B498-43B3-948B-1728B52AA6E4}">
                <adec:decorative xmlns:adec="http://schemas.microsoft.com/office/drawing/2017/decorative" val="1"/>
              </a:ext>
            </a:extLst>
          </p:cNvPr>
          <p:cNvSpPr/>
          <p:nvPr/>
        </p:nvSpPr>
        <p:spPr>
          <a:xfrm>
            <a:off x="3697432" y="6529721"/>
            <a:ext cx="2552123" cy="182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75000"/>
                  <a:lumOff val="25000"/>
                </a:schemeClr>
              </a:solidFill>
            </a:endParaRPr>
          </a:p>
        </p:txBody>
      </p:sp>
      <p:sp>
        <p:nvSpPr>
          <p:cNvPr id="9" name="Rectangle 8">
            <a:extLst>
              <a:ext uri="{FF2B5EF4-FFF2-40B4-BE49-F238E27FC236}">
                <a16:creationId xmlns:a16="http://schemas.microsoft.com/office/drawing/2014/main" id="{B3B27E93-0525-2D57-0EC9-47EADAB890D7}"/>
              </a:ext>
              <a:ext uri="{C183D7F6-B498-43B3-948B-1728B52AA6E4}">
                <adec:decorative xmlns:adec="http://schemas.microsoft.com/office/drawing/2017/decorative" val="1"/>
              </a:ext>
            </a:extLst>
          </p:cNvPr>
          <p:cNvSpPr/>
          <p:nvPr/>
        </p:nvSpPr>
        <p:spPr>
          <a:xfrm>
            <a:off x="8801677" y="6529719"/>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3" name="Slide Number Placeholder 3">
            <a:extLst>
              <a:ext uri="{FF2B5EF4-FFF2-40B4-BE49-F238E27FC236}">
                <a16:creationId xmlns:a16="http://schemas.microsoft.com/office/drawing/2014/main" id="{F24B90DA-C1E7-A1E0-12ED-CCBB1411A177}"/>
              </a:ext>
            </a:extLst>
          </p:cNvPr>
          <p:cNvSpPr txBox="1">
            <a:spLocks/>
          </p:cNvSpPr>
          <p:nvPr/>
        </p:nvSpPr>
        <p:spPr>
          <a:xfrm>
            <a:off x="11353800" y="6352601"/>
            <a:ext cx="838200" cy="36576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12</a:t>
            </a:fld>
            <a:endParaRPr lang="en-US" dirty="0"/>
          </a:p>
        </p:txBody>
      </p:sp>
      <p:sp>
        <p:nvSpPr>
          <p:cNvPr id="15" name="Rectangle 14">
            <a:extLst>
              <a:ext uri="{FF2B5EF4-FFF2-40B4-BE49-F238E27FC236}">
                <a16:creationId xmlns:a16="http://schemas.microsoft.com/office/drawing/2014/main" id="{3A7D6C67-AA49-58A1-A2DA-9969B9914D2B}"/>
              </a:ext>
              <a:ext uri="{C183D7F6-B498-43B3-948B-1728B52AA6E4}">
                <adec:decorative xmlns:adec="http://schemas.microsoft.com/office/drawing/2017/decorative" val="1"/>
              </a:ext>
            </a:extLst>
          </p:cNvPr>
          <p:cNvSpPr/>
          <p:nvPr/>
        </p:nvSpPr>
        <p:spPr>
          <a:xfrm>
            <a:off x="6249555" y="6346841"/>
            <a:ext cx="2552123" cy="3657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Intracellular</a:t>
            </a:r>
          </a:p>
        </p:txBody>
      </p:sp>
      <p:sp>
        <p:nvSpPr>
          <p:cNvPr id="16" name="Rectangle 15">
            <a:extLst>
              <a:ext uri="{FF2B5EF4-FFF2-40B4-BE49-F238E27FC236}">
                <a16:creationId xmlns:a16="http://schemas.microsoft.com/office/drawing/2014/main" id="{8DE92F1E-9760-1058-A783-13F3D8AD4E4E}"/>
              </a:ext>
              <a:ext uri="{C183D7F6-B498-43B3-948B-1728B52AA6E4}">
                <adec:decorative xmlns:adec="http://schemas.microsoft.com/office/drawing/2017/decorative" val="1"/>
              </a:ext>
            </a:extLst>
          </p:cNvPr>
          <p:cNvSpPr/>
          <p:nvPr/>
        </p:nvSpPr>
        <p:spPr>
          <a:xfrm>
            <a:off x="8801677" y="6529721"/>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pic>
        <p:nvPicPr>
          <p:cNvPr id="4" name="Picture 3">
            <a:extLst>
              <a:ext uri="{FF2B5EF4-FFF2-40B4-BE49-F238E27FC236}">
                <a16:creationId xmlns:a16="http://schemas.microsoft.com/office/drawing/2014/main" id="{57A12515-A9BB-6269-7E45-54F14B751613}"/>
              </a:ext>
            </a:extLst>
          </p:cNvPr>
          <p:cNvPicPr>
            <a:picLocks noChangeAspect="1"/>
          </p:cNvPicPr>
          <p:nvPr/>
        </p:nvPicPr>
        <p:blipFill>
          <a:blip r:embed="rId2"/>
          <a:stretch>
            <a:fillRect/>
          </a:stretch>
        </p:blipFill>
        <p:spPr>
          <a:xfrm>
            <a:off x="6058477" y="4296461"/>
            <a:ext cx="5486400" cy="1675157"/>
          </a:xfrm>
          <a:prstGeom prst="rect">
            <a:avLst/>
          </a:prstGeom>
        </p:spPr>
      </p:pic>
      <p:pic>
        <p:nvPicPr>
          <p:cNvPr id="7" name="Picture 6">
            <a:extLst>
              <a:ext uri="{FF2B5EF4-FFF2-40B4-BE49-F238E27FC236}">
                <a16:creationId xmlns:a16="http://schemas.microsoft.com/office/drawing/2014/main" id="{5FBDE233-10D2-03F9-82DB-963799244604}"/>
              </a:ext>
            </a:extLst>
          </p:cNvPr>
          <p:cNvPicPr>
            <a:picLocks noChangeAspect="1"/>
          </p:cNvPicPr>
          <p:nvPr/>
        </p:nvPicPr>
        <p:blipFill>
          <a:blip r:embed="rId3"/>
          <a:stretch>
            <a:fillRect/>
          </a:stretch>
        </p:blipFill>
        <p:spPr>
          <a:xfrm>
            <a:off x="7920258" y="653966"/>
            <a:ext cx="3657600" cy="3084394"/>
          </a:xfrm>
          <a:prstGeom prst="rect">
            <a:avLst/>
          </a:prstGeom>
        </p:spPr>
      </p:pic>
    </p:spTree>
    <p:extLst>
      <p:ext uri="{BB962C8B-B14F-4D97-AF65-F5344CB8AC3E}">
        <p14:creationId xmlns:p14="http://schemas.microsoft.com/office/powerpoint/2010/main" val="3985073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a:lstStyle/>
          <a:p>
            <a:r>
              <a:rPr lang="en-US" dirty="0"/>
              <a:t>Receptors as Drug Targets Summary</a:t>
            </a:r>
          </a:p>
        </p:txBody>
      </p:sp>
      <p:sp>
        <p:nvSpPr>
          <p:cNvPr id="4" name="Content Placeholder 3">
            <a:extLst>
              <a:ext uri="{FF2B5EF4-FFF2-40B4-BE49-F238E27FC236}">
                <a16:creationId xmlns:a16="http://schemas.microsoft.com/office/drawing/2014/main" id="{8B863B31-6429-468C-9624-0D0BBDBACA62}"/>
              </a:ext>
            </a:extLst>
          </p:cNvPr>
          <p:cNvSpPr>
            <a:spLocks noGrp="1"/>
          </p:cNvSpPr>
          <p:nvPr>
            <p:ph idx="1"/>
          </p:nvPr>
        </p:nvSpPr>
        <p:spPr/>
        <p:txBody>
          <a:bodyPr>
            <a:noAutofit/>
          </a:bodyPr>
          <a:lstStyle/>
          <a:p>
            <a:r>
              <a:rPr lang="en-US" b="1" dirty="0"/>
              <a:t>Basics: </a:t>
            </a:r>
            <a:r>
              <a:rPr lang="en-US" sz="1800" dirty="0"/>
              <a:t>Generally, are membrane bound proteins that transmit signals when  non-chemically active ligands (hormone, steroid, or neurotransmitter) bind causing conformational transitions through the membrane which results in intracellular activity via second messengers. </a:t>
            </a:r>
          </a:p>
          <a:p>
            <a:r>
              <a:rPr lang="en-US" b="1" dirty="0"/>
              <a:t>Extracellular: </a:t>
            </a:r>
            <a:r>
              <a:rPr lang="en-US" sz="1800" dirty="0"/>
              <a:t>Ion channels can be gated by voltage or ligands and allow passage of ions specifically as the second messenger. Both GPCRs and the Kinase receptors ultimately utilize phosphorylation as the regulatory method. For GPCRs, ligand binding conformational transitions results in activation of g-protein complexes which then go on to activate or inhibit other membrane bound enzymes to create secondary chemical messengers that will then interact with  phosphorylation and/or dephosphorylation pathways. For the kinase receptors, the allosteric transition itself ends </a:t>
            </a:r>
            <a:r>
              <a:rPr lang="en-US" sz="1800"/>
              <a:t>up phosphorylating either </a:t>
            </a:r>
            <a:r>
              <a:rPr lang="en-US" sz="1800" dirty="0"/>
              <a:t>themselves or targets, generally kinases, recruited from the cytosol.</a:t>
            </a:r>
          </a:p>
          <a:p>
            <a:r>
              <a:rPr lang="en-US" b="1" dirty="0"/>
              <a:t>Intracellular: </a:t>
            </a:r>
            <a:r>
              <a:rPr lang="en-US" sz="1800" dirty="0"/>
              <a:t>Essentially responsible for controlling transcription because the allosteric change upon ligand binding propagates into the creation of the complex which either initiates or inhibits DNA transcription.</a:t>
            </a:r>
          </a:p>
        </p:txBody>
      </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13</a:t>
            </a:fld>
            <a:endParaRPr lang="en-US" dirty="0"/>
          </a:p>
        </p:txBody>
      </p:sp>
      <p:sp>
        <p:nvSpPr>
          <p:cNvPr id="5" name="Rectangle 4">
            <a:extLst>
              <a:ext uri="{FF2B5EF4-FFF2-40B4-BE49-F238E27FC236}">
                <a16:creationId xmlns:a16="http://schemas.microsoft.com/office/drawing/2014/main" id="{093D1241-4F6B-4523-A0D3-68E3CDBC0F28}"/>
              </a:ext>
              <a:ext uri="{C183D7F6-B498-43B3-948B-1728B52AA6E4}">
                <adec:decorative xmlns:adec="http://schemas.microsoft.com/office/drawing/2017/decorative" val="1"/>
              </a:ext>
            </a:extLst>
          </p:cNvPr>
          <p:cNvSpPr/>
          <p:nvPr/>
        </p:nvSpPr>
        <p:spPr>
          <a:xfrm>
            <a:off x="1145309" y="6557848"/>
            <a:ext cx="2552123" cy="16362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6" name="Rectangle 5">
            <a:extLst>
              <a:ext uri="{FF2B5EF4-FFF2-40B4-BE49-F238E27FC236}">
                <a16:creationId xmlns:a16="http://schemas.microsoft.com/office/drawing/2014/main" id="{C7BF8379-6FA4-47C8-A343-950346DD4931}"/>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7" name="Rectangle 6">
            <a:extLst>
              <a:ext uri="{FF2B5EF4-FFF2-40B4-BE49-F238E27FC236}">
                <a16:creationId xmlns:a16="http://schemas.microsoft.com/office/drawing/2014/main" id="{CD0DE557-B4FF-44B4-B945-B5B41DBDA39C}"/>
              </a:ext>
              <a:ext uri="{C183D7F6-B498-43B3-948B-1728B52AA6E4}">
                <adec:decorative xmlns:adec="http://schemas.microsoft.com/office/drawing/2017/decorative" val="1"/>
              </a:ext>
            </a:extLst>
          </p:cNvPr>
          <p:cNvSpPr/>
          <p:nvPr/>
        </p:nvSpPr>
        <p:spPr>
          <a:xfrm>
            <a:off x="6249555" y="6557845"/>
            <a:ext cx="2552123" cy="16363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8" name="Rectangle 7">
            <a:extLst>
              <a:ext uri="{FF2B5EF4-FFF2-40B4-BE49-F238E27FC236}">
                <a16:creationId xmlns:a16="http://schemas.microsoft.com/office/drawing/2014/main" id="{BB801CDE-088C-4A56-83CA-BF9F271065B0}"/>
              </a:ext>
              <a:ext uri="{C183D7F6-B498-43B3-948B-1728B52AA6E4}">
                <adec:decorative xmlns:adec="http://schemas.microsoft.com/office/drawing/2017/decorative" val="1"/>
              </a:ext>
            </a:extLst>
          </p:cNvPr>
          <p:cNvSpPr/>
          <p:nvPr/>
        </p:nvSpPr>
        <p:spPr>
          <a:xfrm>
            <a:off x="8801677" y="6361475"/>
            <a:ext cx="2552123" cy="360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t>Conclusion</a:t>
            </a:r>
          </a:p>
        </p:txBody>
      </p:sp>
      <p:sp>
        <p:nvSpPr>
          <p:cNvPr id="10" name="Isosceles Triangle 9">
            <a:extLst>
              <a:ext uri="{FF2B5EF4-FFF2-40B4-BE49-F238E27FC236}">
                <a16:creationId xmlns:a16="http://schemas.microsoft.com/office/drawing/2014/main" id="{792980D7-ED01-4955-83DB-59BA18C94FBA}"/>
              </a:ext>
              <a:ext uri="{C183D7F6-B498-43B3-948B-1728B52AA6E4}">
                <adec:decorative xmlns:adec="http://schemas.microsoft.com/office/drawing/2017/decorative" val="1"/>
              </a:ext>
            </a:extLst>
          </p:cNvPr>
          <p:cNvSpPr/>
          <p:nvPr/>
        </p:nvSpPr>
        <p:spPr>
          <a:xfrm rot="10800000">
            <a:off x="10006315"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13291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lIns="457200" tIns="457200" rIns="0" bIns="457200" anchor="ctr" anchorCtr="0">
            <a:normAutofit/>
          </a:bodyPr>
          <a:lstStyle/>
          <a:p>
            <a:pPr algn="l" defTabSz="460375">
              <a:tabLst>
                <a:tab pos="227013" algn="l"/>
              </a:tabLst>
            </a:pPr>
            <a:r>
              <a:rPr lang="en-US" sz="4800" dirty="0">
                <a:solidFill>
                  <a:schemeClr val="tx1"/>
                </a:solidFill>
              </a:rPr>
              <a:t>Drug Targets</a:t>
            </a:r>
            <a:r>
              <a:rPr lang="en-US" sz="3600" dirty="0">
                <a:solidFill>
                  <a:schemeClr val="tx1"/>
                </a:solidFill>
              </a:rPr>
              <a:t>		</a:t>
            </a:r>
            <a:br>
              <a:rPr lang="en-US" sz="3200" dirty="0">
                <a:solidFill>
                  <a:schemeClr val="tx1"/>
                </a:solidFill>
              </a:rPr>
            </a:br>
            <a:br>
              <a:rPr lang="en-US" sz="3200" dirty="0">
                <a:solidFill>
                  <a:schemeClr val="tx1"/>
                </a:solidFill>
              </a:rPr>
            </a:br>
            <a:br>
              <a:rPr lang="en-US" sz="3200" dirty="0">
                <a:solidFill>
                  <a:schemeClr val="tx1"/>
                </a:solidFill>
              </a:rPr>
            </a:br>
            <a:br>
              <a:rPr lang="en-US" sz="3200" dirty="0">
                <a:solidFill>
                  <a:schemeClr val="tx1"/>
                </a:solidFill>
              </a:rPr>
            </a:br>
            <a:br>
              <a:rPr lang="en-US" sz="3200" dirty="0">
                <a:solidFill>
                  <a:schemeClr val="tx1"/>
                </a:solidFill>
              </a:rPr>
            </a:br>
            <a:r>
              <a:rPr lang="en-US" sz="4400" dirty="0">
                <a:solidFill>
                  <a:schemeClr val="tx1"/>
                </a:solidFill>
              </a:rPr>
              <a:t>Receptors:</a:t>
            </a:r>
            <a:r>
              <a:rPr lang="en-US" sz="4000" dirty="0">
                <a:solidFill>
                  <a:schemeClr val="tx1"/>
                </a:solidFill>
              </a:rPr>
              <a:t> Structure and Function</a:t>
            </a:r>
            <a:br>
              <a:rPr lang="en-US" sz="3200" dirty="0">
                <a:solidFill>
                  <a:schemeClr val="bg1"/>
                </a:solidFill>
              </a:rPr>
            </a:br>
            <a:br>
              <a:rPr lang="en-US" sz="3200" dirty="0">
                <a:solidFill>
                  <a:schemeClr val="bg1"/>
                </a:solidFill>
              </a:rPr>
            </a:br>
            <a:br>
              <a:rPr lang="en-US" sz="3200" dirty="0">
                <a:solidFill>
                  <a:schemeClr val="bg1"/>
                </a:solidFill>
              </a:rPr>
            </a:br>
            <a:br>
              <a:rPr lang="en-US" sz="3200" dirty="0">
                <a:solidFill>
                  <a:schemeClr val="bg1"/>
                </a:solidFill>
              </a:rPr>
            </a:br>
            <a:br>
              <a:rPr lang="en-US" sz="3200" dirty="0">
                <a:solidFill>
                  <a:schemeClr val="bg1"/>
                </a:solidFill>
              </a:rPr>
            </a:br>
            <a:endParaRPr lang="en-US" sz="3200" dirty="0">
              <a:solidFill>
                <a:schemeClr val="bg1"/>
              </a:solidFill>
            </a:endParaRPr>
          </a:p>
        </p:txBody>
      </p:sp>
      <p:grpSp>
        <p:nvGrpSpPr>
          <p:cNvPr id="3" name="Group 2" descr="List Content Placeholder">
            <a:extLst>
              <a:ext uri="{FF2B5EF4-FFF2-40B4-BE49-F238E27FC236}">
                <a16:creationId xmlns:a16="http://schemas.microsoft.com/office/drawing/2014/main" id="{E1ED5706-8D04-B1D8-E449-1A3AC66735F2}"/>
              </a:ext>
            </a:extLst>
          </p:cNvPr>
          <p:cNvGrpSpPr/>
          <p:nvPr/>
        </p:nvGrpSpPr>
        <p:grpSpPr>
          <a:xfrm>
            <a:off x="4482890" y="375231"/>
            <a:ext cx="6799473" cy="5964661"/>
            <a:chOff x="4482890" y="375231"/>
            <a:chExt cx="6799473" cy="5964661"/>
          </a:xfrm>
        </p:grpSpPr>
        <p:sp>
          <p:nvSpPr>
            <p:cNvPr id="4" name="Rectangle 3">
              <a:extLst>
                <a:ext uri="{FF2B5EF4-FFF2-40B4-BE49-F238E27FC236}">
                  <a16:creationId xmlns:a16="http://schemas.microsoft.com/office/drawing/2014/main" id="{54BEA530-9129-4986-461C-A61A66DF5000}"/>
                </a:ext>
              </a:extLst>
            </p:cNvPr>
            <p:cNvSpPr/>
            <p:nvPr/>
          </p:nvSpPr>
          <p:spPr>
            <a:xfrm>
              <a:off x="4482890" y="389125"/>
              <a:ext cx="6791323" cy="945802"/>
            </a:xfrm>
            <a:prstGeom prst="rect">
              <a:avLst/>
            </a:prstGeom>
            <a:gradFill rotWithShape="0">
              <a:gsLst>
                <a:gs pos="0">
                  <a:schemeClr val="tx1">
                    <a:lumMod val="75000"/>
                    <a:lumOff val="25000"/>
                  </a:schemeClr>
                </a:gs>
                <a:gs pos="15929">
                  <a:schemeClr val="tx1">
                    <a:lumMod val="85000"/>
                    <a:lumOff val="15000"/>
                  </a:schemeClr>
                </a:gs>
                <a:gs pos="97000">
                  <a:schemeClr val="tx1">
                    <a:lumMod val="85000"/>
                    <a:lumOff val="15000"/>
                  </a:schemeClr>
                </a:gs>
                <a:gs pos="100000">
                  <a:srgbClr val="FFC000"/>
                </a:gs>
              </a:gsLst>
              <a:lin ang="10800000" scaled="0"/>
            </a:gradFill>
          </p:spPr>
          <p:style>
            <a:lnRef idx="0">
              <a:schemeClr val="dk1">
                <a:hueOff val="0"/>
                <a:satOff val="0"/>
                <a:lumOff val="0"/>
                <a:alphaOff val="0"/>
              </a:schemeClr>
            </a:lnRef>
            <a:fillRef idx="1">
              <a:scrgbClr r="0" g="0" b="0"/>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Freeform: Shape 5">
              <a:extLst>
                <a:ext uri="{FF2B5EF4-FFF2-40B4-BE49-F238E27FC236}">
                  <a16:creationId xmlns:a16="http://schemas.microsoft.com/office/drawing/2014/main" id="{44FE15E1-1EC9-E80D-A402-1EA76ABC6ECB}"/>
                </a:ext>
              </a:extLst>
            </p:cNvPr>
            <p:cNvSpPr/>
            <p:nvPr/>
          </p:nvSpPr>
          <p:spPr>
            <a:xfrm>
              <a:off x="5575291" y="375231"/>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Review</a:t>
              </a:r>
            </a:p>
          </p:txBody>
        </p:sp>
        <p:sp>
          <p:nvSpPr>
            <p:cNvPr id="7" name="Rectangle 6">
              <a:extLst>
                <a:ext uri="{FF2B5EF4-FFF2-40B4-BE49-F238E27FC236}">
                  <a16:creationId xmlns:a16="http://schemas.microsoft.com/office/drawing/2014/main" id="{9A2952D1-232A-8C6F-DDF3-083E32A48642}"/>
                </a:ext>
              </a:extLst>
            </p:cNvPr>
            <p:cNvSpPr/>
            <p:nvPr/>
          </p:nvSpPr>
          <p:spPr>
            <a:xfrm>
              <a:off x="4491040" y="1717282"/>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9" name="Freeform: Shape 8">
              <a:extLst>
                <a:ext uri="{FF2B5EF4-FFF2-40B4-BE49-F238E27FC236}">
                  <a16:creationId xmlns:a16="http://schemas.microsoft.com/office/drawing/2014/main" id="{97BF3ABE-605D-DAAA-0ECB-1F7E389F2E5B}"/>
                </a:ext>
              </a:extLst>
            </p:cNvPr>
            <p:cNvSpPr/>
            <p:nvPr/>
          </p:nvSpPr>
          <p:spPr>
            <a:xfrm>
              <a:off x="5585580" y="1703272"/>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Receptor Basics</a:t>
              </a:r>
            </a:p>
          </p:txBody>
        </p:sp>
        <p:sp>
          <p:nvSpPr>
            <p:cNvPr id="11" name="Rectangle 10">
              <a:extLst>
                <a:ext uri="{FF2B5EF4-FFF2-40B4-BE49-F238E27FC236}">
                  <a16:creationId xmlns:a16="http://schemas.microsoft.com/office/drawing/2014/main" id="{FD9FB7CD-71A7-769D-2F58-8E1A82FA2FE7}"/>
                </a:ext>
              </a:extLst>
            </p:cNvPr>
            <p:cNvSpPr/>
            <p:nvPr/>
          </p:nvSpPr>
          <p:spPr>
            <a:xfrm>
              <a:off x="4482890" y="3029583"/>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13" name="Freeform: Shape 12">
              <a:extLst>
                <a:ext uri="{FF2B5EF4-FFF2-40B4-BE49-F238E27FC236}">
                  <a16:creationId xmlns:a16="http://schemas.microsoft.com/office/drawing/2014/main" id="{695DD8A9-7B3E-FB9C-92D6-180A67DF04BF}"/>
                </a:ext>
              </a:extLst>
            </p:cNvPr>
            <p:cNvSpPr/>
            <p:nvPr/>
          </p:nvSpPr>
          <p:spPr>
            <a:xfrm>
              <a:off x="5575291" y="3045304"/>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Extracellular Receptors</a:t>
              </a:r>
            </a:p>
          </p:txBody>
        </p:sp>
        <p:sp>
          <p:nvSpPr>
            <p:cNvPr id="14" name="Rectangle 13">
              <a:extLst>
                <a:ext uri="{FF2B5EF4-FFF2-40B4-BE49-F238E27FC236}">
                  <a16:creationId xmlns:a16="http://schemas.microsoft.com/office/drawing/2014/main" id="{2E27AD22-7403-D680-74A1-A99F7A2DE30F}"/>
                </a:ext>
              </a:extLst>
            </p:cNvPr>
            <p:cNvSpPr/>
            <p:nvPr/>
          </p:nvSpPr>
          <p:spPr>
            <a:xfrm>
              <a:off x="4482890" y="4211837"/>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16" name="Freeform: Shape 15">
              <a:extLst>
                <a:ext uri="{FF2B5EF4-FFF2-40B4-BE49-F238E27FC236}">
                  <a16:creationId xmlns:a16="http://schemas.microsoft.com/office/drawing/2014/main" id="{5BB67FDF-6B33-35D8-60A6-40E62CE16140}"/>
                </a:ext>
              </a:extLst>
            </p:cNvPr>
            <p:cNvSpPr/>
            <p:nvPr/>
          </p:nvSpPr>
          <p:spPr>
            <a:xfrm>
              <a:off x="5575291" y="4211837"/>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Intracellular Receptors</a:t>
              </a:r>
            </a:p>
          </p:txBody>
        </p:sp>
        <p:sp>
          <p:nvSpPr>
            <p:cNvPr id="17" name="Rectangle 16">
              <a:extLst>
                <a:ext uri="{FF2B5EF4-FFF2-40B4-BE49-F238E27FC236}">
                  <a16:creationId xmlns:a16="http://schemas.microsoft.com/office/drawing/2014/main" id="{3F84B0E7-9037-7FED-5954-A7CEC26CB23E}"/>
                </a:ext>
              </a:extLst>
            </p:cNvPr>
            <p:cNvSpPr/>
            <p:nvPr/>
          </p:nvSpPr>
          <p:spPr>
            <a:xfrm>
              <a:off x="4482890" y="5394090"/>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19" name="Freeform: Shape 18">
              <a:extLst>
                <a:ext uri="{FF2B5EF4-FFF2-40B4-BE49-F238E27FC236}">
                  <a16:creationId xmlns:a16="http://schemas.microsoft.com/office/drawing/2014/main" id="{47525FBD-1315-CE7C-C365-AA742A1EFEF4}"/>
                </a:ext>
              </a:extLst>
            </p:cNvPr>
            <p:cNvSpPr/>
            <p:nvPr/>
          </p:nvSpPr>
          <p:spPr>
            <a:xfrm>
              <a:off x="5575291" y="5394090"/>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Summary &amp; Conclusions</a:t>
              </a:r>
            </a:p>
          </p:txBody>
        </p:sp>
      </p:gr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p:txBody>
          <a:bodyPr/>
          <a:lstStyle/>
          <a:p>
            <a:r>
              <a:rPr lang="en-US" dirty="0"/>
              <a:t>PAGE </a:t>
            </a:r>
            <a:fld id="{4A9B5881-4007-4345-955A-79C2656F0C49}" type="slidenum">
              <a:rPr lang="en-US" smtClean="0"/>
              <a:pPr/>
              <a:t>2</a:t>
            </a:fld>
            <a:endParaRPr lang="en-US" dirty="0"/>
          </a:p>
        </p:txBody>
      </p:sp>
    </p:spTree>
    <p:extLst>
      <p:ext uri="{BB962C8B-B14F-4D97-AF65-F5344CB8AC3E}">
        <p14:creationId xmlns:p14="http://schemas.microsoft.com/office/powerpoint/2010/main" val="4080338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a:lstStyle/>
          <a:p>
            <a:r>
              <a:rPr lang="en-US" dirty="0"/>
              <a:t>Receptors as Drug Targets</a:t>
            </a:r>
          </a:p>
        </p:txBody>
      </p:sp>
      <p:sp>
        <p:nvSpPr>
          <p:cNvPr id="4" name="Content Placeholder 3">
            <a:extLst>
              <a:ext uri="{FF2B5EF4-FFF2-40B4-BE49-F238E27FC236}">
                <a16:creationId xmlns:a16="http://schemas.microsoft.com/office/drawing/2014/main" id="{8B863B31-6429-468C-9624-0D0BBDBACA62}"/>
              </a:ext>
            </a:extLst>
          </p:cNvPr>
          <p:cNvSpPr>
            <a:spLocks noGrp="1"/>
          </p:cNvSpPr>
          <p:nvPr>
            <p:ph idx="1"/>
          </p:nvPr>
        </p:nvSpPr>
        <p:spPr/>
        <p:txBody>
          <a:bodyPr>
            <a:normAutofit/>
          </a:bodyPr>
          <a:lstStyle/>
          <a:p>
            <a:pPr marL="0" indent="0">
              <a:buNone/>
            </a:pPr>
            <a:r>
              <a:rPr lang="en-US" sz="4000" dirty="0"/>
              <a:t>Question: </a:t>
            </a:r>
            <a:r>
              <a:rPr lang="en-US" sz="3600" dirty="0"/>
              <a:t>Why do we need to understand the basics of Receptors?</a:t>
            </a:r>
          </a:p>
          <a:p>
            <a:pPr marL="0" indent="0">
              <a:buNone/>
            </a:pPr>
            <a:endParaRPr lang="en-US" sz="3600" dirty="0"/>
          </a:p>
          <a:p>
            <a:pPr marL="0" indent="0">
              <a:buNone/>
            </a:pPr>
            <a:r>
              <a:rPr lang="en-US" sz="4000" dirty="0"/>
              <a:t>Answer: </a:t>
            </a:r>
            <a:r>
              <a:rPr lang="en-US" sz="3600" dirty="0"/>
              <a:t>They are the communication proteins responsible for the response to all stimuli and regulation of cellular responses.</a:t>
            </a:r>
          </a:p>
        </p:txBody>
      </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3</a:t>
            </a:fld>
            <a:endParaRPr lang="en-US" dirty="0"/>
          </a:p>
        </p:txBody>
      </p:sp>
      <p:sp>
        <p:nvSpPr>
          <p:cNvPr id="5" name="Rectangle 4">
            <a:extLst>
              <a:ext uri="{FF2B5EF4-FFF2-40B4-BE49-F238E27FC236}">
                <a16:creationId xmlns:a16="http://schemas.microsoft.com/office/drawing/2014/main" id="{093D1241-4F6B-4523-A0D3-68E3CDBC0F28}"/>
              </a:ext>
              <a:ext uri="{C183D7F6-B498-43B3-948B-1728B52AA6E4}">
                <adec:decorative xmlns:adec="http://schemas.microsoft.com/office/drawing/2017/decorative" val="1"/>
              </a:ext>
            </a:extLst>
          </p:cNvPr>
          <p:cNvSpPr/>
          <p:nvPr/>
        </p:nvSpPr>
        <p:spPr>
          <a:xfrm>
            <a:off x="1145309" y="6557848"/>
            <a:ext cx="2552123" cy="16362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6" name="Rectangle 5">
            <a:extLst>
              <a:ext uri="{FF2B5EF4-FFF2-40B4-BE49-F238E27FC236}">
                <a16:creationId xmlns:a16="http://schemas.microsoft.com/office/drawing/2014/main" id="{C7BF8379-6FA4-47C8-A343-950346DD4931}"/>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7" name="Rectangle 6">
            <a:extLst>
              <a:ext uri="{FF2B5EF4-FFF2-40B4-BE49-F238E27FC236}">
                <a16:creationId xmlns:a16="http://schemas.microsoft.com/office/drawing/2014/main" id="{CD0DE557-B4FF-44B4-B945-B5B41DBDA39C}"/>
              </a:ext>
              <a:ext uri="{C183D7F6-B498-43B3-948B-1728B52AA6E4}">
                <adec:decorative xmlns:adec="http://schemas.microsoft.com/office/drawing/2017/decorative" val="1"/>
              </a:ext>
            </a:extLst>
          </p:cNvPr>
          <p:cNvSpPr/>
          <p:nvPr/>
        </p:nvSpPr>
        <p:spPr>
          <a:xfrm>
            <a:off x="6249555" y="6557845"/>
            <a:ext cx="2552123" cy="16363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8" name="Rectangle 7">
            <a:extLst>
              <a:ext uri="{FF2B5EF4-FFF2-40B4-BE49-F238E27FC236}">
                <a16:creationId xmlns:a16="http://schemas.microsoft.com/office/drawing/2014/main" id="{BB801CDE-088C-4A56-83CA-BF9F271065B0}"/>
              </a:ext>
              <a:ext uri="{C183D7F6-B498-43B3-948B-1728B52AA6E4}">
                <adec:decorative xmlns:adec="http://schemas.microsoft.com/office/drawing/2017/decorative" val="1"/>
              </a:ext>
            </a:extLst>
          </p:cNvPr>
          <p:cNvSpPr/>
          <p:nvPr/>
        </p:nvSpPr>
        <p:spPr>
          <a:xfrm>
            <a:off x="8670925" y="6557843"/>
            <a:ext cx="2552123" cy="16363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Tree>
    <p:extLst>
      <p:ext uri="{BB962C8B-B14F-4D97-AF65-F5344CB8AC3E}">
        <p14:creationId xmlns:p14="http://schemas.microsoft.com/office/powerpoint/2010/main" val="313966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xfrm>
            <a:off x="7512000" y="0"/>
            <a:ext cx="4680000" cy="6721473"/>
          </a:xfrm>
          <a:gradFill>
            <a:gsLst>
              <a:gs pos="1000">
                <a:schemeClr val="tx1">
                  <a:lumMod val="85000"/>
                  <a:lumOff val="15000"/>
                </a:schemeClr>
              </a:gs>
              <a:gs pos="100000">
                <a:srgbClr val="FFC000"/>
              </a:gs>
            </a:gsLst>
          </a:gradFill>
        </p:spPr>
        <p:txBody>
          <a:bodyPr/>
          <a:lstStyle/>
          <a:p>
            <a:r>
              <a:rPr lang="en-US" dirty="0">
                <a:solidFill>
                  <a:schemeClr val="tx1"/>
                </a:solidFill>
              </a:rPr>
              <a:t>Discussion</a:t>
            </a:r>
            <a:br>
              <a:rPr lang="en-US" dirty="0">
                <a:solidFill>
                  <a:schemeClr val="tx1"/>
                </a:solidFill>
              </a:rPr>
            </a:br>
            <a:r>
              <a:rPr lang="en-US" dirty="0">
                <a:solidFill>
                  <a:schemeClr val="tx1"/>
                </a:solidFill>
              </a:rPr>
              <a:t>Topics </a:t>
            </a:r>
          </a:p>
        </p:txBody>
      </p:sp>
      <p:grpSp>
        <p:nvGrpSpPr>
          <p:cNvPr id="6" name="Group 5" descr="List Content Placeholder">
            <a:extLst>
              <a:ext uri="{FF2B5EF4-FFF2-40B4-BE49-F238E27FC236}">
                <a16:creationId xmlns:a16="http://schemas.microsoft.com/office/drawing/2014/main" id="{63F47030-2E33-92F9-F6E2-39760FA4599D}"/>
              </a:ext>
            </a:extLst>
          </p:cNvPr>
          <p:cNvGrpSpPr/>
          <p:nvPr/>
        </p:nvGrpSpPr>
        <p:grpSpPr>
          <a:xfrm>
            <a:off x="739565" y="235541"/>
            <a:ext cx="6236791" cy="6386917"/>
            <a:chOff x="757732" y="365124"/>
            <a:chExt cx="6236791" cy="6386917"/>
          </a:xfrm>
        </p:grpSpPr>
        <p:sp>
          <p:nvSpPr>
            <p:cNvPr id="7" name="Rectangle 6">
              <a:extLst>
                <a:ext uri="{FF2B5EF4-FFF2-40B4-BE49-F238E27FC236}">
                  <a16:creationId xmlns:a16="http://schemas.microsoft.com/office/drawing/2014/main" id="{422E9AD8-17F7-5DB4-7073-71DAFCC579BE}"/>
                </a:ext>
              </a:extLst>
            </p:cNvPr>
            <p:cNvSpPr/>
            <p:nvPr/>
          </p:nvSpPr>
          <p:spPr>
            <a:xfrm>
              <a:off x="838200" y="365124"/>
              <a:ext cx="6156323" cy="5984875"/>
            </a:xfrm>
            <a:prstGeom prst="rect">
              <a:avLst/>
            </a:prstGeom>
            <a:noFill/>
          </p:spPr>
          <p:txBody>
            <a:bodyPr/>
            <a:lstStyle/>
            <a:p>
              <a:endParaRPr lang="en-US"/>
            </a:p>
          </p:txBody>
        </p:sp>
        <p:sp>
          <p:nvSpPr>
            <p:cNvPr id="8" name="Freeform: Shape 7">
              <a:extLst>
                <a:ext uri="{FF2B5EF4-FFF2-40B4-BE49-F238E27FC236}">
                  <a16:creationId xmlns:a16="http://schemas.microsoft.com/office/drawing/2014/main" id="{34490EE2-6787-382C-C3BC-4625B59AB995}"/>
                </a:ext>
              </a:extLst>
            </p:cNvPr>
            <p:cNvSpPr/>
            <p:nvPr/>
          </p:nvSpPr>
          <p:spPr>
            <a:xfrm>
              <a:off x="757732" y="900183"/>
              <a:ext cx="6156323" cy="5851858"/>
            </a:xfrm>
            <a:custGeom>
              <a:avLst/>
              <a:gdLst>
                <a:gd name="connsiteX0" fmla="*/ 0 w 6156323"/>
                <a:gd name="connsiteY0" fmla="*/ 0 h 2866500"/>
                <a:gd name="connsiteX1" fmla="*/ 6156323 w 6156323"/>
                <a:gd name="connsiteY1" fmla="*/ 0 h 2866500"/>
                <a:gd name="connsiteX2" fmla="*/ 6156323 w 6156323"/>
                <a:gd name="connsiteY2" fmla="*/ 2866500 h 2866500"/>
                <a:gd name="connsiteX3" fmla="*/ 0 w 6156323"/>
                <a:gd name="connsiteY3" fmla="*/ 2866500 h 2866500"/>
                <a:gd name="connsiteX4" fmla="*/ 0 w 6156323"/>
                <a:gd name="connsiteY4" fmla="*/ 0 h 286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6323" h="2866500">
                  <a:moveTo>
                    <a:pt x="0" y="0"/>
                  </a:moveTo>
                  <a:lnTo>
                    <a:pt x="6156323" y="0"/>
                  </a:lnTo>
                  <a:lnTo>
                    <a:pt x="6156323" y="2866500"/>
                  </a:lnTo>
                  <a:lnTo>
                    <a:pt x="0" y="2866500"/>
                  </a:lnTo>
                  <a:lnTo>
                    <a:pt x="0" y="0"/>
                  </a:lnTo>
                  <a:close/>
                </a:path>
              </a:pathLst>
            </a:custGeom>
            <a:no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7799" tIns="914400" rIns="477799" bIns="199136" numCol="1" spcCol="1270" anchor="t" anchorCtr="0">
              <a:spAutoFit/>
            </a:bodyPr>
            <a:lstStyle/>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r>
                <a:rPr lang="en-US" sz="3200" kern="1200" dirty="0">
                  <a:solidFill>
                    <a:schemeClr val="bg1"/>
                  </a:solidFill>
                </a:rPr>
                <a:t>Receptor Basics ~ </a:t>
              </a:r>
              <a:r>
                <a:rPr lang="en-US" sz="3200" kern="1200">
                  <a:solidFill>
                    <a:schemeClr val="bg1"/>
                  </a:solidFill>
                </a:rPr>
                <a:t>How they do it</a:t>
              </a:r>
              <a:endParaRPr lang="en-US" sz="3200" kern="1200" dirty="0">
                <a:solidFill>
                  <a:schemeClr val="bg1"/>
                </a:solidFill>
              </a:endParaRP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endParaRPr lang="en-US" sz="3200" kern="1200" dirty="0">
                <a:solidFill>
                  <a:schemeClr val="bg1"/>
                </a:solidFill>
              </a:endParaRP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r>
                <a:rPr lang="en-US" sz="3200" kern="1200" dirty="0">
                  <a:solidFill>
                    <a:schemeClr val="bg1"/>
                  </a:solidFill>
                </a:rPr>
                <a:t>Extracellular Receptors ~ Ion Channels, G-Protein Coupled, &amp; Kinase </a:t>
              </a: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endParaRPr lang="en-US" sz="3200" kern="1200" dirty="0">
                <a:solidFill>
                  <a:schemeClr val="bg1"/>
                </a:solidFill>
              </a:endParaRP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r>
                <a:rPr lang="en-ZA" sz="3200" kern="1200" dirty="0">
                  <a:solidFill>
                    <a:schemeClr val="bg1"/>
                  </a:solidFill>
                </a:rPr>
                <a:t>Intracellular ~ nuclear regulation of </a:t>
              </a:r>
              <a:r>
                <a:rPr lang="en-ZA" sz="3200" dirty="0">
                  <a:solidFill>
                    <a:schemeClr val="bg1"/>
                  </a:solidFill>
                </a:rPr>
                <a:t>transcription and translation</a:t>
              </a:r>
              <a:endParaRPr lang="en-US" sz="3200" kern="1200" dirty="0">
                <a:solidFill>
                  <a:schemeClr val="bg1"/>
                </a:solidFill>
              </a:endParaRPr>
            </a:p>
          </p:txBody>
        </p:sp>
        <p:sp>
          <p:nvSpPr>
            <p:cNvPr id="9" name="Freeform: Shape 8">
              <a:extLst>
                <a:ext uri="{FF2B5EF4-FFF2-40B4-BE49-F238E27FC236}">
                  <a16:creationId xmlns:a16="http://schemas.microsoft.com/office/drawing/2014/main" id="{5CE4768F-BD77-2E46-E1AD-578F78ADDD59}"/>
                </a:ext>
              </a:extLst>
            </p:cNvPr>
            <p:cNvSpPr/>
            <p:nvPr/>
          </p:nvSpPr>
          <p:spPr>
            <a:xfrm>
              <a:off x="974365" y="777971"/>
              <a:ext cx="5723056" cy="642414"/>
            </a:xfrm>
            <a:custGeom>
              <a:avLst/>
              <a:gdLst>
                <a:gd name="connsiteX0" fmla="*/ 0 w 5861727"/>
                <a:gd name="connsiteY0" fmla="*/ 0 h 642414"/>
                <a:gd name="connsiteX1" fmla="*/ 5861727 w 5861727"/>
                <a:gd name="connsiteY1" fmla="*/ 0 h 642414"/>
                <a:gd name="connsiteX2" fmla="*/ 5861727 w 5861727"/>
                <a:gd name="connsiteY2" fmla="*/ 642414 h 642414"/>
                <a:gd name="connsiteX3" fmla="*/ 0 w 5861727"/>
                <a:gd name="connsiteY3" fmla="*/ 642414 h 642414"/>
                <a:gd name="connsiteX4" fmla="*/ 0 w 5861727"/>
                <a:gd name="connsiteY4" fmla="*/ 0 h 642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1727" h="642414">
                  <a:moveTo>
                    <a:pt x="0" y="0"/>
                  </a:moveTo>
                  <a:lnTo>
                    <a:pt x="5861727" y="0"/>
                  </a:lnTo>
                  <a:lnTo>
                    <a:pt x="5861727" y="642414"/>
                  </a:lnTo>
                  <a:lnTo>
                    <a:pt x="0" y="642414"/>
                  </a:lnTo>
                  <a:lnTo>
                    <a:pt x="0" y="0"/>
                  </a:lnTo>
                  <a:close/>
                </a:path>
              </a:pathLst>
            </a:custGeom>
            <a:solidFill>
              <a:srgbClr val="FFC00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2886" tIns="0" rIns="162886" bIns="0" numCol="1" spcCol="1270" anchor="ctr" anchorCtr="0">
              <a:noAutofit/>
            </a:bodyPr>
            <a:lstStyle/>
            <a:p>
              <a:pPr marL="0" lvl="0" indent="0" algn="l" defTabSz="1244600">
                <a:lnSpc>
                  <a:spcPct val="90000"/>
                </a:lnSpc>
                <a:spcBef>
                  <a:spcPct val="0"/>
                </a:spcBef>
                <a:spcAft>
                  <a:spcPct val="35000"/>
                </a:spcAft>
                <a:buNone/>
              </a:pPr>
              <a:r>
                <a:rPr lang="en-ZA" sz="3600" kern="1200" dirty="0">
                  <a:solidFill>
                    <a:schemeClr val="tx1"/>
                  </a:solidFill>
                </a:rPr>
                <a:t>The essentials needed are</a:t>
              </a:r>
              <a:endParaRPr lang="en-US" sz="3600" kern="1200" dirty="0">
                <a:solidFill>
                  <a:schemeClr val="tx1"/>
                </a:solidFill>
              </a:endParaRPr>
            </a:p>
          </p:txBody>
        </p:sp>
      </p:gr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4</a:t>
            </a:fld>
            <a:endParaRPr lang="en-US" dirty="0"/>
          </a:p>
        </p:txBody>
      </p:sp>
    </p:spTree>
    <p:extLst>
      <p:ext uri="{BB962C8B-B14F-4D97-AF65-F5344CB8AC3E}">
        <p14:creationId xmlns:p14="http://schemas.microsoft.com/office/powerpoint/2010/main" val="3089782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838200" y="669555"/>
            <a:ext cx="6199022" cy="716707"/>
          </a:xfrm>
          <a:solidFill>
            <a:srgbClr val="FFC000"/>
          </a:solidFill>
        </p:spPr>
        <p:txBody>
          <a:bodyPr/>
          <a:lstStyle/>
          <a:p>
            <a:r>
              <a:rPr lang="en-US" sz="3600">
                <a:solidFill>
                  <a:schemeClr val="tx1"/>
                </a:solidFill>
              </a:rPr>
              <a:t>Receptor Essentials</a:t>
            </a:r>
            <a:endParaRPr lang="en-US" sz="3600" dirty="0">
              <a:solidFill>
                <a:schemeClr val="tx1"/>
              </a:solidFill>
            </a:endParaRPr>
          </a:p>
        </p:txBody>
      </p:sp>
      <p:grpSp>
        <p:nvGrpSpPr>
          <p:cNvPr id="7" name="Group 6" descr="Content Placeholder">
            <a:extLst>
              <a:ext uri="{FF2B5EF4-FFF2-40B4-BE49-F238E27FC236}">
                <a16:creationId xmlns:a16="http://schemas.microsoft.com/office/drawing/2014/main" id="{13968486-6E8D-6337-683E-723ED382D8E6}"/>
              </a:ext>
            </a:extLst>
          </p:cNvPr>
          <p:cNvGrpSpPr/>
          <p:nvPr/>
        </p:nvGrpSpPr>
        <p:grpSpPr>
          <a:xfrm>
            <a:off x="838200" y="1836675"/>
            <a:ext cx="10515600" cy="4351338"/>
            <a:chOff x="838200" y="1825625"/>
            <a:chExt cx="10515600" cy="4351338"/>
          </a:xfrm>
        </p:grpSpPr>
        <p:sp>
          <p:nvSpPr>
            <p:cNvPr id="15" name="Freeform: Shape 14">
              <a:extLst>
                <a:ext uri="{FF2B5EF4-FFF2-40B4-BE49-F238E27FC236}">
                  <a16:creationId xmlns:a16="http://schemas.microsoft.com/office/drawing/2014/main" id="{D3AFF705-E7FA-6D21-D491-79889F04DAFF}"/>
                </a:ext>
              </a:extLst>
            </p:cNvPr>
            <p:cNvSpPr/>
            <p:nvPr/>
          </p:nvSpPr>
          <p:spPr>
            <a:xfrm>
              <a:off x="838200" y="1825625"/>
              <a:ext cx="3286125"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chemeClr val="tx1">
                    <a:lumMod val="85000"/>
                    <a:lumOff val="15000"/>
                  </a:schemeClr>
                </a:gs>
                <a:gs pos="100000">
                  <a:srgbClr val="FFC000"/>
                </a:gs>
              </a:gsLst>
              <a:lin ang="12600000" scaled="0"/>
            </a:gradFill>
            <a:ln>
              <a:noFill/>
            </a:ln>
          </p:spPr>
          <p:style>
            <a:lnRef idx="2">
              <a:scrgbClr r="0" g="0" b="0"/>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0" lvl="0" indent="0" algn="l" defTabSz="889000">
                <a:lnSpc>
                  <a:spcPct val="90000"/>
                </a:lnSpc>
                <a:spcBef>
                  <a:spcPct val="0"/>
                </a:spcBef>
                <a:spcAft>
                  <a:spcPct val="35000"/>
                </a:spcAft>
                <a:buNone/>
              </a:pPr>
              <a:r>
                <a:rPr lang="en-US" sz="2000" kern="1200" dirty="0">
                  <a:solidFill>
                    <a:schemeClr val="tx1"/>
                  </a:solidFill>
                </a:rPr>
                <a:t>Receptors are membrane bound most often and signal is transduced inside the cell by second messengers</a:t>
              </a:r>
            </a:p>
            <a:p>
              <a:pPr marL="0" lvl="0" indent="0" algn="l" defTabSz="889000">
                <a:lnSpc>
                  <a:spcPct val="90000"/>
                </a:lnSpc>
                <a:spcBef>
                  <a:spcPct val="0"/>
                </a:spcBef>
                <a:spcAft>
                  <a:spcPct val="35000"/>
                </a:spcAft>
                <a:buNone/>
              </a:pPr>
              <a:endParaRPr lang="en-US" sz="2400" dirty="0">
                <a:solidFill>
                  <a:schemeClr val="bg1"/>
                </a:solidFill>
              </a:endParaRPr>
            </a:p>
            <a:p>
              <a:pPr marL="0" lvl="0" indent="0" algn="l" defTabSz="889000">
                <a:lnSpc>
                  <a:spcPct val="90000"/>
                </a:lnSpc>
                <a:spcBef>
                  <a:spcPct val="0"/>
                </a:spcBef>
                <a:spcAft>
                  <a:spcPct val="35000"/>
                </a:spcAft>
                <a:buNone/>
              </a:pPr>
              <a:endParaRPr lang="en-US" sz="2400" kern="1200" dirty="0">
                <a:solidFill>
                  <a:schemeClr val="bg1"/>
                </a:solidFill>
              </a:endParaRPr>
            </a:p>
            <a:p>
              <a:pPr marL="0" lvl="0" indent="0" algn="l" defTabSz="889000">
                <a:lnSpc>
                  <a:spcPct val="90000"/>
                </a:lnSpc>
                <a:spcBef>
                  <a:spcPct val="0"/>
                </a:spcBef>
                <a:spcAft>
                  <a:spcPct val="35000"/>
                </a:spcAft>
                <a:buNone/>
              </a:pPr>
              <a:endParaRPr lang="en-US" sz="2400" dirty="0">
                <a:solidFill>
                  <a:schemeClr val="bg1"/>
                </a:solidFill>
              </a:endParaRPr>
            </a:p>
          </p:txBody>
        </p:sp>
        <p:sp>
          <p:nvSpPr>
            <p:cNvPr id="19" name="Rectangle 18">
              <a:extLst>
                <a:ext uri="{FF2B5EF4-FFF2-40B4-BE49-F238E27FC236}">
                  <a16:creationId xmlns:a16="http://schemas.microsoft.com/office/drawing/2014/main" id="{AD392B00-BF1B-629A-0315-E0BD400ECB83}"/>
                </a:ext>
              </a:extLst>
            </p:cNvPr>
            <p:cNvSpPr/>
            <p:nvPr/>
          </p:nvSpPr>
          <p:spPr>
            <a:xfrm>
              <a:off x="838200" y="6176891"/>
              <a:ext cx="3286125" cy="72"/>
            </a:xfrm>
            <a:prstGeom prst="rect">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US"/>
            </a:p>
          </p:txBody>
        </p:sp>
        <p:sp>
          <p:nvSpPr>
            <p:cNvPr id="20" name="Freeform: Shape 19">
              <a:extLst>
                <a:ext uri="{FF2B5EF4-FFF2-40B4-BE49-F238E27FC236}">
                  <a16:creationId xmlns:a16="http://schemas.microsoft.com/office/drawing/2014/main" id="{C159784E-C860-E25E-7653-51A7BB406528}"/>
                </a:ext>
              </a:extLst>
            </p:cNvPr>
            <p:cNvSpPr/>
            <p:nvPr/>
          </p:nvSpPr>
          <p:spPr>
            <a:xfrm>
              <a:off x="4452937" y="1825625"/>
              <a:ext cx="3286125"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rgbClr val="000000">
                    <a:lumMod val="85000"/>
                    <a:lumOff val="15000"/>
                  </a:srgbClr>
                </a:gs>
                <a:gs pos="100000">
                  <a:srgbClr val="FFC000"/>
                </a:gs>
              </a:gsLst>
              <a:lin ang="12600000" scaled="0"/>
            </a:gra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0" lvl="0" indent="0" algn="l" defTabSz="711200">
                <a:lnSpc>
                  <a:spcPct val="90000"/>
                </a:lnSpc>
                <a:spcBef>
                  <a:spcPct val="0"/>
                </a:spcBef>
                <a:spcAft>
                  <a:spcPct val="35000"/>
                </a:spcAft>
                <a:buNone/>
              </a:pPr>
              <a:r>
                <a:rPr lang="en-US" sz="2000" dirty="0">
                  <a:solidFill>
                    <a:schemeClr val="tx1"/>
                  </a:solidFill>
                  <a:latin typeface="Calibri"/>
                </a:rPr>
                <a:t>Cells are impinged upon by many different types of receptors</a:t>
              </a:r>
            </a:p>
            <a:p>
              <a:pPr marL="0" lvl="0" indent="0" algn="l" defTabSz="711200">
                <a:lnSpc>
                  <a:spcPct val="90000"/>
                </a:lnSpc>
                <a:spcBef>
                  <a:spcPct val="0"/>
                </a:spcBef>
                <a:spcAft>
                  <a:spcPct val="35000"/>
                </a:spcAft>
                <a:buNone/>
              </a:pPr>
              <a:endParaRPr lang="en-US" sz="2000" dirty="0">
                <a:solidFill>
                  <a:schemeClr val="tx1"/>
                </a:solidFill>
                <a:latin typeface="Calibri"/>
              </a:endParaRPr>
            </a:p>
            <a:p>
              <a:pPr marL="0" lvl="0" indent="0" algn="l" defTabSz="711200">
                <a:lnSpc>
                  <a:spcPct val="90000"/>
                </a:lnSpc>
                <a:spcBef>
                  <a:spcPct val="0"/>
                </a:spcBef>
                <a:spcAft>
                  <a:spcPct val="35000"/>
                </a:spcAft>
                <a:buNone/>
              </a:pPr>
              <a:endParaRPr lang="en-US" sz="2000" kern="1200" dirty="0">
                <a:solidFill>
                  <a:schemeClr val="tx1"/>
                </a:solidFill>
                <a:latin typeface="Calibri"/>
                <a:ea typeface="+mn-ea"/>
                <a:cs typeface="+mn-cs"/>
              </a:endParaRPr>
            </a:p>
            <a:p>
              <a:pPr marL="0" lvl="0" indent="0" algn="l" defTabSz="711200">
                <a:lnSpc>
                  <a:spcPct val="90000"/>
                </a:lnSpc>
                <a:spcBef>
                  <a:spcPct val="0"/>
                </a:spcBef>
                <a:spcAft>
                  <a:spcPct val="35000"/>
                </a:spcAft>
                <a:buNone/>
              </a:pPr>
              <a:endParaRPr lang="en-US" sz="2000" dirty="0">
                <a:solidFill>
                  <a:schemeClr val="tx1"/>
                </a:solidFill>
                <a:latin typeface="Calibri"/>
              </a:endParaRPr>
            </a:p>
            <a:p>
              <a:pPr marL="0" lvl="0" indent="0" algn="l" defTabSz="711200">
                <a:lnSpc>
                  <a:spcPct val="90000"/>
                </a:lnSpc>
                <a:spcBef>
                  <a:spcPct val="0"/>
                </a:spcBef>
                <a:spcAft>
                  <a:spcPct val="35000"/>
                </a:spcAft>
                <a:buNone/>
              </a:pPr>
              <a:endParaRPr lang="en-US" sz="2000" kern="1200" dirty="0">
                <a:solidFill>
                  <a:schemeClr val="tx1"/>
                </a:solidFill>
                <a:latin typeface="Calibri"/>
                <a:ea typeface="+mn-ea"/>
                <a:cs typeface="+mn-cs"/>
              </a:endParaRPr>
            </a:p>
            <a:p>
              <a:pPr marL="0" lvl="0" indent="0" algn="l" defTabSz="711200">
                <a:lnSpc>
                  <a:spcPct val="90000"/>
                </a:lnSpc>
                <a:spcBef>
                  <a:spcPct val="0"/>
                </a:spcBef>
                <a:spcAft>
                  <a:spcPct val="35000"/>
                </a:spcAft>
                <a:buNone/>
              </a:pPr>
              <a:endParaRPr lang="en-US" sz="2000" dirty="0">
                <a:solidFill>
                  <a:schemeClr val="tx1"/>
                </a:solidFill>
                <a:latin typeface="Calibri"/>
              </a:endParaRPr>
            </a:p>
            <a:p>
              <a:pPr marL="0" lvl="0" indent="0" algn="l" defTabSz="711200">
                <a:lnSpc>
                  <a:spcPct val="90000"/>
                </a:lnSpc>
                <a:spcBef>
                  <a:spcPct val="0"/>
                </a:spcBef>
                <a:spcAft>
                  <a:spcPct val="35000"/>
                </a:spcAft>
                <a:buNone/>
              </a:pPr>
              <a:endParaRPr lang="en-US" sz="2000" kern="1200" dirty="0">
                <a:solidFill>
                  <a:schemeClr val="tx1"/>
                </a:solidFill>
                <a:latin typeface="Calibri"/>
                <a:ea typeface="+mn-ea"/>
                <a:cs typeface="+mn-cs"/>
              </a:endParaRPr>
            </a:p>
            <a:p>
              <a:pPr marL="0" lvl="0" indent="0" algn="l" defTabSz="711200">
                <a:lnSpc>
                  <a:spcPct val="90000"/>
                </a:lnSpc>
                <a:spcBef>
                  <a:spcPct val="0"/>
                </a:spcBef>
                <a:spcAft>
                  <a:spcPct val="35000"/>
                </a:spcAft>
                <a:buNone/>
              </a:pPr>
              <a:r>
                <a:rPr lang="en-US" sz="2000" dirty="0">
                  <a:solidFill>
                    <a:schemeClr val="bg1"/>
                  </a:solidFill>
                  <a:latin typeface="Calibri"/>
                </a:rPr>
                <a:t>The physiological response is the sum of all these competing effects</a:t>
              </a:r>
              <a:r>
                <a:rPr lang="en-US" sz="2000" kern="1200" dirty="0">
                  <a:solidFill>
                    <a:schemeClr val="bg1"/>
                  </a:solidFill>
                  <a:latin typeface="Calibri"/>
                  <a:ea typeface="+mn-ea"/>
                  <a:cs typeface="+mn-cs"/>
                </a:rPr>
                <a:t> </a:t>
              </a:r>
            </a:p>
            <a:p>
              <a:pPr marL="0" lvl="0" indent="0" algn="l" defTabSz="711200">
                <a:lnSpc>
                  <a:spcPct val="90000"/>
                </a:lnSpc>
                <a:spcBef>
                  <a:spcPct val="0"/>
                </a:spcBef>
                <a:spcAft>
                  <a:spcPct val="35000"/>
                </a:spcAft>
                <a:buNone/>
              </a:pPr>
              <a:endParaRPr lang="en-US" sz="2400" kern="1200" dirty="0">
                <a:solidFill>
                  <a:srgbClr val="FFFFFF"/>
                </a:solidFill>
                <a:latin typeface="Calibri"/>
                <a:ea typeface="+mn-ea"/>
                <a:cs typeface="+mn-cs"/>
              </a:endParaRPr>
            </a:p>
            <a:p>
              <a:pPr marL="0" lvl="0" indent="0" algn="l" defTabSz="711200">
                <a:lnSpc>
                  <a:spcPct val="90000"/>
                </a:lnSpc>
                <a:spcBef>
                  <a:spcPct val="0"/>
                </a:spcBef>
                <a:spcAft>
                  <a:spcPct val="35000"/>
                </a:spcAft>
                <a:buNone/>
              </a:pPr>
              <a:endParaRPr lang="en-US" sz="2400" kern="1200" dirty="0">
                <a:solidFill>
                  <a:srgbClr val="FFFFFF"/>
                </a:solidFill>
                <a:latin typeface="Calibri"/>
                <a:ea typeface="+mn-ea"/>
                <a:cs typeface="+mn-cs"/>
              </a:endParaRPr>
            </a:p>
            <a:p>
              <a:pPr marL="0" lvl="0" indent="0" algn="l" defTabSz="711200">
                <a:lnSpc>
                  <a:spcPct val="90000"/>
                </a:lnSpc>
                <a:spcBef>
                  <a:spcPct val="0"/>
                </a:spcBef>
                <a:spcAft>
                  <a:spcPct val="35000"/>
                </a:spcAft>
                <a:buNone/>
              </a:pPr>
              <a:endParaRPr lang="en-US" sz="2400" kern="1200" dirty="0">
                <a:solidFill>
                  <a:srgbClr val="FFFFFF"/>
                </a:solidFill>
                <a:latin typeface="Calibri"/>
                <a:ea typeface="+mn-ea"/>
                <a:cs typeface="+mn-cs"/>
              </a:endParaRPr>
            </a:p>
          </p:txBody>
        </p:sp>
        <p:sp>
          <p:nvSpPr>
            <p:cNvPr id="22" name="Rectangle 21">
              <a:extLst>
                <a:ext uri="{FF2B5EF4-FFF2-40B4-BE49-F238E27FC236}">
                  <a16:creationId xmlns:a16="http://schemas.microsoft.com/office/drawing/2014/main" id="{416C6983-0034-E000-A268-3F52FFBF449C}"/>
                </a:ext>
              </a:extLst>
            </p:cNvPr>
            <p:cNvSpPr/>
            <p:nvPr/>
          </p:nvSpPr>
          <p:spPr>
            <a:xfrm>
              <a:off x="4452937" y="6176891"/>
              <a:ext cx="3286125" cy="72"/>
            </a:xfrm>
            <a:prstGeom prst="rect">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a:p>
          </p:txBody>
        </p:sp>
        <p:sp>
          <p:nvSpPr>
            <p:cNvPr id="23" name="Freeform: Shape 22">
              <a:extLst>
                <a:ext uri="{FF2B5EF4-FFF2-40B4-BE49-F238E27FC236}">
                  <a16:creationId xmlns:a16="http://schemas.microsoft.com/office/drawing/2014/main" id="{605596FC-9755-191A-37F8-2623CB419024}"/>
                </a:ext>
              </a:extLst>
            </p:cNvPr>
            <p:cNvSpPr/>
            <p:nvPr/>
          </p:nvSpPr>
          <p:spPr>
            <a:xfrm>
              <a:off x="8067675" y="1825625"/>
              <a:ext cx="3286125"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rgbClr val="000000">
                    <a:lumMod val="85000"/>
                    <a:lumOff val="15000"/>
                  </a:srgbClr>
                </a:gs>
                <a:gs pos="100000">
                  <a:srgbClr val="FFC000"/>
                </a:gs>
              </a:gsLst>
              <a:lin ang="12600000" scaled="0"/>
            </a:gra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0" lvl="0" indent="0" algn="l" defTabSz="711200">
                <a:lnSpc>
                  <a:spcPct val="90000"/>
                </a:lnSpc>
                <a:spcBef>
                  <a:spcPct val="0"/>
                </a:spcBef>
                <a:spcAft>
                  <a:spcPct val="35000"/>
                </a:spcAft>
                <a:buNone/>
              </a:pPr>
              <a:r>
                <a:rPr lang="en-US" sz="2000" kern="1200" dirty="0">
                  <a:solidFill>
                    <a:schemeClr val="tx1"/>
                  </a:solidFill>
                  <a:latin typeface="Calibri"/>
                  <a:ea typeface="+mn-ea"/>
                  <a:cs typeface="+mn-cs"/>
                </a:rPr>
                <a:t>The ligand must be reversibly bound and be chemically inert</a:t>
              </a:r>
            </a:p>
            <a:p>
              <a:pPr marL="0" lvl="0" indent="0" algn="l" defTabSz="711200">
                <a:lnSpc>
                  <a:spcPct val="90000"/>
                </a:lnSpc>
                <a:spcBef>
                  <a:spcPct val="0"/>
                </a:spcBef>
                <a:spcAft>
                  <a:spcPct val="35000"/>
                </a:spcAft>
                <a:buNone/>
              </a:pPr>
              <a:endParaRPr lang="en-US" sz="2000" dirty="0">
                <a:solidFill>
                  <a:srgbClr val="FFFFFF"/>
                </a:solidFill>
                <a:latin typeface="Calibri"/>
              </a:endParaRPr>
            </a:p>
            <a:p>
              <a:pPr marL="0" lvl="0" indent="0" algn="l" defTabSz="711200">
                <a:lnSpc>
                  <a:spcPct val="90000"/>
                </a:lnSpc>
                <a:spcBef>
                  <a:spcPct val="0"/>
                </a:spcBef>
                <a:spcAft>
                  <a:spcPct val="35000"/>
                </a:spcAft>
                <a:buNone/>
              </a:pPr>
              <a:endParaRPr lang="en-US" sz="2000" kern="1200" dirty="0">
                <a:solidFill>
                  <a:srgbClr val="FFFFFF"/>
                </a:solidFill>
                <a:latin typeface="Calibri"/>
                <a:ea typeface="+mn-ea"/>
                <a:cs typeface="+mn-cs"/>
              </a:endParaRPr>
            </a:p>
            <a:p>
              <a:pPr marL="0" lvl="0" indent="0" algn="l" defTabSz="711200">
                <a:lnSpc>
                  <a:spcPct val="90000"/>
                </a:lnSpc>
                <a:spcBef>
                  <a:spcPct val="0"/>
                </a:spcBef>
                <a:spcAft>
                  <a:spcPct val="35000"/>
                </a:spcAft>
                <a:buNone/>
              </a:pPr>
              <a:endParaRPr lang="en-US" sz="2000" dirty="0">
                <a:solidFill>
                  <a:srgbClr val="FFFFFF"/>
                </a:solidFill>
                <a:latin typeface="Calibri"/>
              </a:endParaRPr>
            </a:p>
            <a:p>
              <a:pPr marL="0" lvl="0" indent="0" algn="l" defTabSz="711200">
                <a:lnSpc>
                  <a:spcPct val="90000"/>
                </a:lnSpc>
                <a:spcBef>
                  <a:spcPct val="0"/>
                </a:spcBef>
                <a:spcAft>
                  <a:spcPct val="35000"/>
                </a:spcAft>
                <a:buNone/>
              </a:pPr>
              <a:r>
                <a:rPr lang="en-US" sz="2000" dirty="0">
                  <a:solidFill>
                    <a:schemeClr val="bg1"/>
                  </a:solidFill>
                  <a:latin typeface="Calibri"/>
                </a:rPr>
                <a:t>The induced fit to bind the ligand better propagates through the whole protein</a:t>
              </a:r>
              <a:endParaRPr lang="en-US" sz="2000" kern="1200" dirty="0">
                <a:solidFill>
                  <a:schemeClr val="bg1"/>
                </a:solidFill>
                <a:latin typeface="Calibri"/>
                <a:ea typeface="+mn-ea"/>
                <a:cs typeface="+mn-cs"/>
              </a:endParaRPr>
            </a:p>
            <a:p>
              <a:pPr marL="0" lvl="0" indent="0" algn="l" defTabSz="711200">
                <a:lnSpc>
                  <a:spcPct val="90000"/>
                </a:lnSpc>
                <a:spcBef>
                  <a:spcPct val="0"/>
                </a:spcBef>
                <a:spcAft>
                  <a:spcPct val="35000"/>
                </a:spcAft>
                <a:buNone/>
              </a:pPr>
              <a:endParaRPr lang="en-US" sz="2400" noProof="1">
                <a:solidFill>
                  <a:srgbClr val="FFFFFF"/>
                </a:solidFill>
                <a:latin typeface="Calibri"/>
              </a:endParaRPr>
            </a:p>
            <a:p>
              <a:pPr marL="0" lvl="0" indent="0" algn="l" defTabSz="711200">
                <a:lnSpc>
                  <a:spcPct val="90000"/>
                </a:lnSpc>
                <a:spcBef>
                  <a:spcPct val="0"/>
                </a:spcBef>
                <a:spcAft>
                  <a:spcPct val="35000"/>
                </a:spcAft>
                <a:buNone/>
              </a:pPr>
              <a:endParaRPr lang="en-US" sz="2400" kern="1200" noProof="1">
                <a:solidFill>
                  <a:srgbClr val="FFFFFF"/>
                </a:solidFill>
                <a:latin typeface="Calibri"/>
                <a:ea typeface="+mn-ea"/>
                <a:cs typeface="+mn-cs"/>
              </a:endParaRPr>
            </a:p>
            <a:p>
              <a:pPr marL="0" lvl="0" indent="0" algn="l" defTabSz="711200">
                <a:lnSpc>
                  <a:spcPct val="90000"/>
                </a:lnSpc>
                <a:spcBef>
                  <a:spcPct val="0"/>
                </a:spcBef>
                <a:spcAft>
                  <a:spcPct val="35000"/>
                </a:spcAft>
                <a:buNone/>
              </a:pPr>
              <a:endParaRPr lang="en-US" sz="1600" kern="1200" dirty="0">
                <a:solidFill>
                  <a:srgbClr val="FFFFFF"/>
                </a:solidFill>
                <a:latin typeface="Calibri"/>
                <a:ea typeface="+mn-ea"/>
                <a:cs typeface="+mn-cs"/>
              </a:endParaRPr>
            </a:p>
          </p:txBody>
        </p:sp>
        <p:sp>
          <p:nvSpPr>
            <p:cNvPr id="25" name="Rectangle 24">
              <a:extLst>
                <a:ext uri="{FF2B5EF4-FFF2-40B4-BE49-F238E27FC236}">
                  <a16:creationId xmlns:a16="http://schemas.microsoft.com/office/drawing/2014/main" id="{FD222B9B-9F8C-C060-9327-25CF83CD2F1D}"/>
                </a:ext>
              </a:extLst>
            </p:cNvPr>
            <p:cNvSpPr/>
            <p:nvPr/>
          </p:nvSpPr>
          <p:spPr>
            <a:xfrm>
              <a:off x="8067675" y="6176891"/>
              <a:ext cx="3286125" cy="72"/>
            </a:xfrm>
            <a:prstGeom prst="rect">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gr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5</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45309" y="6352566"/>
            <a:ext cx="2552123" cy="36576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Basics</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697432" y="6535446"/>
            <a:ext cx="2552123" cy="182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245705" y="6535446"/>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85000"/>
                  <a:lumOff val="15000"/>
                </a:schemeClr>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58855"/>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2378330" y="6264251"/>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98B0DC8C-A070-DD61-21B4-49AD8E75F361}"/>
              </a:ext>
            </a:extLst>
          </p:cNvPr>
          <p:cNvPicPr>
            <a:picLocks noChangeAspect="1"/>
          </p:cNvPicPr>
          <p:nvPr/>
        </p:nvPicPr>
        <p:blipFill>
          <a:blip r:embed="rId2"/>
          <a:stretch>
            <a:fillRect/>
          </a:stretch>
        </p:blipFill>
        <p:spPr>
          <a:xfrm>
            <a:off x="1018222" y="3541640"/>
            <a:ext cx="2926080" cy="2195888"/>
          </a:xfrm>
          <a:prstGeom prst="rect">
            <a:avLst/>
          </a:prstGeom>
        </p:spPr>
      </p:pic>
      <p:pic>
        <p:nvPicPr>
          <p:cNvPr id="10" name="Picture 9">
            <a:extLst>
              <a:ext uri="{FF2B5EF4-FFF2-40B4-BE49-F238E27FC236}">
                <a16:creationId xmlns:a16="http://schemas.microsoft.com/office/drawing/2014/main" id="{5510D78E-5425-F9C6-EBEC-AB1D3E860102}"/>
              </a:ext>
            </a:extLst>
          </p:cNvPr>
          <p:cNvPicPr>
            <a:picLocks noChangeAspect="1"/>
          </p:cNvPicPr>
          <p:nvPr/>
        </p:nvPicPr>
        <p:blipFill>
          <a:blip r:embed="rId3"/>
          <a:stretch>
            <a:fillRect/>
          </a:stretch>
        </p:blipFill>
        <p:spPr>
          <a:xfrm>
            <a:off x="4595686" y="3089028"/>
            <a:ext cx="2926080" cy="1846631"/>
          </a:xfrm>
          <a:prstGeom prst="rect">
            <a:avLst/>
          </a:prstGeom>
        </p:spPr>
      </p:pic>
      <p:pic>
        <p:nvPicPr>
          <p:cNvPr id="12" name="Picture 11">
            <a:extLst>
              <a:ext uri="{FF2B5EF4-FFF2-40B4-BE49-F238E27FC236}">
                <a16:creationId xmlns:a16="http://schemas.microsoft.com/office/drawing/2014/main" id="{C9F0070D-AEB6-E1DE-118F-E172311E7B28}"/>
              </a:ext>
            </a:extLst>
          </p:cNvPr>
          <p:cNvPicPr>
            <a:picLocks noChangeAspect="1"/>
          </p:cNvPicPr>
          <p:nvPr/>
        </p:nvPicPr>
        <p:blipFill>
          <a:blip r:embed="rId4"/>
          <a:stretch>
            <a:fillRect/>
          </a:stretch>
        </p:blipFill>
        <p:spPr>
          <a:xfrm>
            <a:off x="8247698" y="3010894"/>
            <a:ext cx="2926080" cy="1001414"/>
          </a:xfrm>
          <a:prstGeom prst="rect">
            <a:avLst/>
          </a:prstGeom>
        </p:spPr>
      </p:pic>
      <p:pic>
        <p:nvPicPr>
          <p:cNvPr id="14" name="Picture 13" descr="An illustration shows the binding of a hypothetical neurotransmitter to a hypothetical binding site. The hypothetical neurotransmitters have three binding groups, an aromatic ring, an O H group, and a charged methylamine. The hypothetical binding site of a receptor has three binding regions. The neurotransmitter fits into the binding site through the interactions of the aromatic ring of the neurotransmitter with the van der Waals binding region, the O H group with the H hyphen bond binding region, and the charged methylamine group with the ionic binding region. The receptor region then changes shape which brings the carboxylate group of the binding site closer to the charged nitrogen that indicates induced fit.&#10;" title="Figure 4.7 Binding of a hypothetical neurotransmitter to a binding site resulting in an induced fit.">
            <a:extLst>
              <a:ext uri="{FF2B5EF4-FFF2-40B4-BE49-F238E27FC236}">
                <a16:creationId xmlns:a16="http://schemas.microsoft.com/office/drawing/2014/main" id="{D94990F2-0C18-9ABB-C600-3C3D7233BE63}"/>
              </a:ext>
            </a:extLst>
          </p:cNvPr>
          <p:cNvPicPr>
            <a:picLocks noChangeAspect="1"/>
          </p:cNvPicPr>
          <p:nvPr/>
        </p:nvPicPr>
        <p:blipFill>
          <a:blip r:embed="rId5"/>
          <a:stretch>
            <a:fillRect/>
          </a:stretch>
        </p:blipFill>
        <p:spPr>
          <a:xfrm>
            <a:off x="8247697" y="5068039"/>
            <a:ext cx="2926080" cy="835408"/>
          </a:xfrm>
          <a:prstGeom prst="rect">
            <a:avLst/>
          </a:prstGeom>
        </p:spPr>
      </p:pic>
    </p:spTree>
    <p:extLst>
      <p:ext uri="{BB962C8B-B14F-4D97-AF65-F5344CB8AC3E}">
        <p14:creationId xmlns:p14="http://schemas.microsoft.com/office/powerpoint/2010/main" val="3879804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551515" y="641855"/>
            <a:ext cx="5030885" cy="772107"/>
          </a:xfrm>
          <a:solidFill>
            <a:srgbClr val="FFC000"/>
          </a:solidFill>
        </p:spPr>
        <p:txBody>
          <a:bodyPr/>
          <a:lstStyle/>
          <a:p>
            <a:r>
              <a:rPr lang="en-US" sz="3600" dirty="0">
                <a:solidFill>
                  <a:schemeClr val="tx1"/>
                </a:solidFill>
              </a:rPr>
              <a:t>Receptors: </a:t>
            </a:r>
            <a:r>
              <a:rPr lang="en-US" sz="3200" dirty="0">
                <a:solidFill>
                  <a:schemeClr val="tx1"/>
                </a:solidFill>
              </a:rPr>
              <a:t>Ion channel</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09600" y="634485"/>
            <a:ext cx="10971115" cy="5819681"/>
          </a:xfrm>
        </p:spPr>
        <p:txBody>
          <a:bodyPr tIns="91440" bIns="91440">
            <a:normAutofit/>
          </a:bodyPr>
          <a:lstStyle/>
          <a:p>
            <a:r>
              <a:rPr lang="en-US" sz="2200" noProof="1"/>
              <a:t>Can have between 4 to 6 transmembrane helixes</a:t>
            </a:r>
          </a:p>
          <a:p>
            <a:pPr lvl="1"/>
            <a:r>
              <a:rPr lang="en-US" sz="2000" noProof="1"/>
              <a:t>N and C termini are on same side of membrane.</a:t>
            </a:r>
          </a:p>
          <a:p>
            <a:endParaRPr lang="en-US" sz="2200" noProof="1"/>
          </a:p>
          <a:p>
            <a:r>
              <a:rPr lang="en-US" sz="2200" noProof="1"/>
              <a:t>Gated – needs something to cause the                                                                               conformational change to open</a:t>
            </a:r>
          </a:p>
          <a:p>
            <a:pPr lvl="1"/>
            <a:r>
              <a:rPr lang="en-US" sz="1900" noProof="1"/>
              <a:t>Voltage – TM S4 senses; S5/6 Gate; 4 subunits.</a:t>
            </a:r>
          </a:p>
          <a:p>
            <a:pPr lvl="1"/>
            <a:r>
              <a:rPr lang="en-US" sz="1900" noProof="1"/>
              <a:t>Ligand – N-terminal Extra Cellular Binding Site;                                                                                                                       TM S2 Rotation; 5 subunits.</a:t>
            </a:r>
          </a:p>
          <a:p>
            <a:endParaRPr lang="en-US" sz="2400" noProof="1"/>
          </a:p>
          <a:p>
            <a:pPr lvl="1"/>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6</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546856"/>
            <a:ext cx="2552123" cy="17462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361476"/>
            <a:ext cx="2552123"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Extracellular Receptors</a:t>
            </a: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4918282"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AF8B095E-C6C7-3FB1-0218-A70B84F8C2AA}"/>
              </a:ext>
            </a:extLst>
          </p:cNvPr>
          <p:cNvPicPr>
            <a:picLocks noChangeAspect="1"/>
          </p:cNvPicPr>
          <p:nvPr/>
        </p:nvPicPr>
        <p:blipFill>
          <a:blip r:embed="rId2"/>
          <a:stretch>
            <a:fillRect/>
          </a:stretch>
        </p:blipFill>
        <p:spPr>
          <a:xfrm>
            <a:off x="6551515" y="2035190"/>
            <a:ext cx="5029200" cy="4128538"/>
          </a:xfrm>
          <a:prstGeom prst="rect">
            <a:avLst/>
          </a:prstGeom>
        </p:spPr>
      </p:pic>
      <p:pic>
        <p:nvPicPr>
          <p:cNvPr id="13" name="Picture 12" descr="Diagram of a diagram of a cell block">
            <a:extLst>
              <a:ext uri="{FF2B5EF4-FFF2-40B4-BE49-F238E27FC236}">
                <a16:creationId xmlns:a16="http://schemas.microsoft.com/office/drawing/2014/main" id="{C55B460E-97EB-422E-BED4-FF8FA0E48FDE}"/>
              </a:ext>
            </a:extLst>
          </p:cNvPr>
          <p:cNvPicPr>
            <a:picLocks noChangeAspect="1"/>
          </p:cNvPicPr>
          <p:nvPr/>
        </p:nvPicPr>
        <p:blipFill rotWithShape="1">
          <a:blip r:embed="rId3">
            <a:extLst>
              <a:ext uri="{28A0092B-C50C-407E-A947-70E740481C1C}">
                <a14:useLocalDpi xmlns:a14="http://schemas.microsoft.com/office/drawing/2010/main" val="0"/>
              </a:ext>
            </a:extLst>
          </a:blip>
          <a:srcRect t="5431" r="36854" b="48907"/>
          <a:stretch/>
        </p:blipFill>
        <p:spPr>
          <a:xfrm>
            <a:off x="609600" y="3624674"/>
            <a:ext cx="5486400" cy="2539054"/>
          </a:xfrm>
          <a:prstGeom prst="rect">
            <a:avLst/>
          </a:prstGeom>
        </p:spPr>
      </p:pic>
      <p:pic>
        <p:nvPicPr>
          <p:cNvPr id="15" name="Picture 14">
            <a:extLst>
              <a:ext uri="{FF2B5EF4-FFF2-40B4-BE49-F238E27FC236}">
                <a16:creationId xmlns:a16="http://schemas.microsoft.com/office/drawing/2014/main" id="{649C4CF4-A9B1-EA53-3BAB-BCF4985FAC91}"/>
              </a:ext>
            </a:extLst>
          </p:cNvPr>
          <p:cNvPicPr>
            <a:picLocks noChangeAspect="1"/>
          </p:cNvPicPr>
          <p:nvPr/>
        </p:nvPicPr>
        <p:blipFill rotWithShape="1">
          <a:blip r:embed="rId4"/>
          <a:srcRect t="5291" r="80535" b="84920"/>
          <a:stretch/>
        </p:blipFill>
        <p:spPr>
          <a:xfrm>
            <a:off x="611285" y="3624674"/>
            <a:ext cx="1068047" cy="248282"/>
          </a:xfrm>
          <a:prstGeom prst="rect">
            <a:avLst/>
          </a:prstGeom>
        </p:spPr>
      </p:pic>
    </p:spTree>
    <p:extLst>
      <p:ext uri="{BB962C8B-B14F-4D97-AF65-F5344CB8AC3E}">
        <p14:creationId xmlns:p14="http://schemas.microsoft.com/office/powerpoint/2010/main" val="3873543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924426" cy="772107"/>
          </a:xfrm>
          <a:solidFill>
            <a:srgbClr val="FFC000"/>
          </a:solidFill>
        </p:spPr>
        <p:txBody>
          <a:bodyPr/>
          <a:lstStyle/>
          <a:p>
            <a:r>
              <a:rPr lang="en-US" sz="3600" dirty="0">
                <a:solidFill>
                  <a:schemeClr val="tx1"/>
                </a:solidFill>
              </a:rPr>
              <a:t>Receptors: </a:t>
            </a:r>
            <a:r>
              <a:rPr lang="en-US" sz="3200" dirty="0">
                <a:solidFill>
                  <a:schemeClr val="tx1"/>
                </a:solidFill>
              </a:rPr>
              <a:t>Ion channel</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657974" y="1413962"/>
            <a:ext cx="4924426" cy="4763001"/>
          </a:xfrm>
        </p:spPr>
        <p:txBody>
          <a:bodyPr tIns="91440" bIns="91440">
            <a:normAutofit lnSpcReduction="10000"/>
          </a:bodyPr>
          <a:lstStyle/>
          <a:p>
            <a:r>
              <a:rPr lang="en-US" sz="2400" noProof="1"/>
              <a:t>Gating is the induced fit opening resulting from ligand binding or voltage alteration</a:t>
            </a:r>
            <a:endParaRPr lang="en-US" sz="2400" noProof="1">
              <a:sym typeface="Symbol" panose="05050102010706020507" pitchFamily="18" charset="2"/>
            </a:endParaRPr>
          </a:p>
          <a:p>
            <a:endParaRPr lang="en-US" sz="2400" noProof="1"/>
          </a:p>
          <a:p>
            <a:r>
              <a:rPr lang="en-US" sz="2400" noProof="1"/>
              <a:t>Glycoprotein multimers with variable composition of subunits (</a:t>
            </a:r>
            <a:r>
              <a:rPr lang="en-US" sz="2400" noProof="1">
                <a:sym typeface="Symbol" panose="05050102010706020507" pitchFamily="18" charset="2"/>
              </a:rPr>
              <a:t>,,, or )</a:t>
            </a:r>
          </a:p>
          <a:p>
            <a:endParaRPr lang="en-US" sz="2400" noProof="1">
              <a:sym typeface="Symbol" panose="05050102010706020507" pitchFamily="18" charset="2"/>
            </a:endParaRPr>
          </a:p>
          <a:p>
            <a:r>
              <a:rPr lang="en-US" sz="2400" noProof="1">
                <a:sym typeface="Symbol" panose="05050102010706020507" pitchFamily="18" charset="2"/>
              </a:rPr>
              <a:t>Trans-membrane complexes that are specific for cations or anions depending on the residues completing the tunnel through the membrane </a:t>
            </a:r>
          </a:p>
          <a:p>
            <a:endParaRPr lang="en-US" sz="2400" noProof="1"/>
          </a:p>
          <a:p>
            <a:pPr lvl="1"/>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7</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546856"/>
            <a:ext cx="2552123" cy="17462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361476"/>
            <a:ext cx="2552123"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Extracellular Receptors</a:t>
            </a: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4918282"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AF273229-6267-13D1-B633-F3CD12DDB2ED}"/>
              </a:ext>
            </a:extLst>
          </p:cNvPr>
          <p:cNvPicPr>
            <a:picLocks noChangeAspect="1"/>
          </p:cNvPicPr>
          <p:nvPr/>
        </p:nvPicPr>
        <p:blipFill>
          <a:blip r:embed="rId2"/>
          <a:stretch>
            <a:fillRect/>
          </a:stretch>
        </p:blipFill>
        <p:spPr>
          <a:xfrm>
            <a:off x="609600" y="641855"/>
            <a:ext cx="5486400" cy="1967458"/>
          </a:xfrm>
          <a:prstGeom prst="rect">
            <a:avLst/>
          </a:prstGeom>
        </p:spPr>
      </p:pic>
      <p:pic>
        <p:nvPicPr>
          <p:cNvPr id="9" name="Picture 8">
            <a:extLst>
              <a:ext uri="{FF2B5EF4-FFF2-40B4-BE49-F238E27FC236}">
                <a16:creationId xmlns:a16="http://schemas.microsoft.com/office/drawing/2014/main" id="{50847514-9866-F993-D1A2-B6FE8A24CF57}"/>
              </a:ext>
            </a:extLst>
          </p:cNvPr>
          <p:cNvPicPr>
            <a:picLocks noChangeAspect="1"/>
          </p:cNvPicPr>
          <p:nvPr/>
        </p:nvPicPr>
        <p:blipFill>
          <a:blip r:embed="rId3"/>
          <a:stretch>
            <a:fillRect/>
          </a:stretch>
        </p:blipFill>
        <p:spPr>
          <a:xfrm>
            <a:off x="609600" y="3117914"/>
            <a:ext cx="5486400" cy="2795310"/>
          </a:xfrm>
          <a:prstGeom prst="rect">
            <a:avLst/>
          </a:prstGeom>
        </p:spPr>
      </p:pic>
    </p:spTree>
    <p:extLst>
      <p:ext uri="{BB962C8B-B14F-4D97-AF65-F5344CB8AC3E}">
        <p14:creationId xmlns:p14="http://schemas.microsoft.com/office/powerpoint/2010/main" val="2295215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695825" cy="772107"/>
          </a:xfrm>
          <a:solidFill>
            <a:srgbClr val="FFC000"/>
          </a:solidFill>
        </p:spPr>
        <p:txBody>
          <a:bodyPr/>
          <a:lstStyle/>
          <a:p>
            <a:r>
              <a:rPr lang="en-US" sz="3600" dirty="0">
                <a:solidFill>
                  <a:schemeClr val="tx1"/>
                </a:solidFill>
              </a:rPr>
              <a:t>Receptors: </a:t>
            </a:r>
            <a:r>
              <a:rPr lang="en-US" sz="3200" dirty="0">
                <a:solidFill>
                  <a:schemeClr val="tx1"/>
                </a:solidFill>
              </a:rPr>
              <a:t>G-Protein</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657974" y="1405954"/>
            <a:ext cx="4695826" cy="4763001"/>
          </a:xfrm>
        </p:spPr>
        <p:txBody>
          <a:bodyPr tIns="91440" bIns="91440">
            <a:normAutofit/>
          </a:bodyPr>
          <a:lstStyle/>
          <a:p>
            <a:r>
              <a:rPr lang="en-US" sz="2200" noProof="1"/>
              <a:t>7 TM segments are responsible for spanning the membrane, ligand binding occurs on the extra cellular side, which allosterically opens the binding site for the g-protein the receptor is specific for. </a:t>
            </a:r>
            <a:endParaRPr lang="en-US" sz="2200" noProof="1">
              <a:sym typeface="Symbol" panose="05050102010706020507" pitchFamily="18" charset="2"/>
            </a:endParaRPr>
          </a:p>
          <a:p>
            <a:r>
              <a:rPr lang="en-US" sz="2200" noProof="1">
                <a:sym typeface="Symbol" panose="05050102010706020507" pitchFamily="18" charset="2"/>
              </a:rPr>
              <a:t>Fragmenting the g-protein either creates inhibtory or stimulatory effect on other membrane bound enzymes. </a:t>
            </a:r>
          </a:p>
          <a:p>
            <a:r>
              <a:rPr lang="en-US" sz="2200" noProof="1">
                <a:sym typeface="Symbol" panose="05050102010706020507" pitchFamily="18" charset="2"/>
              </a:rPr>
              <a:t>Slower than ion channels but faster than kinase receptors</a:t>
            </a:r>
          </a:p>
          <a:p>
            <a:endParaRPr lang="en-US" sz="2600" noProof="1"/>
          </a:p>
          <a:p>
            <a:endParaRPr lang="en-US" sz="2600" noProof="1"/>
          </a:p>
          <a:p>
            <a:endParaRPr lang="en-US" sz="2600" noProof="1"/>
          </a:p>
          <a:p>
            <a:endParaRPr lang="en-US" sz="2400" noProof="1"/>
          </a:p>
          <a:p>
            <a:pPr lvl="1"/>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8</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546856"/>
            <a:ext cx="2552123" cy="17462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361476"/>
            <a:ext cx="2552123"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Extracellular Receptors</a:t>
            </a: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4918282"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3143654-81D0-6471-4CBC-5141C1154405}"/>
              </a:ext>
            </a:extLst>
          </p:cNvPr>
          <p:cNvPicPr>
            <a:picLocks noChangeAspect="1"/>
          </p:cNvPicPr>
          <p:nvPr/>
        </p:nvPicPr>
        <p:blipFill>
          <a:blip r:embed="rId2"/>
          <a:stretch>
            <a:fillRect/>
          </a:stretch>
        </p:blipFill>
        <p:spPr>
          <a:xfrm>
            <a:off x="609600" y="641855"/>
            <a:ext cx="5486400" cy="2334716"/>
          </a:xfrm>
          <a:prstGeom prst="rect">
            <a:avLst/>
          </a:prstGeom>
        </p:spPr>
      </p:pic>
      <p:pic>
        <p:nvPicPr>
          <p:cNvPr id="9" name="Picture 8">
            <a:extLst>
              <a:ext uri="{FF2B5EF4-FFF2-40B4-BE49-F238E27FC236}">
                <a16:creationId xmlns:a16="http://schemas.microsoft.com/office/drawing/2014/main" id="{CD043590-A0C1-48B9-5486-216BA72D461B}"/>
              </a:ext>
            </a:extLst>
          </p:cNvPr>
          <p:cNvPicPr>
            <a:picLocks noChangeAspect="1"/>
          </p:cNvPicPr>
          <p:nvPr/>
        </p:nvPicPr>
        <p:blipFill>
          <a:blip r:embed="rId3"/>
          <a:stretch>
            <a:fillRect/>
          </a:stretch>
        </p:blipFill>
        <p:spPr>
          <a:xfrm>
            <a:off x="609600" y="3497934"/>
            <a:ext cx="5486400" cy="2252268"/>
          </a:xfrm>
          <a:prstGeom prst="rect">
            <a:avLst/>
          </a:prstGeom>
        </p:spPr>
      </p:pic>
    </p:spTree>
    <p:extLst>
      <p:ext uri="{BB962C8B-B14F-4D97-AF65-F5344CB8AC3E}">
        <p14:creationId xmlns:p14="http://schemas.microsoft.com/office/powerpoint/2010/main" val="1093486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695825" cy="772107"/>
          </a:xfrm>
          <a:solidFill>
            <a:srgbClr val="FFC000"/>
          </a:solidFill>
        </p:spPr>
        <p:txBody>
          <a:bodyPr/>
          <a:lstStyle/>
          <a:p>
            <a:r>
              <a:rPr lang="en-US" sz="3600" dirty="0">
                <a:solidFill>
                  <a:schemeClr val="tx1"/>
                </a:solidFill>
              </a:rPr>
              <a:t>Receptors: </a:t>
            </a:r>
            <a:r>
              <a:rPr lang="en-US" sz="3200" dirty="0">
                <a:solidFill>
                  <a:schemeClr val="tx1"/>
                </a:solidFill>
              </a:rPr>
              <a:t>Kinase</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657974" y="1413962"/>
            <a:ext cx="4695826" cy="4763001"/>
          </a:xfrm>
        </p:spPr>
        <p:txBody>
          <a:bodyPr tIns="91440" bIns="91440">
            <a:normAutofit/>
          </a:bodyPr>
          <a:lstStyle/>
          <a:p>
            <a:endParaRPr lang="en-US" sz="2200" noProof="1"/>
          </a:p>
          <a:p>
            <a:r>
              <a:rPr lang="en-US" sz="2200" noProof="1"/>
              <a:t>Extracellular bivalent ligand binding site with a single TM segement with a C-terminal tyrosine phosphorylation active site.</a:t>
            </a:r>
          </a:p>
          <a:p>
            <a:endParaRPr lang="en-US" sz="2200" noProof="1"/>
          </a:p>
          <a:p>
            <a:r>
              <a:rPr lang="en-US" sz="2200" noProof="1"/>
              <a:t>After dimerization and auto phosphorylation, the kinase is activated and will begin phosphorylating it’s cyctosolic targets.</a:t>
            </a:r>
          </a:p>
          <a:p>
            <a:endParaRPr lang="en-US" sz="2200" noProof="1"/>
          </a:p>
          <a:p>
            <a:pPr marL="0" indent="0">
              <a:buNone/>
            </a:pPr>
            <a:endParaRPr lang="en-US" sz="2200" noProof="1"/>
          </a:p>
          <a:p>
            <a:endParaRPr lang="en-US" sz="2400" noProof="1"/>
          </a:p>
          <a:p>
            <a:pPr lvl="1"/>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9</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546856"/>
            <a:ext cx="2552123" cy="17462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361476"/>
            <a:ext cx="2552123"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Extracellular Receptors</a:t>
            </a: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4918282"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12BEB296-8AE7-2961-4E0A-56C128BE442F}"/>
              </a:ext>
            </a:extLst>
          </p:cNvPr>
          <p:cNvPicPr>
            <a:picLocks noChangeAspect="1"/>
          </p:cNvPicPr>
          <p:nvPr/>
        </p:nvPicPr>
        <p:blipFill>
          <a:blip r:embed="rId2"/>
          <a:stretch>
            <a:fillRect/>
          </a:stretch>
        </p:blipFill>
        <p:spPr>
          <a:xfrm>
            <a:off x="659586" y="1150658"/>
            <a:ext cx="5486400" cy="2372190"/>
          </a:xfrm>
          <a:prstGeom prst="rect">
            <a:avLst/>
          </a:prstGeom>
        </p:spPr>
      </p:pic>
      <p:pic>
        <p:nvPicPr>
          <p:cNvPr id="7" name="Picture 6">
            <a:extLst>
              <a:ext uri="{FF2B5EF4-FFF2-40B4-BE49-F238E27FC236}">
                <a16:creationId xmlns:a16="http://schemas.microsoft.com/office/drawing/2014/main" id="{06A3056F-C2F4-1632-F5C9-8A7D8592AFB8}"/>
              </a:ext>
            </a:extLst>
          </p:cNvPr>
          <p:cNvPicPr>
            <a:picLocks noChangeAspect="1"/>
          </p:cNvPicPr>
          <p:nvPr/>
        </p:nvPicPr>
        <p:blipFill>
          <a:blip r:embed="rId3"/>
          <a:stretch>
            <a:fillRect/>
          </a:stretch>
        </p:blipFill>
        <p:spPr>
          <a:xfrm>
            <a:off x="659110" y="4213693"/>
            <a:ext cx="5486876" cy="1493649"/>
          </a:xfrm>
          <a:prstGeom prst="rect">
            <a:avLst/>
          </a:prstGeom>
        </p:spPr>
      </p:pic>
    </p:spTree>
    <p:extLst>
      <p:ext uri="{BB962C8B-B14F-4D97-AF65-F5344CB8AC3E}">
        <p14:creationId xmlns:p14="http://schemas.microsoft.com/office/powerpoint/2010/main" val="1402269958"/>
      </p:ext>
    </p:extLst>
  </p:cSld>
  <p:clrMapOvr>
    <a:masterClrMapping/>
  </p:clrMapOvr>
</p:sld>
</file>

<file path=ppt/theme/theme1.xml><?xml version="1.0" encoding="utf-8"?>
<a:theme xmlns:a="http://schemas.openxmlformats.org/drawingml/2006/main" name="Office Theme">
  <a:themeElements>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fontScheme name="MS Surge Teach Light and Dark">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67543618_win32_fixed.potx" id="{ADAA76EA-DF5A-4461-9F55-FB2239CA5BEE}" vid="{736839AE-787B-453A-8CE5-01202B88CD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ppt/theme/themeOverride2.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docProps/app.xml><?xml version="1.0" encoding="utf-8"?>
<Properties xmlns="http://schemas.openxmlformats.org/officeDocument/2006/extended-properties" xmlns:vt="http://schemas.openxmlformats.org/officeDocument/2006/docPropsVTypes">
  <Template>Corporate teach a course</Template>
  <TotalTime>6127</TotalTime>
  <Words>761</Words>
  <Application>Microsoft Office PowerPoint</Application>
  <PresentationFormat>Widescreen</PresentationFormat>
  <Paragraphs>127</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Wingdings</vt:lpstr>
      <vt:lpstr>Office Theme</vt:lpstr>
      <vt:lpstr>CHEM 418</vt:lpstr>
      <vt:lpstr>Drug Targets       Receptors: Structure and Function     </vt:lpstr>
      <vt:lpstr>Receptors as Drug Targets</vt:lpstr>
      <vt:lpstr>Discussion Topics </vt:lpstr>
      <vt:lpstr>Receptor Essentials</vt:lpstr>
      <vt:lpstr>Receptors: Ion channel</vt:lpstr>
      <vt:lpstr>Receptors: Ion channel</vt:lpstr>
      <vt:lpstr>Receptors: G-Protein</vt:lpstr>
      <vt:lpstr>Receptors: Kinase</vt:lpstr>
      <vt:lpstr>Receptors: Kinase</vt:lpstr>
      <vt:lpstr>Receptors: Variability</vt:lpstr>
      <vt:lpstr>Intracellular</vt:lpstr>
      <vt:lpstr>Receptors as Drug Targets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 a Course</dc:title>
  <dc:creator>dj black</dc:creator>
  <cp:lastModifiedBy>dj black</cp:lastModifiedBy>
  <cp:revision>8</cp:revision>
  <dcterms:created xsi:type="dcterms:W3CDTF">2023-08-11T18:53:40Z</dcterms:created>
  <dcterms:modified xsi:type="dcterms:W3CDTF">2023-08-31T13:42:08Z</dcterms:modified>
</cp:coreProperties>
</file>