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57" r:id="rId3"/>
    <p:sldId id="269" r:id="rId4"/>
    <p:sldId id="259" r:id="rId5"/>
    <p:sldId id="282" r:id="rId6"/>
    <p:sldId id="286" r:id="rId7"/>
    <p:sldId id="279" r:id="rId8"/>
    <p:sldId id="289" r:id="rId9"/>
    <p:sldId id="291" r:id="rId10"/>
    <p:sldId id="288" r:id="rId11"/>
    <p:sldId id="295" r:id="rId12"/>
    <p:sldId id="296" r:id="rId13"/>
    <p:sldId id="261" r:id="rId14"/>
    <p:sldId id="297" r:id="rId15"/>
    <p:sldId id="299" r:id="rId16"/>
    <p:sldId id="263" r:id="rId17"/>
    <p:sldId id="29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981A45-7527-4147-988F-6569FE17DBC9}" v="30" dt="2023-08-31T15:05:00.2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712" autoAdjust="0"/>
  </p:normalViewPr>
  <p:slideViewPr>
    <p:cSldViewPr snapToGrid="0">
      <p:cViewPr varScale="1">
        <p:scale>
          <a:sx n="87" d="100"/>
          <a:sy n="87" d="100"/>
        </p:scale>
        <p:origin x="76" y="500"/>
      </p:cViewPr>
      <p:guideLst/>
    </p:cSldViewPr>
  </p:slideViewPr>
  <p:notesTextViewPr>
    <p:cViewPr>
      <p:scale>
        <a:sx n="1" d="1"/>
        <a:sy n="1" d="1"/>
      </p:scale>
      <p:origin x="0" y="0"/>
    </p:cViewPr>
  </p:notesTextViewPr>
  <p:notesViewPr>
    <p:cSldViewPr snapToGrid="0" showGuides="1">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j black" userId="69d04372833c53a2" providerId="LiveId" clId="{B4981A45-7527-4147-988F-6569FE17DBC9}"/>
    <pc:docChg chg="undo custSel addSld delSld modSld sldOrd">
      <pc:chgData name="dj black" userId="69d04372833c53a2" providerId="LiveId" clId="{B4981A45-7527-4147-988F-6569FE17DBC9}" dt="2023-08-31T15:18:14.756" v="14361" actId="20577"/>
      <pc:docMkLst>
        <pc:docMk/>
      </pc:docMkLst>
      <pc:sldChg chg="modSp mod">
        <pc:chgData name="dj black" userId="69d04372833c53a2" providerId="LiveId" clId="{B4981A45-7527-4147-988F-6569FE17DBC9}" dt="2023-08-28T15:35:28.009" v="1476" actId="20577"/>
        <pc:sldMkLst>
          <pc:docMk/>
          <pc:sldMk cId="4080338747" sldId="257"/>
        </pc:sldMkLst>
        <pc:spChg chg="mod">
          <ac:chgData name="dj black" userId="69d04372833c53a2" providerId="LiveId" clId="{B4981A45-7527-4147-988F-6569FE17DBC9}" dt="2023-08-22T16:12:25.780" v="49" actId="20577"/>
          <ac:spMkLst>
            <pc:docMk/>
            <pc:sldMk cId="4080338747" sldId="257"/>
            <ac:spMk id="2" creationId="{C8F58AE6-56F6-44E8-8BBF-23277B1773E4}"/>
          </ac:spMkLst>
        </pc:spChg>
        <pc:spChg chg="mod">
          <ac:chgData name="dj black" userId="69d04372833c53a2" providerId="LiveId" clId="{B4981A45-7527-4147-988F-6569FE17DBC9}" dt="2023-08-28T15:34:55.705" v="1420" actId="20577"/>
          <ac:spMkLst>
            <pc:docMk/>
            <pc:sldMk cId="4080338747" sldId="257"/>
            <ac:spMk id="9" creationId="{97BF3ABE-605D-DAAA-0ECB-1F7E389F2E5B}"/>
          </ac:spMkLst>
        </pc:spChg>
        <pc:spChg chg="mod">
          <ac:chgData name="dj black" userId="69d04372833c53a2" providerId="LiveId" clId="{B4981A45-7527-4147-988F-6569FE17DBC9}" dt="2023-08-28T15:35:22.080" v="1469" actId="20577"/>
          <ac:spMkLst>
            <pc:docMk/>
            <pc:sldMk cId="4080338747" sldId="257"/>
            <ac:spMk id="13" creationId="{695DD8A9-7B3E-FB9C-92D6-180A67DF04BF}"/>
          </ac:spMkLst>
        </pc:spChg>
        <pc:spChg chg="mod">
          <ac:chgData name="dj black" userId="69d04372833c53a2" providerId="LiveId" clId="{B4981A45-7527-4147-988F-6569FE17DBC9}" dt="2023-08-28T15:35:28.009" v="1476" actId="20577"/>
          <ac:spMkLst>
            <pc:docMk/>
            <pc:sldMk cId="4080338747" sldId="257"/>
            <ac:spMk id="16" creationId="{5BB67FDF-6B33-35D8-60A6-40E62CE16140}"/>
          </ac:spMkLst>
        </pc:spChg>
      </pc:sldChg>
      <pc:sldChg chg="modSp mod">
        <pc:chgData name="dj black" userId="69d04372833c53a2" providerId="LiveId" clId="{B4981A45-7527-4147-988F-6569FE17DBC9}" dt="2023-08-31T13:56:01.620" v="10284" actId="20577"/>
        <pc:sldMkLst>
          <pc:docMk/>
          <pc:sldMk cId="3089782522" sldId="259"/>
        </pc:sldMkLst>
        <pc:spChg chg="mod">
          <ac:chgData name="dj black" userId="69d04372833c53a2" providerId="LiveId" clId="{B4981A45-7527-4147-988F-6569FE17DBC9}" dt="2023-08-31T13:56:01.620" v="10284" actId="20577"/>
          <ac:spMkLst>
            <pc:docMk/>
            <pc:sldMk cId="3089782522" sldId="259"/>
            <ac:spMk id="8" creationId="{34490EE2-6787-382C-C3BC-4625B59AB995}"/>
          </ac:spMkLst>
        </pc:spChg>
      </pc:sldChg>
      <pc:sldChg chg="addSp delSp modSp mod ord">
        <pc:chgData name="dj black" userId="69d04372833c53a2" providerId="LiveId" clId="{B4981A45-7527-4147-988F-6569FE17DBC9}" dt="2023-08-31T14:35:29.634" v="12640" actId="255"/>
        <pc:sldMkLst>
          <pc:docMk/>
          <pc:sldMk cId="3879804219" sldId="261"/>
        </pc:sldMkLst>
        <pc:spChg chg="mod">
          <ac:chgData name="dj black" userId="69d04372833c53a2" providerId="LiveId" clId="{B4981A45-7527-4147-988F-6569FE17DBC9}" dt="2023-08-31T14:13:00.456" v="11216" actId="20577"/>
          <ac:spMkLst>
            <pc:docMk/>
            <pc:sldMk cId="3879804219" sldId="261"/>
            <ac:spMk id="5" creationId="{C8855392-9FED-4979-8AC6-A73037648D43}"/>
          </ac:spMkLst>
        </pc:spChg>
        <pc:spChg chg="mod">
          <ac:chgData name="dj black" userId="69d04372833c53a2" providerId="LiveId" clId="{B4981A45-7527-4147-988F-6569FE17DBC9}" dt="2023-08-31T14:13:42.683" v="11227" actId="14100"/>
          <ac:spMkLst>
            <pc:docMk/>
            <pc:sldMk cId="3879804219" sldId="261"/>
            <ac:spMk id="8" creationId="{5FE2B34C-7760-453F-8A81-50335F1BD6C4}"/>
          </ac:spMkLst>
        </pc:spChg>
        <pc:spChg chg="mod">
          <ac:chgData name="dj black" userId="69d04372833c53a2" providerId="LiveId" clId="{B4981A45-7527-4147-988F-6569FE17DBC9}" dt="2023-08-31T14:13:37.564" v="11226" actId="20577"/>
          <ac:spMkLst>
            <pc:docMk/>
            <pc:sldMk cId="3879804219" sldId="261"/>
            <ac:spMk id="13" creationId="{EEC3D0FF-B59D-47D4-8EEE-5EF3EA7C3CC0}"/>
          </ac:spMkLst>
        </pc:spChg>
        <pc:spChg chg="mod">
          <ac:chgData name="dj black" userId="69d04372833c53a2" providerId="LiveId" clId="{B4981A45-7527-4147-988F-6569FE17DBC9}" dt="2023-08-31T14:27:04.987" v="12385" actId="20577"/>
          <ac:spMkLst>
            <pc:docMk/>
            <pc:sldMk cId="3879804219" sldId="261"/>
            <ac:spMk id="15" creationId="{D3AFF705-E7FA-6D21-D491-79889F04DAFF}"/>
          </ac:spMkLst>
        </pc:spChg>
        <pc:spChg chg="mod">
          <ac:chgData name="dj black" userId="69d04372833c53a2" providerId="LiveId" clId="{B4981A45-7527-4147-988F-6569FE17DBC9}" dt="2023-08-31T14:13:50.227" v="11228" actId="1076"/>
          <ac:spMkLst>
            <pc:docMk/>
            <pc:sldMk cId="3879804219" sldId="261"/>
            <ac:spMk id="17" creationId="{C1168A37-F12A-42E8-A95E-69747461C003}"/>
          </ac:spMkLst>
        </pc:spChg>
        <pc:spChg chg="del mod">
          <ac:chgData name="dj black" userId="69d04372833c53a2" providerId="LiveId" clId="{B4981A45-7527-4147-988F-6569FE17DBC9}" dt="2023-08-31T14:16:27.866" v="11295" actId="478"/>
          <ac:spMkLst>
            <pc:docMk/>
            <pc:sldMk cId="3879804219" sldId="261"/>
            <ac:spMk id="20" creationId="{C159784E-C860-E25E-7653-51A7BB406528}"/>
          </ac:spMkLst>
        </pc:spChg>
        <pc:spChg chg="mod">
          <ac:chgData name="dj black" userId="69d04372833c53a2" providerId="LiveId" clId="{B4981A45-7527-4147-988F-6569FE17DBC9}" dt="2023-08-31T14:35:29.634" v="12640" actId="255"/>
          <ac:spMkLst>
            <pc:docMk/>
            <pc:sldMk cId="3879804219" sldId="261"/>
            <ac:spMk id="23" creationId="{605596FC-9755-191A-37F8-2623CB419024}"/>
          </ac:spMkLst>
        </pc:spChg>
        <pc:picChg chg="del">
          <ac:chgData name="dj black" userId="69d04372833c53a2" providerId="LiveId" clId="{B4981A45-7527-4147-988F-6569FE17DBC9}" dt="2023-08-31T14:15:31.631" v="11231" actId="478"/>
          <ac:picMkLst>
            <pc:docMk/>
            <pc:sldMk cId="3879804219" sldId="261"/>
            <ac:picMk id="2" creationId="{98B0DC8C-A070-DD61-21B4-49AD8E75F361}"/>
          </ac:picMkLst>
        </pc:picChg>
        <pc:picChg chg="add mod">
          <ac:chgData name="dj black" userId="69d04372833c53a2" providerId="LiveId" clId="{B4981A45-7527-4147-988F-6569FE17DBC9}" dt="2023-08-31T14:21:15.434" v="11903" actId="1076"/>
          <ac:picMkLst>
            <pc:docMk/>
            <pc:sldMk cId="3879804219" sldId="261"/>
            <ac:picMk id="3" creationId="{EA14477E-5481-9B4D-CA3B-E6E790534548}"/>
          </ac:picMkLst>
        </pc:picChg>
        <pc:picChg chg="add mod">
          <ac:chgData name="dj black" userId="69d04372833c53a2" providerId="LiveId" clId="{B4981A45-7527-4147-988F-6569FE17DBC9}" dt="2023-08-31T14:27:09.360" v="12386" actId="1076"/>
          <ac:picMkLst>
            <pc:docMk/>
            <pc:sldMk cId="3879804219" sldId="261"/>
            <ac:picMk id="6" creationId="{51B2EFED-8AA4-951F-6F60-644FDD1C7248}"/>
          </ac:picMkLst>
        </pc:picChg>
        <pc:picChg chg="del">
          <ac:chgData name="dj black" userId="69d04372833c53a2" providerId="LiveId" clId="{B4981A45-7527-4147-988F-6569FE17DBC9}" dt="2023-08-31T14:15:33.662" v="11232" actId="478"/>
          <ac:picMkLst>
            <pc:docMk/>
            <pc:sldMk cId="3879804219" sldId="261"/>
            <ac:picMk id="10" creationId="{5510D78E-5425-F9C6-EBEC-AB1D3E860102}"/>
          </ac:picMkLst>
        </pc:picChg>
        <pc:picChg chg="del">
          <ac:chgData name="dj black" userId="69d04372833c53a2" providerId="LiveId" clId="{B4981A45-7527-4147-988F-6569FE17DBC9}" dt="2023-08-31T14:15:36.022" v="11233" actId="478"/>
          <ac:picMkLst>
            <pc:docMk/>
            <pc:sldMk cId="3879804219" sldId="261"/>
            <ac:picMk id="12" creationId="{C9F0070D-AEB6-E1DE-118F-E172311E7B28}"/>
          </ac:picMkLst>
        </pc:picChg>
        <pc:picChg chg="del">
          <ac:chgData name="dj black" userId="69d04372833c53a2" providerId="LiveId" clId="{B4981A45-7527-4147-988F-6569FE17DBC9}" dt="2023-08-31T14:15:38.033" v="11234" actId="478"/>
          <ac:picMkLst>
            <pc:docMk/>
            <pc:sldMk cId="3879804219" sldId="261"/>
            <ac:picMk id="14" creationId="{D94990F2-0C18-9ABB-C600-3C3D7233BE63}"/>
          </ac:picMkLst>
        </pc:picChg>
      </pc:sldChg>
      <pc:sldChg chg="modSp mod">
        <pc:chgData name="dj black" userId="69d04372833c53a2" providerId="LiveId" clId="{B4981A45-7527-4147-988F-6569FE17DBC9}" dt="2023-08-31T14:10:51.161" v="11191" actId="20577"/>
        <pc:sldMkLst>
          <pc:docMk/>
          <pc:sldMk cId="613291450" sldId="263"/>
        </pc:sldMkLst>
        <pc:spChg chg="mod">
          <ac:chgData name="dj black" userId="69d04372833c53a2" providerId="LiveId" clId="{B4981A45-7527-4147-988F-6569FE17DBC9}" dt="2023-08-30T20:36:50.880" v="5334" actId="6549"/>
          <ac:spMkLst>
            <pc:docMk/>
            <pc:sldMk cId="613291450" sldId="263"/>
            <ac:spMk id="2" creationId="{C8F58AE6-56F6-44E8-8BBF-23277B1773E4}"/>
          </ac:spMkLst>
        </pc:spChg>
        <pc:spChg chg="mod">
          <ac:chgData name="dj black" userId="69d04372833c53a2" providerId="LiveId" clId="{B4981A45-7527-4147-988F-6569FE17DBC9}" dt="2023-08-31T14:10:51.161" v="11191" actId="20577"/>
          <ac:spMkLst>
            <pc:docMk/>
            <pc:sldMk cId="613291450" sldId="263"/>
            <ac:spMk id="4" creationId="{8B863B31-6429-468C-9624-0D0BBDBACA62}"/>
          </ac:spMkLst>
        </pc:spChg>
      </pc:sldChg>
      <pc:sldChg chg="modSp mod">
        <pc:chgData name="dj black" userId="69d04372833c53a2" providerId="LiveId" clId="{B4981A45-7527-4147-988F-6569FE17DBC9}" dt="2023-08-31T14:06:30.954" v="11024" actId="20577"/>
        <pc:sldMkLst>
          <pc:docMk/>
          <pc:sldMk cId="3139664527" sldId="269"/>
        </pc:sldMkLst>
        <pc:spChg chg="mod">
          <ac:chgData name="dj black" userId="69d04372833c53a2" providerId="LiveId" clId="{B4981A45-7527-4147-988F-6569FE17DBC9}" dt="2023-08-28T14:59:31.245" v="96" actId="20577"/>
          <ac:spMkLst>
            <pc:docMk/>
            <pc:sldMk cId="3139664527" sldId="269"/>
            <ac:spMk id="2" creationId="{C8F58AE6-56F6-44E8-8BBF-23277B1773E4}"/>
          </ac:spMkLst>
        </pc:spChg>
        <pc:spChg chg="mod">
          <ac:chgData name="dj black" userId="69d04372833c53a2" providerId="LiveId" clId="{B4981A45-7527-4147-988F-6569FE17DBC9}" dt="2023-08-31T14:06:30.954" v="11024" actId="20577"/>
          <ac:spMkLst>
            <pc:docMk/>
            <pc:sldMk cId="3139664527" sldId="269"/>
            <ac:spMk id="4" creationId="{8B863B31-6429-468C-9624-0D0BBDBACA62}"/>
          </ac:spMkLst>
        </pc:spChg>
      </pc:sldChg>
      <pc:sldChg chg="addSp delSp modSp mod ord">
        <pc:chgData name="dj black" userId="69d04372833c53a2" providerId="LiveId" clId="{B4981A45-7527-4147-988F-6569FE17DBC9}" dt="2023-08-30T20:06:24.834" v="2264" actId="20577"/>
        <pc:sldMkLst>
          <pc:docMk/>
          <pc:sldMk cId="3985073056" sldId="279"/>
        </pc:sldMkLst>
        <pc:spChg chg="mod">
          <ac:chgData name="dj black" userId="69d04372833c53a2" providerId="LiveId" clId="{B4981A45-7527-4147-988F-6569FE17DBC9}" dt="2023-08-28T15:40:54.822" v="1534" actId="947"/>
          <ac:spMkLst>
            <pc:docMk/>
            <pc:sldMk cId="3985073056" sldId="279"/>
            <ac:spMk id="2" creationId="{E199600F-A17E-4354-A7AB-0CC2A43A9354}"/>
          </ac:spMkLst>
        </pc:spChg>
        <pc:spChg chg="mod">
          <ac:chgData name="dj black" userId="69d04372833c53a2" providerId="LiveId" clId="{B4981A45-7527-4147-988F-6569FE17DBC9}" dt="2023-08-30T20:06:24.834" v="2264" actId="20577"/>
          <ac:spMkLst>
            <pc:docMk/>
            <pc:sldMk cId="3985073056" sldId="279"/>
            <ac:spMk id="3" creationId="{FA6A4B49-27C8-46B6-8B11-AD7E8F615E2C}"/>
          </ac:spMkLst>
        </pc:spChg>
        <pc:spChg chg="mod">
          <ac:chgData name="dj black" userId="69d04372833c53a2" providerId="LiveId" clId="{B4981A45-7527-4147-988F-6569FE17DBC9}" dt="2023-08-28T15:39:18.813" v="1517" actId="20577"/>
          <ac:spMkLst>
            <pc:docMk/>
            <pc:sldMk cId="3985073056" sldId="279"/>
            <ac:spMk id="6" creationId="{2F3485B5-2745-C391-E531-BD89858815DB}"/>
          </ac:spMkLst>
        </pc:spChg>
        <pc:spChg chg="mod">
          <ac:chgData name="dj black" userId="69d04372833c53a2" providerId="LiveId" clId="{B4981A45-7527-4147-988F-6569FE17DBC9}" dt="2023-08-28T15:34:31.501" v="1409" actId="1038"/>
          <ac:spMkLst>
            <pc:docMk/>
            <pc:sldMk cId="3985073056" sldId="279"/>
            <ac:spMk id="14" creationId="{1D0A4E21-00BC-4451-94C9-943503852954}"/>
          </ac:spMkLst>
        </pc:spChg>
        <pc:spChg chg="mod">
          <ac:chgData name="dj black" userId="69d04372833c53a2" providerId="LiveId" clId="{B4981A45-7527-4147-988F-6569FE17DBC9}" dt="2023-08-28T15:34:19.045" v="1338" actId="14100"/>
          <ac:spMkLst>
            <pc:docMk/>
            <pc:sldMk cId="3985073056" sldId="279"/>
            <ac:spMk id="15" creationId="{3A7D6C67-AA49-58A1-A2DA-9969B9914D2B}"/>
          </ac:spMkLst>
        </pc:spChg>
        <pc:picChg chg="del">
          <ac:chgData name="dj black" userId="69d04372833c53a2" providerId="LiveId" clId="{B4981A45-7527-4147-988F-6569FE17DBC9}" dt="2023-08-28T15:41:54.430" v="1575" actId="478"/>
          <ac:picMkLst>
            <pc:docMk/>
            <pc:sldMk cId="3985073056" sldId="279"/>
            <ac:picMk id="4" creationId="{57A12515-A9BB-6269-7E45-54F14B751613}"/>
          </ac:picMkLst>
        </pc:picChg>
        <pc:picChg chg="del">
          <ac:chgData name="dj black" userId="69d04372833c53a2" providerId="LiveId" clId="{B4981A45-7527-4147-988F-6569FE17DBC9}" dt="2023-08-28T15:41:53.468" v="1574" actId="478"/>
          <ac:picMkLst>
            <pc:docMk/>
            <pc:sldMk cId="3985073056" sldId="279"/>
            <ac:picMk id="7" creationId="{5FBDE233-10D2-03F9-82DB-963799244604}"/>
          </ac:picMkLst>
        </pc:picChg>
        <pc:picChg chg="add mod">
          <ac:chgData name="dj black" userId="69d04372833c53a2" providerId="LiveId" clId="{B4981A45-7527-4147-988F-6569FE17DBC9}" dt="2023-08-28T15:46:06.395" v="1795" actId="1076"/>
          <ac:picMkLst>
            <pc:docMk/>
            <pc:sldMk cId="3985073056" sldId="279"/>
            <ac:picMk id="10" creationId="{6CA923F3-4E6D-E766-767C-BE6C4A1F2342}"/>
          </ac:picMkLst>
        </pc:picChg>
      </pc:sldChg>
      <pc:sldChg chg="addSp delSp modSp mod">
        <pc:chgData name="dj black" userId="69d04372833c53a2" providerId="LiveId" clId="{B4981A45-7527-4147-988F-6569FE17DBC9}" dt="2023-08-31T13:56:14.149" v="10286" actId="313"/>
        <pc:sldMkLst>
          <pc:docMk/>
          <pc:sldMk cId="2295215109" sldId="282"/>
        </pc:sldMkLst>
        <pc:spChg chg="mod">
          <ac:chgData name="dj black" userId="69d04372833c53a2" providerId="LiveId" clId="{B4981A45-7527-4147-988F-6569FE17DBC9}" dt="2023-08-28T15:31:42.697" v="1311" actId="255"/>
          <ac:spMkLst>
            <pc:docMk/>
            <pc:sldMk cId="2295215109" sldId="282"/>
            <ac:spMk id="3" creationId="{CDDC5365-EA36-45A8-8DBD-A6D8461EB21D}"/>
          </ac:spMkLst>
        </pc:spChg>
        <pc:spChg chg="mod">
          <ac:chgData name="dj black" userId="69d04372833c53a2" providerId="LiveId" clId="{B4981A45-7527-4147-988F-6569FE17DBC9}" dt="2023-08-31T13:56:14.149" v="10286" actId="313"/>
          <ac:spMkLst>
            <pc:docMk/>
            <pc:sldMk cId="2295215109" sldId="282"/>
            <ac:spMk id="4" creationId="{0D250B89-C4D5-43CB-81F0-EFF4588D7E45}"/>
          </ac:spMkLst>
        </pc:spChg>
        <pc:spChg chg="mod">
          <ac:chgData name="dj black" userId="69d04372833c53a2" providerId="LiveId" clId="{B4981A45-7527-4147-988F-6569FE17DBC9}" dt="2023-08-28T15:08:56.660" v="588" actId="207"/>
          <ac:spMkLst>
            <pc:docMk/>
            <pc:sldMk cId="2295215109" sldId="282"/>
            <ac:spMk id="11" creationId="{08D655AF-5DBD-4954-B607-48D1914FC7DE}"/>
          </ac:spMkLst>
        </pc:spChg>
        <pc:spChg chg="mod">
          <ac:chgData name="dj black" userId="69d04372833c53a2" providerId="LiveId" clId="{B4981A45-7527-4147-988F-6569FE17DBC9}" dt="2023-08-28T15:07:55.045" v="476" actId="14100"/>
          <ac:spMkLst>
            <pc:docMk/>
            <pc:sldMk cId="2295215109" sldId="282"/>
            <ac:spMk id="12" creationId="{EAE7730F-1A0D-4B11-BA09-6A6CAA96FE12}"/>
          </ac:spMkLst>
        </pc:spChg>
        <pc:spChg chg="mod">
          <ac:chgData name="dj black" userId="69d04372833c53a2" providerId="LiveId" clId="{B4981A45-7527-4147-988F-6569FE17DBC9}" dt="2023-08-28T15:08:19.455" v="549" actId="1035"/>
          <ac:spMkLst>
            <pc:docMk/>
            <pc:sldMk cId="2295215109" sldId="282"/>
            <ac:spMk id="16" creationId="{C2887229-F913-4F63-8EC5-03C72B9082F4}"/>
          </ac:spMkLst>
        </pc:spChg>
        <pc:picChg chg="add mod">
          <ac:chgData name="dj black" userId="69d04372833c53a2" providerId="LiveId" clId="{B4981A45-7527-4147-988F-6569FE17DBC9}" dt="2023-08-28T15:17:40.536" v="878" actId="1076"/>
          <ac:picMkLst>
            <pc:docMk/>
            <pc:sldMk cId="2295215109" sldId="282"/>
            <ac:picMk id="2" creationId="{15230B26-BDC1-F416-B279-4BB21C929E32}"/>
          </ac:picMkLst>
        </pc:picChg>
        <pc:picChg chg="del">
          <ac:chgData name="dj black" userId="69d04372833c53a2" providerId="LiveId" clId="{B4981A45-7527-4147-988F-6569FE17DBC9}" dt="2023-08-28T15:09:28.156" v="612" actId="478"/>
          <ac:picMkLst>
            <pc:docMk/>
            <pc:sldMk cId="2295215109" sldId="282"/>
            <ac:picMk id="8" creationId="{AF273229-6267-13D1-B633-F3CD12DDB2ED}"/>
          </ac:picMkLst>
        </pc:picChg>
        <pc:picChg chg="del">
          <ac:chgData name="dj black" userId="69d04372833c53a2" providerId="LiveId" clId="{B4981A45-7527-4147-988F-6569FE17DBC9}" dt="2023-08-28T15:09:29.009" v="613" actId="478"/>
          <ac:picMkLst>
            <pc:docMk/>
            <pc:sldMk cId="2295215109" sldId="282"/>
            <ac:picMk id="9" creationId="{50847514-9866-F993-D1A2-B6FE8A24CF57}"/>
          </ac:picMkLst>
        </pc:picChg>
      </pc:sldChg>
      <pc:sldChg chg="add del">
        <pc:chgData name="dj black" userId="69d04372833c53a2" providerId="LiveId" clId="{B4981A45-7527-4147-988F-6569FE17DBC9}" dt="2023-08-28T15:38:30.100" v="1504" actId="47"/>
        <pc:sldMkLst>
          <pc:docMk/>
          <pc:sldMk cId="1815768102" sldId="283"/>
        </pc:sldMkLst>
      </pc:sldChg>
      <pc:sldChg chg="del">
        <pc:chgData name="dj black" userId="69d04372833c53a2" providerId="LiveId" clId="{B4981A45-7527-4147-988F-6569FE17DBC9}" dt="2023-08-28T15:38:34.726" v="1505" actId="47"/>
        <pc:sldMkLst>
          <pc:docMk/>
          <pc:sldMk cId="1402269958" sldId="285"/>
        </pc:sldMkLst>
      </pc:sldChg>
      <pc:sldChg chg="addSp delSp modSp add mod">
        <pc:chgData name="dj black" userId="69d04372833c53a2" providerId="LiveId" clId="{B4981A45-7527-4147-988F-6569FE17DBC9}" dt="2023-08-28T15:31:24.698" v="1303" actId="207"/>
        <pc:sldMkLst>
          <pc:docMk/>
          <pc:sldMk cId="136710157" sldId="286"/>
        </pc:sldMkLst>
        <pc:spChg chg="mod">
          <ac:chgData name="dj black" userId="69d04372833c53a2" providerId="LiveId" clId="{B4981A45-7527-4147-988F-6569FE17DBC9}" dt="2023-08-28T15:31:24.698" v="1303" actId="207"/>
          <ac:spMkLst>
            <pc:docMk/>
            <pc:sldMk cId="136710157" sldId="286"/>
            <ac:spMk id="3" creationId="{CDDC5365-EA36-45A8-8DBD-A6D8461EB21D}"/>
          </ac:spMkLst>
        </pc:spChg>
        <pc:spChg chg="mod">
          <ac:chgData name="dj black" userId="69d04372833c53a2" providerId="LiveId" clId="{B4981A45-7527-4147-988F-6569FE17DBC9}" dt="2023-08-28T15:17:00.303" v="874" actId="255"/>
          <ac:spMkLst>
            <pc:docMk/>
            <pc:sldMk cId="136710157" sldId="286"/>
            <ac:spMk id="4" creationId="{0D250B89-C4D5-43CB-81F0-EFF4588D7E45}"/>
          </ac:spMkLst>
        </pc:spChg>
        <pc:picChg chg="del">
          <ac:chgData name="dj black" userId="69d04372833c53a2" providerId="LiveId" clId="{B4981A45-7527-4147-988F-6569FE17DBC9}" dt="2023-08-28T15:11:55.159" v="667" actId="478"/>
          <ac:picMkLst>
            <pc:docMk/>
            <pc:sldMk cId="136710157" sldId="286"/>
            <ac:picMk id="2" creationId="{15230B26-BDC1-F416-B279-4BB21C929E32}"/>
          </ac:picMkLst>
        </pc:picChg>
        <pc:picChg chg="add mod">
          <ac:chgData name="dj black" userId="69d04372833c53a2" providerId="LiveId" clId="{B4981A45-7527-4147-988F-6569FE17DBC9}" dt="2023-08-28T15:16:30.622" v="871" actId="1076"/>
          <ac:picMkLst>
            <pc:docMk/>
            <pc:sldMk cId="136710157" sldId="286"/>
            <ac:picMk id="6" creationId="{294538D0-01FF-1D39-778F-879886E59BBD}"/>
          </ac:picMkLst>
        </pc:picChg>
      </pc:sldChg>
      <pc:sldChg chg="add del">
        <pc:chgData name="dj black" userId="69d04372833c53a2" providerId="LiveId" clId="{B4981A45-7527-4147-988F-6569FE17DBC9}" dt="2023-08-28T15:38:41.714" v="1506" actId="47"/>
        <pc:sldMkLst>
          <pc:docMk/>
          <pc:sldMk cId="1161430200" sldId="287"/>
        </pc:sldMkLst>
      </pc:sldChg>
      <pc:sldChg chg="addSp delSp modSp add mod">
        <pc:chgData name="dj black" userId="69d04372833c53a2" providerId="LiveId" clId="{B4981A45-7527-4147-988F-6569FE17DBC9}" dt="2023-08-30T21:13:45.048" v="6734" actId="1076"/>
        <pc:sldMkLst>
          <pc:docMk/>
          <pc:sldMk cId="4181136749" sldId="288"/>
        </pc:sldMkLst>
        <pc:spChg chg="mod">
          <ac:chgData name="dj black" userId="69d04372833c53a2" providerId="LiveId" clId="{B4981A45-7527-4147-988F-6569FE17DBC9}" dt="2023-08-30T21:04:18.437" v="6428" actId="20577"/>
          <ac:spMkLst>
            <pc:docMk/>
            <pc:sldMk cId="4181136749" sldId="288"/>
            <ac:spMk id="2" creationId="{E199600F-A17E-4354-A7AB-0CC2A43A9354}"/>
          </ac:spMkLst>
        </pc:spChg>
        <pc:spChg chg="mod">
          <ac:chgData name="dj black" userId="69d04372833c53a2" providerId="LiveId" clId="{B4981A45-7527-4147-988F-6569FE17DBC9}" dt="2023-08-30T21:13:43.081" v="6733" actId="1076"/>
          <ac:spMkLst>
            <pc:docMk/>
            <pc:sldMk cId="4181136749" sldId="288"/>
            <ac:spMk id="3" creationId="{FA6A4B49-27C8-46B6-8B11-AD7E8F615E2C}"/>
          </ac:spMkLst>
        </pc:spChg>
        <pc:spChg chg="mod">
          <ac:chgData name="dj black" userId="69d04372833c53a2" providerId="LiveId" clId="{B4981A45-7527-4147-988F-6569FE17DBC9}" dt="2023-08-28T15:37:54.065" v="1501" actId="1035"/>
          <ac:spMkLst>
            <pc:docMk/>
            <pc:sldMk cId="4181136749" sldId="288"/>
            <ac:spMk id="14" creationId="{1D0A4E21-00BC-4451-94C9-943503852954}"/>
          </ac:spMkLst>
        </pc:spChg>
        <pc:spChg chg="mod">
          <ac:chgData name="dj black" userId="69d04372833c53a2" providerId="LiveId" clId="{B4981A45-7527-4147-988F-6569FE17DBC9}" dt="2023-08-28T15:39:30.758" v="1527" actId="20577"/>
          <ac:spMkLst>
            <pc:docMk/>
            <pc:sldMk cId="4181136749" sldId="288"/>
            <ac:spMk id="15" creationId="{3A7D6C67-AA49-58A1-A2DA-9969B9914D2B}"/>
          </ac:spMkLst>
        </pc:spChg>
        <pc:picChg chg="del">
          <ac:chgData name="dj black" userId="69d04372833c53a2" providerId="LiveId" clId="{B4981A45-7527-4147-988F-6569FE17DBC9}" dt="2023-08-30T21:04:28.217" v="6430" actId="478"/>
          <ac:picMkLst>
            <pc:docMk/>
            <pc:sldMk cId="4181136749" sldId="288"/>
            <ac:picMk id="4" creationId="{57A12515-A9BB-6269-7E45-54F14B751613}"/>
          </ac:picMkLst>
        </pc:picChg>
        <pc:picChg chg="del">
          <ac:chgData name="dj black" userId="69d04372833c53a2" providerId="LiveId" clId="{B4981A45-7527-4147-988F-6569FE17DBC9}" dt="2023-08-30T21:04:26.222" v="6429" actId="478"/>
          <ac:picMkLst>
            <pc:docMk/>
            <pc:sldMk cId="4181136749" sldId="288"/>
            <ac:picMk id="7" creationId="{5FBDE233-10D2-03F9-82DB-963799244604}"/>
          </ac:picMkLst>
        </pc:picChg>
        <pc:picChg chg="add mod">
          <ac:chgData name="dj black" userId="69d04372833c53a2" providerId="LiveId" clId="{B4981A45-7527-4147-988F-6569FE17DBC9}" dt="2023-08-30T21:13:45.048" v="6734" actId="1076"/>
          <ac:picMkLst>
            <pc:docMk/>
            <pc:sldMk cId="4181136749" sldId="288"/>
            <ac:picMk id="10" creationId="{5BB1C99F-7CC8-2537-BEAB-646A1C162720}"/>
          </ac:picMkLst>
        </pc:picChg>
      </pc:sldChg>
      <pc:sldChg chg="addSp delSp modSp add mod ord">
        <pc:chgData name="dj black" userId="69d04372833c53a2" providerId="LiveId" clId="{B4981A45-7527-4147-988F-6569FE17DBC9}" dt="2023-08-30T20:15:03.723" v="2516" actId="20577"/>
        <pc:sldMkLst>
          <pc:docMk/>
          <pc:sldMk cId="766011021" sldId="289"/>
        </pc:sldMkLst>
        <pc:spChg chg="mod">
          <ac:chgData name="dj black" userId="69d04372833c53a2" providerId="LiveId" clId="{B4981A45-7527-4147-988F-6569FE17DBC9}" dt="2023-08-30T20:15:03.723" v="2516" actId="20577"/>
          <ac:spMkLst>
            <pc:docMk/>
            <pc:sldMk cId="766011021" sldId="289"/>
            <ac:spMk id="3" creationId="{FA6A4B49-27C8-46B6-8B11-AD7E8F615E2C}"/>
          </ac:spMkLst>
        </pc:spChg>
        <pc:picChg chg="add mod">
          <ac:chgData name="dj black" userId="69d04372833c53a2" providerId="LiveId" clId="{B4981A45-7527-4147-988F-6569FE17DBC9}" dt="2023-08-28T15:49:02.288" v="1806" actId="1076"/>
          <ac:picMkLst>
            <pc:docMk/>
            <pc:sldMk cId="766011021" sldId="289"/>
            <ac:picMk id="4" creationId="{CD8B86C6-BD4D-ECEB-5AE4-0619BB37C852}"/>
          </ac:picMkLst>
        </pc:picChg>
        <pc:picChg chg="del">
          <ac:chgData name="dj black" userId="69d04372833c53a2" providerId="LiveId" clId="{B4981A45-7527-4147-988F-6569FE17DBC9}" dt="2023-08-28T15:46:45.422" v="1798" actId="478"/>
          <ac:picMkLst>
            <pc:docMk/>
            <pc:sldMk cId="766011021" sldId="289"/>
            <ac:picMk id="10" creationId="{6CA923F3-4E6D-E766-767C-BE6C4A1F2342}"/>
          </ac:picMkLst>
        </pc:picChg>
      </pc:sldChg>
      <pc:sldChg chg="modSp add del mod">
        <pc:chgData name="dj black" userId="69d04372833c53a2" providerId="LiveId" clId="{B4981A45-7527-4147-988F-6569FE17DBC9}" dt="2023-08-30T21:03:42.580" v="6424" actId="2696"/>
        <pc:sldMkLst>
          <pc:docMk/>
          <pc:sldMk cId="3711921181" sldId="290"/>
        </pc:sldMkLst>
        <pc:spChg chg="mod">
          <ac:chgData name="dj black" userId="69d04372833c53a2" providerId="LiveId" clId="{B4981A45-7527-4147-988F-6569FE17DBC9}" dt="2023-08-28T15:53:39.837" v="1988" actId="20577"/>
          <ac:spMkLst>
            <pc:docMk/>
            <pc:sldMk cId="3711921181" sldId="290"/>
            <ac:spMk id="2" creationId="{E199600F-A17E-4354-A7AB-0CC2A43A9354}"/>
          </ac:spMkLst>
        </pc:spChg>
      </pc:sldChg>
      <pc:sldChg chg="addSp delSp modSp add mod">
        <pc:chgData name="dj black" userId="69d04372833c53a2" providerId="LiveId" clId="{B4981A45-7527-4147-988F-6569FE17DBC9}" dt="2023-08-30T20:54:16.887" v="6188" actId="20577"/>
        <pc:sldMkLst>
          <pc:docMk/>
          <pc:sldMk cId="1450555787" sldId="291"/>
        </pc:sldMkLst>
        <pc:spChg chg="mod">
          <ac:chgData name="dj black" userId="69d04372833c53a2" providerId="LiveId" clId="{B4981A45-7527-4147-988F-6569FE17DBC9}" dt="2023-08-30T20:19:42.388" v="4228" actId="20577"/>
          <ac:spMkLst>
            <pc:docMk/>
            <pc:sldMk cId="1450555787" sldId="291"/>
            <ac:spMk id="2" creationId="{E199600F-A17E-4354-A7AB-0CC2A43A9354}"/>
          </ac:spMkLst>
        </pc:spChg>
        <pc:spChg chg="mod">
          <ac:chgData name="dj black" userId="69d04372833c53a2" providerId="LiveId" clId="{B4981A45-7527-4147-988F-6569FE17DBC9}" dt="2023-08-30T20:54:16.887" v="6188" actId="20577"/>
          <ac:spMkLst>
            <pc:docMk/>
            <pc:sldMk cId="1450555787" sldId="291"/>
            <ac:spMk id="3" creationId="{FA6A4B49-27C8-46B6-8B11-AD7E8F615E2C}"/>
          </ac:spMkLst>
        </pc:spChg>
        <pc:picChg chg="del">
          <ac:chgData name="dj black" userId="69d04372833c53a2" providerId="LiveId" clId="{B4981A45-7527-4147-988F-6569FE17DBC9}" dt="2023-08-30T20:08:42.490" v="2301" actId="478"/>
          <ac:picMkLst>
            <pc:docMk/>
            <pc:sldMk cId="1450555787" sldId="291"/>
            <ac:picMk id="4" creationId="{CD8B86C6-BD4D-ECEB-5AE4-0619BB37C852}"/>
          </ac:picMkLst>
        </pc:picChg>
        <pc:picChg chg="add mod">
          <ac:chgData name="dj black" userId="69d04372833c53a2" providerId="LiveId" clId="{B4981A45-7527-4147-988F-6569FE17DBC9}" dt="2023-08-30T20:17:18.651" v="2622" actId="14100"/>
          <ac:picMkLst>
            <pc:docMk/>
            <pc:sldMk cId="1450555787" sldId="291"/>
            <ac:picMk id="7" creationId="{3592348A-EB82-295D-7FCE-4A2A03F0F929}"/>
          </ac:picMkLst>
        </pc:picChg>
      </pc:sldChg>
      <pc:sldChg chg="modSp add mod">
        <pc:chgData name="dj black" userId="69d04372833c53a2" providerId="LiveId" clId="{B4981A45-7527-4147-988F-6569FE17DBC9}" dt="2023-08-31T15:18:14.756" v="14361" actId="20577"/>
        <pc:sldMkLst>
          <pc:docMk/>
          <pc:sldMk cId="2197875654" sldId="292"/>
        </pc:sldMkLst>
        <pc:spChg chg="mod">
          <ac:chgData name="dj black" userId="69d04372833c53a2" providerId="LiveId" clId="{B4981A45-7527-4147-988F-6569FE17DBC9}" dt="2023-08-31T15:18:14.756" v="14361" actId="20577"/>
          <ac:spMkLst>
            <pc:docMk/>
            <pc:sldMk cId="2197875654" sldId="292"/>
            <ac:spMk id="4" creationId="{8B863B31-6429-468C-9624-0D0BBDBACA62}"/>
          </ac:spMkLst>
        </pc:spChg>
      </pc:sldChg>
      <pc:sldChg chg="add del">
        <pc:chgData name="dj black" userId="69d04372833c53a2" providerId="LiveId" clId="{B4981A45-7527-4147-988F-6569FE17DBC9}" dt="2023-08-30T20:55:52.668" v="6402" actId="47"/>
        <pc:sldMkLst>
          <pc:docMk/>
          <pc:sldMk cId="4149086135" sldId="292"/>
        </pc:sldMkLst>
      </pc:sldChg>
      <pc:sldChg chg="add del">
        <pc:chgData name="dj black" userId="69d04372833c53a2" providerId="LiveId" clId="{B4981A45-7527-4147-988F-6569FE17DBC9}" dt="2023-08-30T21:04:35.314" v="6432" actId="47"/>
        <pc:sldMkLst>
          <pc:docMk/>
          <pc:sldMk cId="1758217693" sldId="293"/>
        </pc:sldMkLst>
      </pc:sldChg>
      <pc:sldChg chg="add del">
        <pc:chgData name="dj black" userId="69d04372833c53a2" providerId="LiveId" clId="{B4981A45-7527-4147-988F-6569FE17DBC9}" dt="2023-08-30T21:04:40.243" v="6433" actId="47"/>
        <pc:sldMkLst>
          <pc:docMk/>
          <pc:sldMk cId="467974787" sldId="294"/>
        </pc:sldMkLst>
      </pc:sldChg>
      <pc:sldChg chg="addSp modSp add mod">
        <pc:chgData name="dj black" userId="69d04372833c53a2" providerId="LiveId" clId="{B4981A45-7527-4147-988F-6569FE17DBC9}" dt="2023-08-30T21:21:57.434" v="8094" actId="6549"/>
        <pc:sldMkLst>
          <pc:docMk/>
          <pc:sldMk cId="3362272226" sldId="295"/>
        </pc:sldMkLst>
        <pc:spChg chg="mod">
          <ac:chgData name="dj black" userId="69d04372833c53a2" providerId="LiveId" clId="{B4981A45-7527-4147-988F-6569FE17DBC9}" dt="2023-08-30T21:21:57.434" v="8094" actId="6549"/>
          <ac:spMkLst>
            <pc:docMk/>
            <pc:sldMk cId="3362272226" sldId="295"/>
            <ac:spMk id="3" creationId="{FA6A4B49-27C8-46B6-8B11-AD7E8F615E2C}"/>
          </ac:spMkLst>
        </pc:spChg>
        <pc:picChg chg="add mod">
          <ac:chgData name="dj black" userId="69d04372833c53a2" providerId="LiveId" clId="{B4981A45-7527-4147-988F-6569FE17DBC9}" dt="2023-08-30T21:21:47.282" v="8019" actId="1076"/>
          <ac:picMkLst>
            <pc:docMk/>
            <pc:sldMk cId="3362272226" sldId="295"/>
            <ac:picMk id="4" creationId="{3B062E5D-7FDD-FFED-06BD-1875AD0B8B17}"/>
          </ac:picMkLst>
        </pc:picChg>
        <pc:picChg chg="add mod">
          <ac:chgData name="dj black" userId="69d04372833c53a2" providerId="LiveId" clId="{B4981A45-7527-4147-988F-6569FE17DBC9}" dt="2023-08-30T21:16:42.369" v="6838" actId="14100"/>
          <ac:picMkLst>
            <pc:docMk/>
            <pc:sldMk cId="3362272226" sldId="295"/>
            <ac:picMk id="7" creationId="{3022C5B0-9773-ABD2-85DD-5B06FF5E9A93}"/>
          </ac:picMkLst>
        </pc:picChg>
      </pc:sldChg>
      <pc:sldChg chg="addSp delSp modSp add mod">
        <pc:chgData name="dj black" userId="69d04372833c53a2" providerId="LiveId" clId="{B4981A45-7527-4147-988F-6569FE17DBC9}" dt="2023-08-31T14:05:37.719" v="11023" actId="20577"/>
        <pc:sldMkLst>
          <pc:docMk/>
          <pc:sldMk cId="2933850906" sldId="296"/>
        </pc:sldMkLst>
        <pc:spChg chg="mod">
          <ac:chgData name="dj black" userId="69d04372833c53a2" providerId="LiveId" clId="{B4981A45-7527-4147-988F-6569FE17DBC9}" dt="2023-08-30T21:34:35.536" v="9622" actId="1076"/>
          <ac:spMkLst>
            <pc:docMk/>
            <pc:sldMk cId="2933850906" sldId="296"/>
            <ac:spMk id="2" creationId="{E199600F-A17E-4354-A7AB-0CC2A43A9354}"/>
          </ac:spMkLst>
        </pc:spChg>
        <pc:spChg chg="mod">
          <ac:chgData name="dj black" userId="69d04372833c53a2" providerId="LiveId" clId="{B4981A45-7527-4147-988F-6569FE17DBC9}" dt="2023-08-31T14:05:37.719" v="11023" actId="20577"/>
          <ac:spMkLst>
            <pc:docMk/>
            <pc:sldMk cId="2933850906" sldId="296"/>
            <ac:spMk id="3" creationId="{FA6A4B49-27C8-46B6-8B11-AD7E8F615E2C}"/>
          </ac:spMkLst>
        </pc:spChg>
        <pc:picChg chg="del">
          <ac:chgData name="dj black" userId="69d04372833c53a2" providerId="LiveId" clId="{B4981A45-7527-4147-988F-6569FE17DBC9}" dt="2023-08-31T14:01:30.826" v="10288" actId="478"/>
          <ac:picMkLst>
            <pc:docMk/>
            <pc:sldMk cId="2933850906" sldId="296"/>
            <ac:picMk id="4" creationId="{3B062E5D-7FDD-FFED-06BD-1875AD0B8B17}"/>
          </ac:picMkLst>
        </pc:picChg>
        <pc:picChg chg="del mod">
          <ac:chgData name="dj black" userId="69d04372833c53a2" providerId="LiveId" clId="{B4981A45-7527-4147-988F-6569FE17DBC9}" dt="2023-08-31T14:01:28.724" v="10287" actId="478"/>
          <ac:picMkLst>
            <pc:docMk/>
            <pc:sldMk cId="2933850906" sldId="296"/>
            <ac:picMk id="7" creationId="{3022C5B0-9773-ABD2-85DD-5B06FF5E9A93}"/>
          </ac:picMkLst>
        </pc:picChg>
        <pc:picChg chg="add mod">
          <ac:chgData name="dj black" userId="69d04372833c53a2" providerId="LiveId" clId="{B4981A45-7527-4147-988F-6569FE17DBC9}" dt="2023-08-31T14:05:06.010" v="10970" actId="1076"/>
          <ac:picMkLst>
            <pc:docMk/>
            <pc:sldMk cId="2933850906" sldId="296"/>
            <ac:picMk id="10" creationId="{8838C727-FA01-3780-6E93-14964F4934AD}"/>
          </ac:picMkLst>
        </pc:picChg>
      </pc:sldChg>
      <pc:sldChg chg="addSp delSp modSp add mod">
        <pc:chgData name="dj black" userId="69d04372833c53a2" providerId="LiveId" clId="{B4981A45-7527-4147-988F-6569FE17DBC9}" dt="2023-08-31T14:43:46.263" v="12884" actId="12"/>
        <pc:sldMkLst>
          <pc:docMk/>
          <pc:sldMk cId="4044856049" sldId="297"/>
        </pc:sldMkLst>
        <pc:spChg chg="mod">
          <ac:chgData name="dj black" userId="69d04372833c53a2" providerId="LiveId" clId="{B4981A45-7527-4147-988F-6569FE17DBC9}" dt="2023-08-31T14:37:37.518" v="12670" actId="14100"/>
          <ac:spMkLst>
            <pc:docMk/>
            <pc:sldMk cId="4044856049" sldId="297"/>
            <ac:spMk id="5" creationId="{C8855392-9FED-4979-8AC6-A73037648D43}"/>
          </ac:spMkLst>
        </pc:spChg>
        <pc:spChg chg="mod">
          <ac:chgData name="dj black" userId="69d04372833c53a2" providerId="LiveId" clId="{B4981A45-7527-4147-988F-6569FE17DBC9}" dt="2023-08-31T14:43:46.263" v="12884" actId="12"/>
          <ac:spMkLst>
            <pc:docMk/>
            <pc:sldMk cId="4044856049" sldId="297"/>
            <ac:spMk id="15" creationId="{D3AFF705-E7FA-6D21-D491-79889F04DAFF}"/>
          </ac:spMkLst>
        </pc:spChg>
        <pc:spChg chg="mod">
          <ac:chgData name="dj black" userId="69d04372833c53a2" providerId="LiveId" clId="{B4981A45-7527-4147-988F-6569FE17DBC9}" dt="2023-08-31T14:37:43.444" v="12671" actId="14100"/>
          <ac:spMkLst>
            <pc:docMk/>
            <pc:sldMk cId="4044856049" sldId="297"/>
            <ac:spMk id="20" creationId="{C159784E-C860-E25E-7653-51A7BB406528}"/>
          </ac:spMkLst>
        </pc:spChg>
        <pc:spChg chg="del mod">
          <ac:chgData name="dj black" userId="69d04372833c53a2" providerId="LiveId" clId="{B4981A45-7527-4147-988F-6569FE17DBC9}" dt="2023-08-31T14:36:12.709" v="12647" actId="478"/>
          <ac:spMkLst>
            <pc:docMk/>
            <pc:sldMk cId="4044856049" sldId="297"/>
            <ac:spMk id="23" creationId="{605596FC-9755-191A-37F8-2623CB419024}"/>
          </ac:spMkLst>
        </pc:spChg>
        <pc:picChg chg="del">
          <ac:chgData name="dj black" userId="69d04372833c53a2" providerId="LiveId" clId="{B4981A45-7527-4147-988F-6569FE17DBC9}" dt="2023-08-31T14:41:46.263" v="12753" actId="478"/>
          <ac:picMkLst>
            <pc:docMk/>
            <pc:sldMk cId="4044856049" sldId="297"/>
            <ac:picMk id="2" creationId="{98B0DC8C-A070-DD61-21B4-49AD8E75F361}"/>
          </ac:picMkLst>
        </pc:picChg>
        <pc:picChg chg="add mod">
          <ac:chgData name="dj black" userId="69d04372833c53a2" providerId="LiveId" clId="{B4981A45-7527-4147-988F-6569FE17DBC9}" dt="2023-08-31T14:37:55.357" v="12672" actId="1076"/>
          <ac:picMkLst>
            <pc:docMk/>
            <pc:sldMk cId="4044856049" sldId="297"/>
            <ac:picMk id="3" creationId="{CFC294AE-C8BB-139C-9CD3-77E2E5FF8EE8}"/>
          </ac:picMkLst>
        </pc:picChg>
        <pc:picChg chg="del">
          <ac:chgData name="dj black" userId="69d04372833c53a2" providerId="LiveId" clId="{B4981A45-7527-4147-988F-6569FE17DBC9}" dt="2023-08-31T14:35:53.890" v="12641" actId="478"/>
          <ac:picMkLst>
            <pc:docMk/>
            <pc:sldMk cId="4044856049" sldId="297"/>
            <ac:picMk id="10" creationId="{5510D78E-5425-F9C6-EBEC-AB1D3E860102}"/>
          </ac:picMkLst>
        </pc:picChg>
        <pc:picChg chg="del">
          <ac:chgData name="dj black" userId="69d04372833c53a2" providerId="LiveId" clId="{B4981A45-7527-4147-988F-6569FE17DBC9}" dt="2023-08-31T14:36:02.847" v="12644" actId="478"/>
          <ac:picMkLst>
            <pc:docMk/>
            <pc:sldMk cId="4044856049" sldId="297"/>
            <ac:picMk id="12" creationId="{C9F0070D-AEB6-E1DE-118F-E172311E7B28}"/>
          </ac:picMkLst>
        </pc:picChg>
        <pc:picChg chg="del">
          <ac:chgData name="dj black" userId="69d04372833c53a2" providerId="LiveId" clId="{B4981A45-7527-4147-988F-6569FE17DBC9}" dt="2023-08-31T14:36:04.794" v="12645" actId="478"/>
          <ac:picMkLst>
            <pc:docMk/>
            <pc:sldMk cId="4044856049" sldId="297"/>
            <ac:picMk id="14" creationId="{D94990F2-0C18-9ABB-C600-3C3D7233BE63}"/>
          </ac:picMkLst>
        </pc:picChg>
      </pc:sldChg>
      <pc:sldChg chg="modSp add del mod">
        <pc:chgData name="dj black" userId="69d04372833c53a2" providerId="LiveId" clId="{B4981A45-7527-4147-988F-6569FE17DBC9}" dt="2023-08-31T14:49:11.744" v="12895" actId="47"/>
        <pc:sldMkLst>
          <pc:docMk/>
          <pc:sldMk cId="2585325858" sldId="298"/>
        </pc:sldMkLst>
        <pc:spChg chg="mod">
          <ac:chgData name="dj black" userId="69d04372833c53a2" providerId="LiveId" clId="{B4981A45-7527-4147-988F-6569FE17DBC9}" dt="2023-08-31T14:48:47.646" v="12893" actId="14100"/>
          <ac:spMkLst>
            <pc:docMk/>
            <pc:sldMk cId="2585325858" sldId="298"/>
            <ac:spMk id="5" creationId="{C8855392-9FED-4979-8AC6-A73037648D43}"/>
          </ac:spMkLst>
        </pc:spChg>
      </pc:sldChg>
      <pc:sldChg chg="addSp delSp modSp add mod">
        <pc:chgData name="dj black" userId="69d04372833c53a2" providerId="LiveId" clId="{B4981A45-7527-4147-988F-6569FE17DBC9}" dt="2023-08-31T15:09:43.842" v="13705" actId="1076"/>
        <pc:sldMkLst>
          <pc:docMk/>
          <pc:sldMk cId="1654507110" sldId="299"/>
        </pc:sldMkLst>
        <pc:spChg chg="add mod">
          <ac:chgData name="dj black" userId="69d04372833c53a2" providerId="LiveId" clId="{B4981A45-7527-4147-988F-6569FE17DBC9}" dt="2023-08-31T15:05:09.876" v="13507" actId="6549"/>
          <ac:spMkLst>
            <pc:docMk/>
            <pc:sldMk cId="1654507110" sldId="299"/>
            <ac:spMk id="2" creationId="{8F897DF7-4C54-B2A3-4C64-2DC76CE6BB9F}"/>
          </ac:spMkLst>
        </pc:spChg>
        <pc:spChg chg="mod">
          <ac:chgData name="dj black" userId="69d04372833c53a2" providerId="LiveId" clId="{B4981A45-7527-4147-988F-6569FE17DBC9}" dt="2023-08-31T15:07:26.930" v="13585" actId="20577"/>
          <ac:spMkLst>
            <pc:docMk/>
            <pc:sldMk cId="1654507110" sldId="299"/>
            <ac:spMk id="5" creationId="{C8855392-9FED-4979-8AC6-A73037648D43}"/>
          </ac:spMkLst>
        </pc:spChg>
        <pc:spChg chg="add mod">
          <ac:chgData name="dj black" userId="69d04372833c53a2" providerId="LiveId" clId="{B4981A45-7527-4147-988F-6569FE17DBC9}" dt="2023-08-31T15:09:37.213" v="13704" actId="1076"/>
          <ac:spMkLst>
            <pc:docMk/>
            <pc:sldMk cId="1654507110" sldId="299"/>
            <ac:spMk id="14" creationId="{C6A75AE0-0DB3-AA74-5FBA-DDD76DDC1191}"/>
          </ac:spMkLst>
        </pc:spChg>
        <pc:spChg chg="mod">
          <ac:chgData name="dj black" userId="69d04372833c53a2" providerId="LiveId" clId="{B4981A45-7527-4147-988F-6569FE17DBC9}" dt="2023-08-31T15:00:24.758" v="13311" actId="20577"/>
          <ac:spMkLst>
            <pc:docMk/>
            <pc:sldMk cId="1654507110" sldId="299"/>
            <ac:spMk id="15" creationId="{D3AFF705-E7FA-6D21-D491-79889F04DAFF}"/>
          </ac:spMkLst>
        </pc:spChg>
        <pc:spChg chg="del mod">
          <ac:chgData name="dj black" userId="69d04372833c53a2" providerId="LiveId" clId="{B4981A45-7527-4147-988F-6569FE17DBC9}" dt="2023-08-31T15:02:56.406" v="13341" actId="478"/>
          <ac:spMkLst>
            <pc:docMk/>
            <pc:sldMk cId="1654507110" sldId="299"/>
            <ac:spMk id="20" creationId="{C159784E-C860-E25E-7653-51A7BB406528}"/>
          </ac:spMkLst>
        </pc:spChg>
        <pc:picChg chg="add del">
          <ac:chgData name="dj black" userId="69d04372833c53a2" providerId="LiveId" clId="{B4981A45-7527-4147-988F-6569FE17DBC9}" dt="2023-08-31T14:54:31.238" v="13071" actId="478"/>
          <ac:picMkLst>
            <pc:docMk/>
            <pc:sldMk cId="1654507110" sldId="299"/>
            <ac:picMk id="3" creationId="{CFC294AE-C8BB-139C-9CD3-77E2E5FF8EE8}"/>
          </ac:picMkLst>
        </pc:picChg>
        <pc:picChg chg="add mod">
          <ac:chgData name="dj black" userId="69d04372833c53a2" providerId="LiveId" clId="{B4981A45-7527-4147-988F-6569FE17DBC9}" dt="2023-08-31T14:59:24.105" v="13194" actId="1076"/>
          <ac:picMkLst>
            <pc:docMk/>
            <pc:sldMk cId="1654507110" sldId="299"/>
            <ac:picMk id="6" creationId="{34AF9AFB-4F65-6534-A43A-949452B7785A}"/>
          </ac:picMkLst>
        </pc:picChg>
        <pc:picChg chg="add mod">
          <ac:chgData name="dj black" userId="69d04372833c53a2" providerId="LiveId" clId="{B4981A45-7527-4147-988F-6569FE17DBC9}" dt="2023-08-31T15:03:23.550" v="13356" actId="1076"/>
          <ac:picMkLst>
            <pc:docMk/>
            <pc:sldMk cId="1654507110" sldId="299"/>
            <ac:picMk id="10" creationId="{C006B905-E676-D1FD-5F4A-4BAEA4E29B24}"/>
          </ac:picMkLst>
        </pc:picChg>
        <pc:picChg chg="add mod">
          <ac:chgData name="dj black" userId="69d04372833c53a2" providerId="LiveId" clId="{B4981A45-7527-4147-988F-6569FE17DBC9}" dt="2023-08-31T15:09:43.842" v="13705" actId="1076"/>
          <ac:picMkLst>
            <pc:docMk/>
            <pc:sldMk cId="1654507110" sldId="299"/>
            <ac:picMk id="12" creationId="{F51037C3-825A-FC97-792F-99B689200FA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C10188-DC2C-458D-AB41-143A0BE9A3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9634E15-7196-43FC-B912-C4D8B4A2CE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416927-5E9C-4E77-85FE-EE4C81C1DE39}" type="datetimeFigureOut">
              <a:rPr lang="en-US" smtClean="0"/>
              <a:t>8/31/2023</a:t>
            </a:fld>
            <a:endParaRPr lang="en-US" dirty="0"/>
          </a:p>
        </p:txBody>
      </p:sp>
      <p:sp>
        <p:nvSpPr>
          <p:cNvPr id="4" name="Footer Placeholder 3">
            <a:extLst>
              <a:ext uri="{FF2B5EF4-FFF2-40B4-BE49-F238E27FC236}">
                <a16:creationId xmlns:a16="http://schemas.microsoft.com/office/drawing/2014/main" id="{89EA2570-D5B6-41CB-96C2-FFC9944668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5C31B37-7A69-4C30-9B63-29F8242FC2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89B6C8-888A-401B-9F9B-D41D36B6C3E9}" type="slidenum">
              <a:rPr lang="en-US" smtClean="0"/>
              <a:t>‹#›</a:t>
            </a:fld>
            <a:endParaRPr lang="en-US" dirty="0"/>
          </a:p>
        </p:txBody>
      </p:sp>
    </p:spTree>
    <p:extLst>
      <p:ext uri="{BB962C8B-B14F-4D97-AF65-F5344CB8AC3E}">
        <p14:creationId xmlns:p14="http://schemas.microsoft.com/office/powerpoint/2010/main" val="2413100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798B7E-6604-4F74-86DB-B30627D56244}" type="datetimeFigureOut">
              <a:rPr lang="en-US" smtClean="0"/>
              <a:t>8/31/2023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28A1F-3E69-47E5-AE93-E7F2155A242D}" type="slidenum">
              <a:rPr lang="en-US" smtClean="0"/>
              <a:t>‹#›</a:t>
            </a:fld>
            <a:endParaRPr lang="en-US" dirty="0"/>
          </a:p>
        </p:txBody>
      </p:sp>
    </p:spTree>
    <p:extLst>
      <p:ext uri="{BB962C8B-B14F-4D97-AF65-F5344CB8AC3E}">
        <p14:creationId xmlns:p14="http://schemas.microsoft.com/office/powerpoint/2010/main" val="2075933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dirty="0"/>
              <a:t>Click to edit Master title style</a:t>
            </a:r>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rgbClr val="FFC000"/>
                </a:gs>
                <a:gs pos="100000">
                  <a:schemeClr val="tx1"/>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26532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646344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9214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105532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27673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9853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3394383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83923665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Wid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59457105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797904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160496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449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3610051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665983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53920126"/>
      </p:ext>
    </p:extLst>
  </p:cSld>
  <p:clrMap bg1="lt1" tx1="dk1" bg2="lt2" tx2="dk2" accent1="accent1" accent2="accent2" accent3="accent3" accent4="accent4" accent5="accent5" accent6="accent6" hlink="hlink" folHlink="folHlink"/>
  <p:sldLayoutIdLst>
    <p:sldLayoutId id="2147483661" r:id="rId1"/>
    <p:sldLayoutId id="2147483659" r:id="rId2"/>
    <p:sldLayoutId id="2147483660" r:id="rId3"/>
    <p:sldLayoutId id="2147483665" r:id="rId4"/>
    <p:sldLayoutId id="2147483666" r:id="rId5"/>
    <p:sldLayoutId id="2147483650" r:id="rId6"/>
    <p:sldLayoutId id="2147483663" r:id="rId7"/>
    <p:sldLayoutId id="2147483664" r:id="rId8"/>
    <p:sldLayoutId id="2147483651" r:id="rId9"/>
    <p:sldLayoutId id="2147483652" r:id="rId10"/>
    <p:sldLayoutId id="2147483653" r:id="rId11"/>
    <p:sldLayoutId id="2147483654" r:id="rId12"/>
    <p:sldLayoutId id="2147483655" r:id="rId13"/>
    <p:sldLayoutId id="2147483656"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0C5037-DA4A-44E2-A9FB-84B1498768A7}"/>
              </a:ext>
            </a:extLst>
          </p:cNvPr>
          <p:cNvSpPr>
            <a:spLocks noGrp="1"/>
          </p:cNvSpPr>
          <p:nvPr>
            <p:ph type="title"/>
          </p:nvPr>
        </p:nvSpPr>
        <p:spPr/>
        <p:txBody>
          <a:bodyPr>
            <a:normAutofit/>
          </a:bodyPr>
          <a:lstStyle/>
          <a:p>
            <a:r>
              <a:rPr lang="en-US" dirty="0"/>
              <a:t>CHEM 418</a:t>
            </a:r>
          </a:p>
        </p:txBody>
      </p:sp>
      <p:sp>
        <p:nvSpPr>
          <p:cNvPr id="6" name="Text Placeholder 5">
            <a:extLst>
              <a:ext uri="{FF2B5EF4-FFF2-40B4-BE49-F238E27FC236}">
                <a16:creationId xmlns:a16="http://schemas.microsoft.com/office/drawing/2014/main" id="{1397C2DB-90F2-4971-AC44-7CDDF5A3B552}"/>
              </a:ext>
            </a:extLst>
          </p:cNvPr>
          <p:cNvSpPr>
            <a:spLocks noGrp="1"/>
          </p:cNvSpPr>
          <p:nvPr>
            <p:ph type="body" sz="half" idx="2"/>
          </p:nvPr>
        </p:nvSpPr>
        <p:spPr>
          <a:xfrm>
            <a:off x="7873612" y="4611901"/>
            <a:ext cx="3924000" cy="808662"/>
          </a:xfrm>
        </p:spPr>
        <p:txBody>
          <a:bodyPr>
            <a:noAutofit/>
          </a:bodyPr>
          <a:lstStyle/>
          <a:p>
            <a:r>
              <a:rPr lang="en-US" sz="2800" dirty="0"/>
              <a:t>An Introduction to Medicinal Chemistry</a:t>
            </a:r>
          </a:p>
        </p:txBody>
      </p:sp>
      <p:sp>
        <p:nvSpPr>
          <p:cNvPr id="15" name="Slide Number Placeholder 14">
            <a:extLst>
              <a:ext uri="{FF2B5EF4-FFF2-40B4-BE49-F238E27FC236}">
                <a16:creationId xmlns:a16="http://schemas.microsoft.com/office/drawing/2014/main" id="{26F5C050-EB87-421A-8A5C-E6CB30102699}"/>
              </a:ext>
            </a:extLst>
          </p:cNvPr>
          <p:cNvSpPr>
            <a:spLocks noGrp="1"/>
          </p:cNvSpPr>
          <p:nvPr>
            <p:ph type="sldNum" sz="quarter" idx="10"/>
          </p:nvPr>
        </p:nvSpPr>
        <p:spPr/>
        <p:txBody>
          <a:bodyPr/>
          <a:lstStyle/>
          <a:p>
            <a:r>
              <a:rPr lang="en-US" dirty="0"/>
              <a:t>PAGE </a:t>
            </a:r>
            <a:fld id="{4A9B5881-4007-4345-955A-79C2656F0C49}" type="slidenum">
              <a:rPr lang="en-US" smtClean="0"/>
              <a:pPr/>
              <a:t>1</a:t>
            </a:fld>
            <a:endParaRPr lang="en-US" dirty="0"/>
          </a:p>
        </p:txBody>
      </p:sp>
      <p:pic>
        <p:nvPicPr>
          <p:cNvPr id="7" name="Picture Placeholder 6" descr="A hand holding a red pill&#10;&#10;Description automatically generated">
            <a:extLst>
              <a:ext uri="{FF2B5EF4-FFF2-40B4-BE49-F238E27FC236}">
                <a16:creationId xmlns:a16="http://schemas.microsoft.com/office/drawing/2014/main" id="{1314E222-C6EE-FF6D-E3B0-15F1C32B1594}"/>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2763" r="12763"/>
          <a:stretch>
            <a:fillRect/>
          </a:stretch>
        </p:blipFill>
        <p:spPr/>
      </p:pic>
    </p:spTree>
    <p:extLst>
      <p:ext uri="{BB962C8B-B14F-4D97-AF65-F5344CB8AC3E}">
        <p14:creationId xmlns:p14="http://schemas.microsoft.com/office/powerpoint/2010/main" val="1136250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14142" y="653966"/>
            <a:ext cx="2172390" cy="772107"/>
          </a:xfrm>
          <a:solidFill>
            <a:srgbClr val="FFC000"/>
          </a:solidFill>
        </p:spPr>
        <p:txBody>
          <a:bodyPr wrap="none"/>
          <a:lstStyle/>
          <a:p>
            <a:r>
              <a:rPr lang="en-US" sz="3600" noProof="1">
                <a:solidFill>
                  <a:schemeClr val="tx1"/>
                </a:solidFill>
                <a:sym typeface="Symbol" panose="05050102010706020507" pitchFamily="18" charset="2"/>
              </a:rPr>
              <a:t></a:t>
            </a:r>
            <a:r>
              <a:rPr lang="en-US" sz="3600" baseline="-25000" noProof="1">
                <a:solidFill>
                  <a:schemeClr val="tx1"/>
                </a:solidFill>
                <a:sym typeface="Symbol" panose="05050102010706020507" pitchFamily="18" charset="2"/>
              </a:rPr>
              <a:t>q</a:t>
            </a:r>
            <a:r>
              <a:rPr lang="en-US" sz="3600" noProof="1">
                <a:solidFill>
                  <a:schemeClr val="tx1"/>
                </a:solidFill>
                <a:sym typeface="Symbol" panose="05050102010706020507" pitchFamily="18" charset="2"/>
              </a:rPr>
              <a:t>-subunit</a:t>
            </a:r>
            <a:endParaRPr lang="en-US" sz="3600" dirty="0">
              <a:solidFill>
                <a:schemeClr val="tx1"/>
              </a:solidFill>
            </a:endParaRP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09600" y="5026090"/>
            <a:ext cx="10972800" cy="1217769"/>
          </a:xfrm>
        </p:spPr>
        <p:txBody>
          <a:bodyPr wrap="square">
            <a:spAutoFit/>
          </a:bodyPr>
          <a:lstStyle/>
          <a:p>
            <a:r>
              <a:rPr lang="en-US" sz="2400" noProof="1">
                <a:sym typeface="Symbol" panose="05050102010706020507" pitchFamily="18" charset="2"/>
              </a:rPr>
              <a:t>The </a:t>
            </a:r>
            <a:r>
              <a:rPr lang="en-US" sz="2400" baseline="-25000" noProof="1">
                <a:sym typeface="Symbol" panose="05050102010706020507" pitchFamily="18" charset="2"/>
              </a:rPr>
              <a:t>q</a:t>
            </a:r>
            <a:r>
              <a:rPr lang="en-US" sz="2400" noProof="1">
                <a:sym typeface="Symbol" panose="05050102010706020507" pitchFamily="18" charset="2"/>
              </a:rPr>
              <a:t>-subunit activated just like </a:t>
            </a:r>
            <a:r>
              <a:rPr lang="en-US" sz="2400" baseline="-25000" noProof="1">
                <a:sym typeface="Symbol" panose="05050102010706020507" pitchFamily="18" charset="2"/>
              </a:rPr>
              <a:t>s</a:t>
            </a:r>
            <a:r>
              <a:rPr lang="en-US" sz="2400" noProof="1">
                <a:sym typeface="Symbol" panose="05050102010706020507" pitchFamily="18" charset="2"/>
              </a:rPr>
              <a:t>-subunit but has a different target </a:t>
            </a:r>
            <a:r>
              <a:rPr lang="en-US" sz="2400" noProof="1"/>
              <a:t>– PL</a:t>
            </a:r>
            <a:r>
              <a:rPr lang="en-US" sz="2400" dirty="0"/>
              <a:t>C</a:t>
            </a:r>
            <a:r>
              <a:rPr lang="en-US" sz="2400" baseline="-25000" noProof="1">
                <a:sym typeface="Symbol" panose="05050102010706020507" pitchFamily="18" charset="2"/>
              </a:rPr>
              <a:t></a:t>
            </a:r>
            <a:r>
              <a:rPr lang="en-US" sz="2400" noProof="1"/>
              <a:t> </a:t>
            </a:r>
            <a:r>
              <a:rPr lang="en-US" sz="2400" noProof="1">
                <a:sym typeface="Symbol" panose="05050102010706020507" pitchFamily="18" charset="2"/>
              </a:rPr>
              <a:t>and activation or inhibition is dependent on which </a:t>
            </a:r>
            <a:r>
              <a:rPr lang="en-US" sz="2400" baseline="-25000" noProof="1">
                <a:sym typeface="Symbol" panose="05050102010706020507" pitchFamily="18" charset="2"/>
              </a:rPr>
              <a:t>q </a:t>
            </a:r>
            <a:r>
              <a:rPr lang="en-US" sz="2400" noProof="1">
                <a:sym typeface="Symbol" panose="05050102010706020507" pitchFamily="18" charset="2"/>
              </a:rPr>
              <a:t>in a manner like </a:t>
            </a:r>
            <a:r>
              <a:rPr lang="en-US" sz="2400" baseline="-25000" noProof="1">
                <a:sym typeface="Symbol" panose="05050102010706020507" pitchFamily="18" charset="2"/>
              </a:rPr>
              <a:t>I </a:t>
            </a:r>
            <a:r>
              <a:rPr lang="en-US" sz="2400" noProof="1">
                <a:sym typeface="Symbol" panose="05050102010706020507" pitchFamily="18" charset="2"/>
              </a:rPr>
              <a:t>and </a:t>
            </a:r>
            <a:r>
              <a:rPr lang="en-US" sz="2400" baseline="-25000" noProof="1">
                <a:sym typeface="Symbol" panose="05050102010706020507" pitchFamily="18" charset="2"/>
              </a:rPr>
              <a:t>s</a:t>
            </a:r>
            <a:r>
              <a:rPr lang="en-US" sz="2400" noProof="1">
                <a:sym typeface="Symbol" panose="05050102010706020507" pitchFamily="18" charset="2"/>
              </a:rPr>
              <a:t>. </a:t>
            </a:r>
          </a:p>
          <a:p>
            <a:r>
              <a:rPr lang="en-US" sz="2400" noProof="1"/>
              <a:t>This releases DAG and IP</a:t>
            </a:r>
            <a:r>
              <a:rPr lang="en-US" sz="2400" baseline="-25000" noProof="1"/>
              <a:t>3</a:t>
            </a:r>
            <a:r>
              <a:rPr lang="en-US" sz="2400" noProof="1"/>
              <a:t>.</a:t>
            </a:r>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7504526" y="624962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10</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529721"/>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10</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346841"/>
            <a:ext cx="2552123" cy="3657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Pathway - Phospholipase C</a:t>
            </a:r>
            <a:r>
              <a:rPr lang="en-US" sz="1200" baseline="-25000" noProof="1">
                <a:sym typeface="Symbol" panose="05050102010706020507" pitchFamily="18" charset="2"/>
              </a:rPr>
              <a:t></a:t>
            </a:r>
            <a:endParaRPr lang="en-US" sz="1200" baseline="-25000" dirty="0">
              <a:solidFill>
                <a:schemeClr val="bg1"/>
              </a:solidFill>
            </a:endParaRP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10" name="Picture 9">
            <a:extLst>
              <a:ext uri="{FF2B5EF4-FFF2-40B4-BE49-F238E27FC236}">
                <a16:creationId xmlns:a16="http://schemas.microsoft.com/office/drawing/2014/main" id="{5BB1C99F-7CC8-2537-BEAB-646A1C162720}"/>
              </a:ext>
            </a:extLst>
          </p:cNvPr>
          <p:cNvPicPr>
            <a:picLocks noChangeAspect="1"/>
          </p:cNvPicPr>
          <p:nvPr/>
        </p:nvPicPr>
        <p:blipFill>
          <a:blip r:embed="rId2"/>
          <a:stretch>
            <a:fillRect/>
          </a:stretch>
        </p:blipFill>
        <p:spPr>
          <a:xfrm>
            <a:off x="609600" y="1529055"/>
            <a:ext cx="10972800" cy="3300509"/>
          </a:xfrm>
          <a:prstGeom prst="rect">
            <a:avLst/>
          </a:prstGeom>
        </p:spPr>
      </p:pic>
    </p:spTree>
    <p:extLst>
      <p:ext uri="{BB962C8B-B14F-4D97-AF65-F5344CB8AC3E}">
        <p14:creationId xmlns:p14="http://schemas.microsoft.com/office/powerpoint/2010/main" val="4181136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14142" y="653966"/>
            <a:ext cx="2172390" cy="772107"/>
          </a:xfrm>
          <a:solidFill>
            <a:srgbClr val="FFC000"/>
          </a:solidFill>
        </p:spPr>
        <p:txBody>
          <a:bodyPr wrap="none"/>
          <a:lstStyle/>
          <a:p>
            <a:r>
              <a:rPr lang="en-US" sz="3600" noProof="1">
                <a:solidFill>
                  <a:schemeClr val="tx1"/>
                </a:solidFill>
                <a:sym typeface="Symbol" panose="05050102010706020507" pitchFamily="18" charset="2"/>
              </a:rPr>
              <a:t></a:t>
            </a:r>
            <a:r>
              <a:rPr lang="en-US" sz="3600" baseline="-25000" noProof="1">
                <a:solidFill>
                  <a:schemeClr val="tx1"/>
                </a:solidFill>
                <a:sym typeface="Symbol" panose="05050102010706020507" pitchFamily="18" charset="2"/>
              </a:rPr>
              <a:t>q</a:t>
            </a:r>
            <a:r>
              <a:rPr lang="en-US" sz="3600" noProof="1">
                <a:solidFill>
                  <a:schemeClr val="tx1"/>
                </a:solidFill>
                <a:sym typeface="Symbol" panose="05050102010706020507" pitchFamily="18" charset="2"/>
              </a:rPr>
              <a:t>-subunit</a:t>
            </a:r>
            <a:endParaRPr lang="en-US" sz="3600" dirty="0">
              <a:solidFill>
                <a:schemeClr val="tx1"/>
              </a:solidFill>
            </a:endParaRP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14142" y="1633817"/>
            <a:ext cx="10977516" cy="3981603"/>
          </a:xfrm>
        </p:spPr>
        <p:txBody>
          <a:bodyPr wrap="square">
            <a:spAutoFit/>
          </a:bodyPr>
          <a:lstStyle/>
          <a:p>
            <a:pPr marL="0" indent="0">
              <a:buNone/>
            </a:pPr>
            <a:r>
              <a:rPr lang="en-US" sz="2400" noProof="1"/>
              <a:t>DAG activates PKC, anotherser/thr kinase</a:t>
            </a:r>
          </a:p>
          <a:p>
            <a:pPr marL="0" indent="0">
              <a:buNone/>
            </a:pPr>
            <a:endParaRPr lang="en-US" sz="2400" noProof="1"/>
          </a:p>
          <a:p>
            <a:pPr marL="0" indent="0">
              <a:buNone/>
            </a:pPr>
            <a:endParaRPr lang="en-US" sz="2400" noProof="1"/>
          </a:p>
          <a:p>
            <a:pPr marL="0" indent="0">
              <a:buNone/>
            </a:pPr>
            <a:endParaRPr lang="en-US" sz="2400" noProof="1"/>
          </a:p>
          <a:p>
            <a:pPr marL="0" indent="0">
              <a:buNone/>
            </a:pPr>
            <a:endParaRPr lang="en-US" sz="2400" noProof="1"/>
          </a:p>
          <a:p>
            <a:pPr marL="0" indent="0">
              <a:buNone/>
            </a:pPr>
            <a:r>
              <a:rPr lang="en-US" sz="2400" noProof="1"/>
              <a:t>                                                                                  IP</a:t>
            </a:r>
            <a:r>
              <a:rPr lang="en-US" sz="2400" baseline="-25000" noProof="1"/>
              <a:t>3</a:t>
            </a:r>
            <a:r>
              <a:rPr lang="en-US" sz="2400" noProof="1"/>
              <a:t> activates the calcium signalling</a:t>
            </a:r>
          </a:p>
          <a:p>
            <a:pPr marL="0" indent="0">
              <a:buNone/>
            </a:pPr>
            <a:r>
              <a:rPr lang="en-US" sz="2400" noProof="1"/>
              <a:t>                                                                                  pathways which includes their own sets </a:t>
            </a:r>
          </a:p>
          <a:p>
            <a:pPr marL="0" indent="0">
              <a:buNone/>
            </a:pPr>
            <a:r>
              <a:rPr lang="en-US" sz="2400" noProof="1"/>
              <a:t>                                                                                  kinase cascades                                                                                                                                                                                                                                                pathways                                                                   </a:t>
            </a:r>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7504526" y="624962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11</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529721"/>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11</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346841"/>
            <a:ext cx="2552123" cy="3657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Pathway - Phospholipase C</a:t>
            </a:r>
            <a:r>
              <a:rPr lang="en-US" sz="1200" baseline="-25000" noProof="1">
                <a:sym typeface="Symbol" panose="05050102010706020507" pitchFamily="18" charset="2"/>
              </a:rPr>
              <a:t></a:t>
            </a:r>
            <a:endParaRPr lang="en-US" sz="1200" baseline="-25000" dirty="0">
              <a:solidFill>
                <a:schemeClr val="bg1"/>
              </a:solidFill>
            </a:endParaRP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4" name="Picture 3">
            <a:extLst>
              <a:ext uri="{FF2B5EF4-FFF2-40B4-BE49-F238E27FC236}">
                <a16:creationId xmlns:a16="http://schemas.microsoft.com/office/drawing/2014/main" id="{3B062E5D-7FDD-FFED-06BD-1875AD0B8B17}"/>
              </a:ext>
            </a:extLst>
          </p:cNvPr>
          <p:cNvPicPr>
            <a:picLocks noChangeAspect="1"/>
          </p:cNvPicPr>
          <p:nvPr/>
        </p:nvPicPr>
        <p:blipFill>
          <a:blip r:embed="rId2"/>
          <a:stretch>
            <a:fillRect/>
          </a:stretch>
        </p:blipFill>
        <p:spPr>
          <a:xfrm>
            <a:off x="6441644" y="653966"/>
            <a:ext cx="5029200" cy="2384434"/>
          </a:xfrm>
          <a:prstGeom prst="rect">
            <a:avLst/>
          </a:prstGeom>
        </p:spPr>
      </p:pic>
      <p:pic>
        <p:nvPicPr>
          <p:cNvPr id="7" name="Picture 6">
            <a:extLst>
              <a:ext uri="{FF2B5EF4-FFF2-40B4-BE49-F238E27FC236}">
                <a16:creationId xmlns:a16="http://schemas.microsoft.com/office/drawing/2014/main" id="{3022C5B0-9773-ABD2-85DD-5B06FF5E9A93}"/>
              </a:ext>
            </a:extLst>
          </p:cNvPr>
          <p:cNvPicPr>
            <a:picLocks noChangeAspect="1"/>
          </p:cNvPicPr>
          <p:nvPr/>
        </p:nvPicPr>
        <p:blipFill>
          <a:blip r:embed="rId3"/>
          <a:stretch>
            <a:fillRect/>
          </a:stretch>
        </p:blipFill>
        <p:spPr>
          <a:xfrm>
            <a:off x="614141" y="2259244"/>
            <a:ext cx="5029200" cy="4093650"/>
          </a:xfrm>
          <a:prstGeom prst="rect">
            <a:avLst/>
          </a:prstGeom>
        </p:spPr>
      </p:pic>
    </p:spTree>
    <p:extLst>
      <p:ext uri="{BB962C8B-B14F-4D97-AF65-F5344CB8AC3E}">
        <p14:creationId xmlns:p14="http://schemas.microsoft.com/office/powerpoint/2010/main" val="3362272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00342" y="708292"/>
            <a:ext cx="2172390" cy="772107"/>
          </a:xfrm>
          <a:solidFill>
            <a:srgbClr val="FFC000"/>
          </a:solidFill>
        </p:spPr>
        <p:txBody>
          <a:bodyPr wrap="none"/>
          <a:lstStyle/>
          <a:p>
            <a:r>
              <a:rPr lang="en-US" sz="3600" noProof="1">
                <a:solidFill>
                  <a:schemeClr val="tx1"/>
                </a:solidFill>
                <a:sym typeface="Symbol" panose="05050102010706020507" pitchFamily="18" charset="2"/>
              </a:rPr>
              <a:t></a:t>
            </a:r>
            <a:r>
              <a:rPr lang="en-US" sz="3600" baseline="-25000" noProof="1">
                <a:solidFill>
                  <a:schemeClr val="tx1"/>
                </a:solidFill>
                <a:sym typeface="Symbol" panose="05050102010706020507" pitchFamily="18" charset="2"/>
              </a:rPr>
              <a:t>q</a:t>
            </a:r>
            <a:r>
              <a:rPr lang="en-US" sz="3600" noProof="1">
                <a:solidFill>
                  <a:schemeClr val="tx1"/>
                </a:solidFill>
                <a:sym typeface="Symbol" panose="05050102010706020507" pitchFamily="18" charset="2"/>
              </a:rPr>
              <a:t>-subunit</a:t>
            </a:r>
            <a:endParaRPr lang="en-US" sz="3600" dirty="0">
              <a:solidFill>
                <a:schemeClr val="tx1"/>
              </a:solidFill>
            </a:endParaRP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07242" y="1717257"/>
            <a:ext cx="10977516" cy="4574073"/>
          </a:xfrm>
        </p:spPr>
        <p:txBody>
          <a:bodyPr wrap="square">
            <a:spAutoFit/>
          </a:bodyPr>
          <a:lstStyle/>
          <a:p>
            <a:pPr marL="0" indent="0">
              <a:buNone/>
            </a:pPr>
            <a:r>
              <a:rPr lang="en-US" sz="1900" noProof="1"/>
              <a:t>one final complication – GPCRs also bind </a:t>
            </a:r>
            <a:r>
              <a:rPr lang="en-US" sz="1900" noProof="1">
                <a:sym typeface="Symbol" panose="05050102010706020507" pitchFamily="18" charset="2"/>
              </a:rPr>
              <a:t>-arrestin which inhibit regular </a:t>
            </a:r>
            <a:r>
              <a:rPr lang="en-US" sz="1900" baseline="-25000" noProof="1">
                <a:sym typeface="Symbol" panose="05050102010706020507" pitchFamily="18" charset="2"/>
              </a:rPr>
              <a:t>q</a:t>
            </a:r>
            <a:r>
              <a:rPr lang="en-US" sz="1900" noProof="1">
                <a:sym typeface="Symbol" panose="05050102010706020507" pitchFamily="18" charset="2"/>
              </a:rPr>
              <a:t>- subunit binding and appear to cause their own unique signalling cascades</a:t>
            </a:r>
            <a:r>
              <a:rPr lang="en-US" sz="1900" noProof="1"/>
              <a:t> </a:t>
            </a:r>
          </a:p>
          <a:p>
            <a:pPr marL="0" indent="0">
              <a:buNone/>
            </a:pPr>
            <a:endParaRPr lang="en-US" sz="1900" noProof="1"/>
          </a:p>
          <a:p>
            <a:pPr marL="0" indent="0">
              <a:buNone/>
            </a:pPr>
            <a:endParaRPr lang="en-US" sz="1900" noProof="1"/>
          </a:p>
          <a:p>
            <a:pPr marL="0" indent="0">
              <a:buNone/>
            </a:pPr>
            <a:endParaRPr lang="en-US" sz="1900" noProof="1"/>
          </a:p>
          <a:p>
            <a:pPr marL="0" indent="0">
              <a:buNone/>
            </a:pPr>
            <a:endParaRPr lang="en-US" sz="1900" noProof="1"/>
          </a:p>
          <a:p>
            <a:pPr marL="0" indent="0">
              <a:buNone/>
            </a:pPr>
            <a:endParaRPr lang="en-US" sz="1900" noProof="1"/>
          </a:p>
          <a:p>
            <a:pPr marL="0" indent="0">
              <a:buNone/>
            </a:pPr>
            <a:endParaRPr lang="en-US" sz="1900" noProof="1"/>
          </a:p>
          <a:p>
            <a:pPr marL="0" indent="0">
              <a:buNone/>
            </a:pPr>
            <a:endParaRPr lang="en-US" sz="1900" noProof="1"/>
          </a:p>
          <a:p>
            <a:pPr marL="0" indent="0">
              <a:buNone/>
            </a:pPr>
            <a:endParaRPr lang="en-US" sz="2000" noProof="1">
              <a:sym typeface="Symbol" panose="05050102010706020507" pitchFamily="18" charset="2"/>
            </a:endParaRPr>
          </a:p>
          <a:p>
            <a:pPr marL="0" indent="0">
              <a:buNone/>
            </a:pPr>
            <a:r>
              <a:rPr lang="en-US" sz="2000" noProof="1">
                <a:sym typeface="Symbol" panose="05050102010706020507" pitchFamily="18" charset="2"/>
              </a:rPr>
              <a:t>The </a:t>
            </a:r>
            <a:r>
              <a:rPr lang="en-US" sz="2000" baseline="-25000" noProof="1">
                <a:sym typeface="Symbol" panose="05050102010706020507" pitchFamily="18" charset="2"/>
              </a:rPr>
              <a:t>q</a:t>
            </a:r>
            <a:r>
              <a:rPr lang="en-US" sz="2000" noProof="1">
                <a:sym typeface="Symbol" panose="05050102010706020507" pitchFamily="18" charset="2"/>
              </a:rPr>
              <a:t>-subunit also directly interacts and regulates receptor tyrosine kinases </a:t>
            </a:r>
            <a:endParaRPr lang="en-US" sz="1900" noProof="1"/>
          </a:p>
          <a:p>
            <a:pPr marL="0" indent="0">
              <a:buNone/>
            </a:pPr>
            <a:r>
              <a:rPr lang="en-US" noProof="1"/>
              <a:t>                                                                                                                                                                                                                                                                                                         </a:t>
            </a:r>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7504526" y="624962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12</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529721"/>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12</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346841"/>
            <a:ext cx="2552123" cy="3657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Pathway - Phospholipase C</a:t>
            </a:r>
            <a:r>
              <a:rPr lang="en-US" sz="1200" baseline="-25000" noProof="1">
                <a:sym typeface="Symbol" panose="05050102010706020507" pitchFamily="18" charset="2"/>
              </a:rPr>
              <a:t></a:t>
            </a:r>
            <a:endParaRPr lang="en-US" sz="1200" baseline="-25000" dirty="0">
              <a:solidFill>
                <a:schemeClr val="bg1"/>
              </a:solidFill>
            </a:endParaRP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10" name="Picture 9">
            <a:extLst>
              <a:ext uri="{FF2B5EF4-FFF2-40B4-BE49-F238E27FC236}">
                <a16:creationId xmlns:a16="http://schemas.microsoft.com/office/drawing/2014/main" id="{8838C727-FA01-3780-6E93-14964F4934AD}"/>
              </a:ext>
            </a:extLst>
          </p:cNvPr>
          <p:cNvPicPr>
            <a:picLocks noChangeAspect="1"/>
          </p:cNvPicPr>
          <p:nvPr/>
        </p:nvPicPr>
        <p:blipFill>
          <a:blip r:embed="rId2"/>
          <a:stretch>
            <a:fillRect/>
          </a:stretch>
        </p:blipFill>
        <p:spPr>
          <a:xfrm>
            <a:off x="607242" y="2623421"/>
            <a:ext cx="10984416" cy="2460361"/>
          </a:xfrm>
          <a:prstGeom prst="rect">
            <a:avLst/>
          </a:prstGeom>
        </p:spPr>
      </p:pic>
    </p:spTree>
    <p:extLst>
      <p:ext uri="{BB962C8B-B14F-4D97-AF65-F5344CB8AC3E}">
        <p14:creationId xmlns:p14="http://schemas.microsoft.com/office/powerpoint/2010/main" val="2933850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838200" y="669555"/>
            <a:ext cx="6199022" cy="716707"/>
          </a:xfrm>
          <a:solidFill>
            <a:srgbClr val="FFC000"/>
          </a:solidFill>
        </p:spPr>
        <p:txBody>
          <a:bodyPr/>
          <a:lstStyle/>
          <a:p>
            <a:r>
              <a:rPr lang="en-US" sz="3600" dirty="0">
                <a:solidFill>
                  <a:schemeClr val="tx1"/>
                </a:solidFill>
              </a:rPr>
              <a:t>Receptor Tyrosine Kinases</a:t>
            </a:r>
          </a:p>
        </p:txBody>
      </p:sp>
      <p:grpSp>
        <p:nvGrpSpPr>
          <p:cNvPr id="7" name="Group 6" descr="Content Placeholder">
            <a:extLst>
              <a:ext uri="{FF2B5EF4-FFF2-40B4-BE49-F238E27FC236}">
                <a16:creationId xmlns:a16="http://schemas.microsoft.com/office/drawing/2014/main" id="{13968486-6E8D-6337-683E-723ED382D8E6}"/>
              </a:ext>
            </a:extLst>
          </p:cNvPr>
          <p:cNvGrpSpPr/>
          <p:nvPr/>
        </p:nvGrpSpPr>
        <p:grpSpPr>
          <a:xfrm>
            <a:off x="838200" y="1836675"/>
            <a:ext cx="10515600" cy="4351338"/>
            <a:chOff x="838200" y="1825625"/>
            <a:chExt cx="10515600" cy="4351338"/>
          </a:xfrm>
        </p:grpSpPr>
        <p:sp>
          <p:nvSpPr>
            <p:cNvPr id="15" name="Freeform: Shape 14">
              <a:extLst>
                <a:ext uri="{FF2B5EF4-FFF2-40B4-BE49-F238E27FC236}">
                  <a16:creationId xmlns:a16="http://schemas.microsoft.com/office/drawing/2014/main" id="{D3AFF705-E7FA-6D21-D491-79889F04DAFF}"/>
                </a:ext>
              </a:extLst>
            </p:cNvPr>
            <p:cNvSpPr/>
            <p:nvPr/>
          </p:nvSpPr>
          <p:spPr>
            <a:xfrm>
              <a:off x="838200" y="1825625"/>
              <a:ext cx="6900862"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chemeClr val="tx1">
                    <a:lumMod val="85000"/>
                    <a:lumOff val="15000"/>
                  </a:schemeClr>
                </a:gs>
                <a:gs pos="100000">
                  <a:srgbClr val="FFC000"/>
                </a:gs>
              </a:gsLst>
              <a:lin ang="12600000" scaled="0"/>
            </a:gradFill>
            <a:ln>
              <a:noFill/>
            </a:ln>
          </p:spPr>
          <p:style>
            <a:lnRef idx="2">
              <a:scrgbClr r="0" g="0" b="0"/>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889000">
                <a:lnSpc>
                  <a:spcPct val="90000"/>
                </a:lnSpc>
                <a:spcBef>
                  <a:spcPct val="0"/>
                </a:spcBef>
                <a:spcAft>
                  <a:spcPct val="35000"/>
                </a:spcAft>
                <a:buNone/>
              </a:pPr>
              <a:r>
                <a:rPr lang="en-US" sz="2000" dirty="0">
                  <a:solidFill>
                    <a:schemeClr val="tx1"/>
                  </a:solidFill>
                </a:rPr>
                <a:t>After </a:t>
              </a:r>
              <a:r>
                <a:rPr lang="en-US" sz="2000" kern="1200" dirty="0">
                  <a:solidFill>
                    <a:schemeClr val="tx1"/>
                  </a:solidFill>
                </a:rPr>
                <a:t>phosphorylation, it becomes                                                                                            the binding and activation site for                                                                                                         of numerous othe</a:t>
              </a:r>
              <a:r>
                <a:rPr lang="en-US" sz="2000" dirty="0">
                  <a:solidFill>
                    <a:schemeClr val="tx1"/>
                  </a:solidFill>
                </a:rPr>
                <a:t>r enzymes or                                                                signaling proteins.</a:t>
              </a:r>
              <a:r>
                <a:rPr lang="en-US" sz="2000" kern="1200" dirty="0">
                  <a:solidFill>
                    <a:schemeClr val="tx1"/>
                  </a:solidFill>
                </a:rPr>
                <a:t> </a:t>
              </a:r>
            </a:p>
            <a:p>
              <a:pPr marL="0" lvl="0" indent="0" algn="l" defTabSz="889000">
                <a:lnSpc>
                  <a:spcPct val="90000"/>
                </a:lnSpc>
                <a:spcBef>
                  <a:spcPct val="0"/>
                </a:spcBef>
                <a:spcAft>
                  <a:spcPct val="35000"/>
                </a:spcAft>
                <a:buNone/>
              </a:pPr>
              <a:endParaRPr lang="en-US" sz="2000" dirty="0">
                <a:solidFill>
                  <a:schemeClr val="tx1"/>
                </a:solidFill>
              </a:endParaRPr>
            </a:p>
            <a:p>
              <a:pPr marL="0" lvl="0" indent="0" algn="l" defTabSz="889000">
                <a:lnSpc>
                  <a:spcPct val="90000"/>
                </a:lnSpc>
                <a:spcBef>
                  <a:spcPct val="0"/>
                </a:spcBef>
                <a:spcAft>
                  <a:spcPct val="35000"/>
                </a:spcAft>
                <a:buNone/>
              </a:pPr>
              <a:r>
                <a:rPr lang="en-US" sz="2000" kern="1200" dirty="0">
                  <a:solidFill>
                    <a:schemeClr val="tx1"/>
                  </a:solidFill>
                </a:rPr>
                <a:t>                                                              </a:t>
              </a:r>
            </a:p>
            <a:p>
              <a:pPr marL="0" lvl="0" indent="0" algn="l" defTabSz="889000">
                <a:lnSpc>
                  <a:spcPct val="90000"/>
                </a:lnSpc>
                <a:spcBef>
                  <a:spcPct val="0"/>
                </a:spcBef>
                <a:spcAft>
                  <a:spcPct val="35000"/>
                </a:spcAft>
                <a:buNone/>
              </a:pPr>
              <a:r>
                <a:rPr lang="en-US" sz="2000" kern="1200" dirty="0">
                  <a:solidFill>
                    <a:schemeClr val="bg1"/>
                  </a:solidFill>
                </a:rPr>
                <a:t>				Many of the targets are </a:t>
              </a:r>
              <a:r>
                <a:rPr lang="en-US" sz="2000" dirty="0">
                  <a:solidFill>
                    <a:schemeClr val="bg1"/>
                  </a:solidFill>
                </a:rPr>
                <a:t>also             				members of the G-protein 				signaling cascades often 					with different regulatory 					effects allowing for cross 					talk and cross regulation. </a:t>
              </a:r>
              <a:endParaRPr lang="en-US" sz="2400" dirty="0">
                <a:solidFill>
                  <a:schemeClr val="bg1"/>
                </a:solidFill>
              </a:endParaRPr>
            </a:p>
            <a:p>
              <a:pPr marL="0" lvl="0" indent="0" algn="l" defTabSz="889000">
                <a:lnSpc>
                  <a:spcPct val="90000"/>
                </a:lnSpc>
                <a:spcBef>
                  <a:spcPct val="0"/>
                </a:spcBef>
                <a:spcAft>
                  <a:spcPct val="35000"/>
                </a:spcAft>
                <a:buNone/>
              </a:pPr>
              <a:endParaRPr lang="en-US" sz="2400" kern="1200" dirty="0">
                <a:solidFill>
                  <a:schemeClr val="bg1"/>
                </a:solidFill>
              </a:endParaRPr>
            </a:p>
            <a:p>
              <a:pPr marL="0" lvl="0" indent="0" algn="l" defTabSz="889000">
                <a:lnSpc>
                  <a:spcPct val="90000"/>
                </a:lnSpc>
                <a:spcBef>
                  <a:spcPct val="0"/>
                </a:spcBef>
                <a:spcAft>
                  <a:spcPct val="35000"/>
                </a:spcAft>
                <a:buNone/>
              </a:pPr>
              <a:endParaRPr lang="en-US" sz="2400" dirty="0">
                <a:solidFill>
                  <a:schemeClr val="bg1"/>
                </a:solidFill>
              </a:endParaRPr>
            </a:p>
          </p:txBody>
        </p:sp>
        <p:sp>
          <p:nvSpPr>
            <p:cNvPr id="19" name="Rectangle 18">
              <a:extLst>
                <a:ext uri="{FF2B5EF4-FFF2-40B4-BE49-F238E27FC236}">
                  <a16:creationId xmlns:a16="http://schemas.microsoft.com/office/drawing/2014/main" id="{AD392B00-BF1B-629A-0315-E0BD400ECB83}"/>
                </a:ext>
              </a:extLst>
            </p:cNvPr>
            <p:cNvSpPr/>
            <p:nvPr/>
          </p:nvSpPr>
          <p:spPr>
            <a:xfrm>
              <a:off x="838200" y="6176891"/>
              <a:ext cx="3286125" cy="72"/>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416C6983-0034-E000-A268-3F52FFBF449C}"/>
                </a:ext>
              </a:extLst>
            </p:cNvPr>
            <p:cNvSpPr/>
            <p:nvPr/>
          </p:nvSpPr>
          <p:spPr>
            <a:xfrm>
              <a:off x="4452937" y="6176891"/>
              <a:ext cx="3286125" cy="72"/>
            </a:xfrm>
            <a:prstGeom prst="rect">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23" name="Freeform: Shape 22">
              <a:extLst>
                <a:ext uri="{FF2B5EF4-FFF2-40B4-BE49-F238E27FC236}">
                  <a16:creationId xmlns:a16="http://schemas.microsoft.com/office/drawing/2014/main" id="{605596FC-9755-191A-37F8-2623CB419024}"/>
                </a:ext>
              </a:extLst>
            </p:cNvPr>
            <p:cNvSpPr/>
            <p:nvPr/>
          </p:nvSpPr>
          <p:spPr>
            <a:xfrm>
              <a:off x="8067673"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rgbClr val="000000">
                    <a:lumMod val="85000"/>
                    <a:lumOff val="15000"/>
                  </a:srgbClr>
                </a:gs>
                <a:gs pos="100000">
                  <a:srgbClr val="FFC000"/>
                </a:gs>
              </a:gsLst>
              <a:lin ang="12600000" scaled="0"/>
            </a:gra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r>
                <a:rPr lang="en-US" sz="2000" kern="1200" dirty="0">
                  <a:solidFill>
                    <a:schemeClr val="bg1"/>
                  </a:solidFill>
                  <a:latin typeface="Calibri"/>
                  <a:ea typeface="+mn-ea"/>
                  <a:cs typeface="+mn-cs"/>
                </a:rPr>
                <a:t>Binding is often through SH2 domains</a:t>
              </a:r>
            </a:p>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endParaRPr lang="en-US" sz="2000" dirty="0">
                <a:solidFill>
                  <a:schemeClr val="bg1"/>
                </a:solidFill>
                <a:latin typeface="Calibri"/>
              </a:endParaRPr>
            </a:p>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r>
                <a:rPr lang="en-US" sz="2000" kern="1200" dirty="0">
                  <a:solidFill>
                    <a:schemeClr val="bg1"/>
                  </a:solidFill>
                  <a:latin typeface="Calibri"/>
                  <a:ea typeface="+mn-ea"/>
                  <a:cs typeface="+mn-cs"/>
                </a:rPr>
                <a:t>Activates the cGMP cascades</a:t>
              </a:r>
            </a:p>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endParaRPr lang="en-US" sz="2000" noProof="1">
                <a:solidFill>
                  <a:schemeClr val="tx1"/>
                </a:solidFill>
                <a:latin typeface="Calibri"/>
              </a:endParaRPr>
            </a:p>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r>
                <a:rPr lang="en-US" sz="2000" noProof="1">
                  <a:solidFill>
                    <a:schemeClr val="bg1"/>
                  </a:solidFill>
                  <a:latin typeface="Calibri"/>
                </a:rPr>
                <a:t>Activates the monomeric G-protein cascades</a:t>
              </a:r>
            </a:p>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endParaRPr lang="en-US" sz="2000" kern="1200" noProof="1">
                <a:solidFill>
                  <a:schemeClr val="bg1"/>
                </a:solidFill>
                <a:latin typeface="Calibri"/>
                <a:ea typeface="+mn-ea"/>
                <a:cs typeface="+mn-cs"/>
              </a:endParaRPr>
            </a:p>
            <a:p>
              <a:pPr marL="342900" lvl="0" indent="-342900" algn="l" defTabSz="711200">
                <a:lnSpc>
                  <a:spcPct val="90000"/>
                </a:lnSpc>
                <a:spcBef>
                  <a:spcPct val="0"/>
                </a:spcBef>
                <a:spcAft>
                  <a:spcPct val="35000"/>
                </a:spcAft>
                <a:buClr>
                  <a:schemeClr val="accent2"/>
                </a:buClr>
                <a:buFont typeface="Wingdings" panose="05000000000000000000" pitchFamily="2" charset="2"/>
                <a:buChar char="§"/>
              </a:pPr>
              <a:r>
                <a:rPr lang="en-US" sz="2000" noProof="1">
                  <a:solidFill>
                    <a:schemeClr val="bg1"/>
                  </a:solidFill>
                  <a:latin typeface="Calibri"/>
                </a:rPr>
                <a:t>Activates the PKB pathway</a:t>
              </a:r>
              <a:endParaRPr lang="en-US" sz="2000" kern="1200" dirty="0">
                <a:solidFill>
                  <a:srgbClr val="FFFFFF"/>
                </a:solidFill>
                <a:latin typeface="Calibri"/>
                <a:ea typeface="+mn-ea"/>
                <a:cs typeface="+mn-cs"/>
              </a:endParaRPr>
            </a:p>
          </p:txBody>
        </p:sp>
        <p:sp>
          <p:nvSpPr>
            <p:cNvPr id="25" name="Rectangle 24">
              <a:extLst>
                <a:ext uri="{FF2B5EF4-FFF2-40B4-BE49-F238E27FC236}">
                  <a16:creationId xmlns:a16="http://schemas.microsoft.com/office/drawing/2014/main" id="{FD222B9B-9F8C-C060-9327-25CF83CD2F1D}"/>
                </a:ext>
              </a:extLst>
            </p:cNvPr>
            <p:cNvSpPr/>
            <p:nvPr/>
          </p:nvSpPr>
          <p:spPr>
            <a:xfrm>
              <a:off x="8067675" y="6176891"/>
              <a:ext cx="3286125" cy="72"/>
            </a:xfrm>
            <a:prstGeom prst="rect">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gr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13</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45309" y="6535446"/>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697432" y="6535446"/>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245705" y="6535446"/>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85000"/>
                  <a:lumOff val="15000"/>
                </a:schemeClr>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352567"/>
            <a:ext cx="2552123" cy="36576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RTKs</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10006314" y="622437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A14477E-5481-9B4D-CA3B-E6E790534548}"/>
              </a:ext>
            </a:extLst>
          </p:cNvPr>
          <p:cNvPicPr>
            <a:picLocks noChangeAspect="1"/>
          </p:cNvPicPr>
          <p:nvPr/>
        </p:nvPicPr>
        <p:blipFill>
          <a:blip r:embed="rId2"/>
          <a:stretch>
            <a:fillRect/>
          </a:stretch>
        </p:blipFill>
        <p:spPr>
          <a:xfrm>
            <a:off x="4632959" y="2075148"/>
            <a:ext cx="2926080" cy="1291440"/>
          </a:xfrm>
          <a:prstGeom prst="rect">
            <a:avLst/>
          </a:prstGeom>
        </p:spPr>
      </p:pic>
      <p:pic>
        <p:nvPicPr>
          <p:cNvPr id="6" name="Picture 5">
            <a:extLst>
              <a:ext uri="{FF2B5EF4-FFF2-40B4-BE49-F238E27FC236}">
                <a16:creationId xmlns:a16="http://schemas.microsoft.com/office/drawing/2014/main" id="{51B2EFED-8AA4-951F-6F60-644FDD1C7248}"/>
              </a:ext>
            </a:extLst>
          </p:cNvPr>
          <p:cNvPicPr>
            <a:picLocks noChangeAspect="1"/>
          </p:cNvPicPr>
          <p:nvPr/>
        </p:nvPicPr>
        <p:blipFill>
          <a:blip r:embed="rId3"/>
          <a:stretch>
            <a:fillRect/>
          </a:stretch>
        </p:blipFill>
        <p:spPr>
          <a:xfrm>
            <a:off x="1015365" y="3229621"/>
            <a:ext cx="3108960" cy="2733113"/>
          </a:xfrm>
          <a:prstGeom prst="rect">
            <a:avLst/>
          </a:prstGeom>
        </p:spPr>
      </p:pic>
    </p:spTree>
    <p:extLst>
      <p:ext uri="{BB962C8B-B14F-4D97-AF65-F5344CB8AC3E}">
        <p14:creationId xmlns:p14="http://schemas.microsoft.com/office/powerpoint/2010/main" val="3879804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838200" y="669555"/>
            <a:ext cx="3286125" cy="716707"/>
          </a:xfrm>
          <a:solidFill>
            <a:srgbClr val="FFC000"/>
          </a:solidFill>
        </p:spPr>
        <p:txBody>
          <a:bodyPr/>
          <a:lstStyle/>
          <a:p>
            <a:r>
              <a:rPr lang="en-US" sz="3600" dirty="0">
                <a:solidFill>
                  <a:schemeClr val="tx1"/>
                </a:solidFill>
              </a:rPr>
              <a:t>RAS G-Protein</a:t>
            </a:r>
          </a:p>
        </p:txBody>
      </p:sp>
      <p:grpSp>
        <p:nvGrpSpPr>
          <p:cNvPr id="7" name="Group 6" descr="Content Placeholder">
            <a:extLst>
              <a:ext uri="{FF2B5EF4-FFF2-40B4-BE49-F238E27FC236}">
                <a16:creationId xmlns:a16="http://schemas.microsoft.com/office/drawing/2014/main" id="{13968486-6E8D-6337-683E-723ED382D8E6}"/>
              </a:ext>
            </a:extLst>
          </p:cNvPr>
          <p:cNvGrpSpPr/>
          <p:nvPr/>
        </p:nvGrpSpPr>
        <p:grpSpPr>
          <a:xfrm>
            <a:off x="838200" y="669555"/>
            <a:ext cx="10515600" cy="5518458"/>
            <a:chOff x="838200" y="658505"/>
            <a:chExt cx="10515600" cy="5518458"/>
          </a:xfrm>
        </p:grpSpPr>
        <p:sp>
          <p:nvSpPr>
            <p:cNvPr id="15" name="Freeform: Shape 14">
              <a:extLst>
                <a:ext uri="{FF2B5EF4-FFF2-40B4-BE49-F238E27FC236}">
                  <a16:creationId xmlns:a16="http://schemas.microsoft.com/office/drawing/2014/main" id="{D3AFF705-E7FA-6D21-D491-79889F04DAFF}"/>
                </a:ext>
              </a:extLst>
            </p:cNvPr>
            <p:cNvSpPr/>
            <p:nvPr/>
          </p:nvSpPr>
          <p:spPr>
            <a:xfrm>
              <a:off x="838200"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chemeClr val="tx1">
                    <a:lumMod val="85000"/>
                    <a:lumOff val="15000"/>
                  </a:schemeClr>
                </a:gs>
                <a:gs pos="100000">
                  <a:srgbClr val="FFC000"/>
                </a:gs>
              </a:gsLst>
              <a:lin ang="12600000" scaled="0"/>
            </a:gradFill>
            <a:ln>
              <a:noFill/>
            </a:ln>
          </p:spPr>
          <p:style>
            <a:lnRef idx="2">
              <a:scrgbClr r="0" g="0" b="0"/>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342900" lvl="0" indent="-342900" algn="l" defTabSz="889000">
                <a:lnSpc>
                  <a:spcPct val="90000"/>
                </a:lnSpc>
                <a:spcBef>
                  <a:spcPct val="0"/>
                </a:spcBef>
                <a:spcAft>
                  <a:spcPct val="35000"/>
                </a:spcAft>
                <a:buClr>
                  <a:schemeClr val="accent2"/>
                </a:buClr>
                <a:buFont typeface="Arial" panose="020B0604020202020204" pitchFamily="34" charset="0"/>
                <a:buChar char="•"/>
              </a:pPr>
              <a:r>
                <a:rPr lang="en-US" sz="2000" dirty="0">
                  <a:solidFill>
                    <a:schemeClr val="bg1"/>
                  </a:solidFill>
                </a:rPr>
                <a:t>Similar to </a:t>
              </a:r>
              <a:r>
                <a:rPr lang="en-US" sz="2000" noProof="1">
                  <a:solidFill>
                    <a:schemeClr val="bg1"/>
                  </a:solidFill>
                  <a:sym typeface="Symbol" panose="05050102010706020507" pitchFamily="18" charset="2"/>
                </a:rPr>
                <a:t>-subunit, but ~ 35% smaller generally result </a:t>
              </a: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r>
                <a:rPr lang="en-US" sz="2000" noProof="1">
                  <a:solidFill>
                    <a:schemeClr val="bg1"/>
                  </a:solidFill>
                  <a:sym typeface="Symbol" panose="05050102010706020507" pitchFamily="18" charset="2"/>
                </a:rPr>
                <a:t>Need adapter proteins for activation</a:t>
              </a: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r>
                <a:rPr lang="en-US" sz="2000" noProof="1">
                  <a:solidFill>
                    <a:schemeClr val="bg1"/>
                  </a:solidFill>
                  <a:sym typeface="Symbol" panose="05050102010706020507" pitchFamily="18" charset="2"/>
                </a:rPr>
                <a:t>Generally involved in the regulation of growth and differentiation</a:t>
              </a:r>
              <a:r>
                <a:rPr lang="en-US" sz="2000" dirty="0">
                  <a:solidFill>
                    <a:schemeClr val="bg1"/>
                  </a:solidFill>
                </a:rPr>
                <a:t> </a:t>
              </a:r>
            </a:p>
            <a:p>
              <a:pPr marL="0" lvl="0" indent="0" algn="l" defTabSz="889000">
                <a:lnSpc>
                  <a:spcPct val="90000"/>
                </a:lnSpc>
                <a:spcBef>
                  <a:spcPct val="0"/>
                </a:spcBef>
                <a:spcAft>
                  <a:spcPct val="35000"/>
                </a:spcAft>
                <a:buNone/>
              </a:pPr>
              <a:endParaRPr lang="en-US" sz="2000" dirty="0">
                <a:solidFill>
                  <a:schemeClr val="bg1"/>
                </a:solidFill>
              </a:endParaRPr>
            </a:p>
            <a:p>
              <a:pPr marL="0" lvl="0" indent="0" algn="l" defTabSz="889000">
                <a:lnSpc>
                  <a:spcPct val="90000"/>
                </a:lnSpc>
                <a:spcBef>
                  <a:spcPct val="0"/>
                </a:spcBef>
                <a:spcAft>
                  <a:spcPct val="35000"/>
                </a:spcAft>
                <a:buNone/>
              </a:pPr>
              <a:endParaRPr lang="en-US" sz="2000" dirty="0">
                <a:solidFill>
                  <a:schemeClr val="bg1"/>
                </a:solidFill>
              </a:endParaRPr>
            </a:p>
            <a:p>
              <a:pPr marL="0" lvl="0" indent="0" algn="l" defTabSz="889000">
                <a:lnSpc>
                  <a:spcPct val="90000"/>
                </a:lnSpc>
                <a:spcBef>
                  <a:spcPct val="0"/>
                </a:spcBef>
                <a:spcAft>
                  <a:spcPct val="35000"/>
                </a:spcAft>
                <a:buNone/>
              </a:pPr>
              <a:endParaRPr lang="en-US" sz="2400" kern="1200" dirty="0">
                <a:solidFill>
                  <a:schemeClr val="bg1"/>
                </a:solidFill>
              </a:endParaRPr>
            </a:p>
            <a:p>
              <a:pPr marL="0" lvl="0" indent="0" algn="l" defTabSz="889000">
                <a:lnSpc>
                  <a:spcPct val="90000"/>
                </a:lnSpc>
                <a:spcBef>
                  <a:spcPct val="0"/>
                </a:spcBef>
                <a:spcAft>
                  <a:spcPct val="35000"/>
                </a:spcAft>
                <a:buNone/>
              </a:pPr>
              <a:endParaRPr lang="en-US" sz="2400" dirty="0">
                <a:solidFill>
                  <a:schemeClr val="bg1"/>
                </a:solidFill>
              </a:endParaRPr>
            </a:p>
          </p:txBody>
        </p:sp>
        <p:sp>
          <p:nvSpPr>
            <p:cNvPr id="19" name="Rectangle 18">
              <a:extLst>
                <a:ext uri="{FF2B5EF4-FFF2-40B4-BE49-F238E27FC236}">
                  <a16:creationId xmlns:a16="http://schemas.microsoft.com/office/drawing/2014/main" id="{AD392B00-BF1B-629A-0315-E0BD400ECB83}"/>
                </a:ext>
              </a:extLst>
            </p:cNvPr>
            <p:cNvSpPr/>
            <p:nvPr/>
          </p:nvSpPr>
          <p:spPr>
            <a:xfrm>
              <a:off x="838200" y="6176891"/>
              <a:ext cx="3286125" cy="72"/>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a:p>
          </p:txBody>
        </p:sp>
        <p:sp>
          <p:nvSpPr>
            <p:cNvPr id="20" name="Freeform: Shape 19">
              <a:extLst>
                <a:ext uri="{FF2B5EF4-FFF2-40B4-BE49-F238E27FC236}">
                  <a16:creationId xmlns:a16="http://schemas.microsoft.com/office/drawing/2014/main" id="{C159784E-C860-E25E-7653-51A7BB406528}"/>
                </a:ext>
              </a:extLst>
            </p:cNvPr>
            <p:cNvSpPr/>
            <p:nvPr/>
          </p:nvSpPr>
          <p:spPr>
            <a:xfrm>
              <a:off x="4452937" y="658505"/>
              <a:ext cx="6900863" cy="551845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rgbClr val="000000">
                    <a:lumMod val="85000"/>
                    <a:lumOff val="15000"/>
                  </a:srgbClr>
                </a:gs>
                <a:gs pos="100000">
                  <a:srgbClr val="FFC000"/>
                </a:gs>
              </a:gsLst>
              <a:lin ang="12600000" scaled="0"/>
            </a:gra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p:txBody>
        </p:sp>
        <p:sp>
          <p:nvSpPr>
            <p:cNvPr id="22" name="Rectangle 21">
              <a:extLst>
                <a:ext uri="{FF2B5EF4-FFF2-40B4-BE49-F238E27FC236}">
                  <a16:creationId xmlns:a16="http://schemas.microsoft.com/office/drawing/2014/main" id="{416C6983-0034-E000-A268-3F52FFBF449C}"/>
                </a:ext>
              </a:extLst>
            </p:cNvPr>
            <p:cNvSpPr/>
            <p:nvPr/>
          </p:nvSpPr>
          <p:spPr>
            <a:xfrm>
              <a:off x="4452937" y="6176891"/>
              <a:ext cx="3286125" cy="72"/>
            </a:xfrm>
            <a:prstGeom prst="rect">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FD222B9B-9F8C-C060-9327-25CF83CD2F1D}"/>
                </a:ext>
              </a:extLst>
            </p:cNvPr>
            <p:cNvSpPr/>
            <p:nvPr/>
          </p:nvSpPr>
          <p:spPr>
            <a:xfrm>
              <a:off x="8067675" y="6176891"/>
              <a:ext cx="3286125" cy="72"/>
            </a:xfrm>
            <a:prstGeom prst="rect">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gr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14</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45309" y="6535446"/>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697432" y="6535446"/>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245705" y="6535446"/>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85000"/>
                  <a:lumOff val="15000"/>
                </a:schemeClr>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352567"/>
            <a:ext cx="2552123" cy="36576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RTKs</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10006314" y="622437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FC294AE-C8BB-139C-9CD3-77E2E5FF8EE8}"/>
              </a:ext>
            </a:extLst>
          </p:cNvPr>
          <p:cNvPicPr>
            <a:picLocks noChangeAspect="1"/>
          </p:cNvPicPr>
          <p:nvPr/>
        </p:nvPicPr>
        <p:blipFill>
          <a:blip r:embed="rId2"/>
          <a:stretch>
            <a:fillRect/>
          </a:stretch>
        </p:blipFill>
        <p:spPr>
          <a:xfrm>
            <a:off x="5251608" y="867415"/>
            <a:ext cx="5303520" cy="5183247"/>
          </a:xfrm>
          <a:prstGeom prst="rect">
            <a:avLst/>
          </a:prstGeom>
        </p:spPr>
      </p:pic>
    </p:spTree>
    <p:extLst>
      <p:ext uri="{BB962C8B-B14F-4D97-AF65-F5344CB8AC3E}">
        <p14:creationId xmlns:p14="http://schemas.microsoft.com/office/powerpoint/2010/main" val="4044856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838200" y="669555"/>
            <a:ext cx="5489448" cy="716707"/>
          </a:xfrm>
          <a:solidFill>
            <a:srgbClr val="FFC000"/>
          </a:solidFill>
        </p:spPr>
        <p:txBody>
          <a:bodyPr/>
          <a:lstStyle/>
          <a:p>
            <a:r>
              <a:rPr lang="en-US" sz="3600" dirty="0">
                <a:solidFill>
                  <a:schemeClr val="tx1"/>
                </a:solidFill>
              </a:rPr>
              <a:t>JAK and PKB and …</a:t>
            </a:r>
          </a:p>
        </p:txBody>
      </p:sp>
      <p:grpSp>
        <p:nvGrpSpPr>
          <p:cNvPr id="7" name="Group 6" descr="Content Placeholder">
            <a:extLst>
              <a:ext uri="{FF2B5EF4-FFF2-40B4-BE49-F238E27FC236}">
                <a16:creationId xmlns:a16="http://schemas.microsoft.com/office/drawing/2014/main" id="{13968486-6E8D-6337-683E-723ED382D8E6}"/>
              </a:ext>
            </a:extLst>
          </p:cNvPr>
          <p:cNvGrpSpPr/>
          <p:nvPr/>
        </p:nvGrpSpPr>
        <p:grpSpPr>
          <a:xfrm>
            <a:off x="838200" y="1836675"/>
            <a:ext cx="10515600" cy="4351338"/>
            <a:chOff x="838200" y="1825625"/>
            <a:chExt cx="10515600" cy="4351338"/>
          </a:xfrm>
        </p:grpSpPr>
        <p:sp>
          <p:nvSpPr>
            <p:cNvPr id="15" name="Freeform: Shape 14">
              <a:extLst>
                <a:ext uri="{FF2B5EF4-FFF2-40B4-BE49-F238E27FC236}">
                  <a16:creationId xmlns:a16="http://schemas.microsoft.com/office/drawing/2014/main" id="{D3AFF705-E7FA-6D21-D491-79889F04DAFF}"/>
                </a:ext>
              </a:extLst>
            </p:cNvPr>
            <p:cNvSpPr/>
            <p:nvPr/>
          </p:nvSpPr>
          <p:spPr>
            <a:xfrm>
              <a:off x="838200"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chemeClr val="tx1">
                    <a:lumMod val="85000"/>
                    <a:lumOff val="15000"/>
                  </a:schemeClr>
                </a:gs>
                <a:gs pos="100000">
                  <a:srgbClr val="FFC000"/>
                </a:gs>
              </a:gsLst>
              <a:lin ang="12600000" scaled="0"/>
            </a:gradFill>
            <a:ln>
              <a:noFill/>
            </a:ln>
          </p:spPr>
          <p:style>
            <a:lnRef idx="2">
              <a:scrgbClr r="0" g="0" b="0"/>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endParaRPr lang="en-US" sz="2000" noProof="1">
                <a:solidFill>
                  <a:schemeClr val="bg1"/>
                </a:solidFill>
                <a:sym typeface="Symbol" panose="05050102010706020507" pitchFamily="18" charset="2"/>
              </a:endParaRP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r>
                <a:rPr lang="en-US" sz="2000" noProof="1">
                  <a:solidFill>
                    <a:schemeClr val="bg1"/>
                  </a:solidFill>
                  <a:sym typeface="Symbol" panose="05050102010706020507" pitchFamily="18" charset="2"/>
                </a:rPr>
                <a:t>Only one of the kinase sites works</a:t>
              </a:r>
            </a:p>
            <a:p>
              <a:pPr marL="342900" lvl="0" indent="-342900" algn="l" defTabSz="889000">
                <a:lnSpc>
                  <a:spcPct val="90000"/>
                </a:lnSpc>
                <a:spcBef>
                  <a:spcPct val="0"/>
                </a:spcBef>
                <a:spcAft>
                  <a:spcPct val="35000"/>
                </a:spcAft>
                <a:buClr>
                  <a:schemeClr val="accent2"/>
                </a:buClr>
                <a:buFont typeface="Arial" panose="020B0604020202020204" pitchFamily="34" charset="0"/>
                <a:buChar char="•"/>
              </a:pPr>
              <a:r>
                <a:rPr lang="en-US" sz="2000" noProof="1">
                  <a:solidFill>
                    <a:schemeClr val="bg1"/>
                  </a:solidFill>
                  <a:sym typeface="Symbol" panose="05050102010706020507" pitchFamily="18" charset="2"/>
                </a:rPr>
                <a:t>So its targets must dimerizize in the cytosol on their way to the nucleus</a:t>
              </a:r>
              <a:endParaRPr lang="en-US" sz="2000" dirty="0">
                <a:solidFill>
                  <a:schemeClr val="bg1"/>
                </a:solidFill>
              </a:endParaRPr>
            </a:p>
            <a:p>
              <a:pPr marL="0" lvl="0" indent="0" algn="l" defTabSz="889000">
                <a:lnSpc>
                  <a:spcPct val="90000"/>
                </a:lnSpc>
                <a:spcBef>
                  <a:spcPct val="0"/>
                </a:spcBef>
                <a:spcAft>
                  <a:spcPct val="35000"/>
                </a:spcAft>
                <a:buNone/>
              </a:pPr>
              <a:endParaRPr lang="en-US" sz="2000" dirty="0">
                <a:solidFill>
                  <a:schemeClr val="bg1"/>
                </a:solidFill>
              </a:endParaRPr>
            </a:p>
            <a:p>
              <a:pPr marL="0" lvl="0" indent="0" algn="l" defTabSz="889000">
                <a:lnSpc>
                  <a:spcPct val="90000"/>
                </a:lnSpc>
                <a:spcBef>
                  <a:spcPct val="0"/>
                </a:spcBef>
                <a:spcAft>
                  <a:spcPct val="35000"/>
                </a:spcAft>
                <a:buNone/>
              </a:pPr>
              <a:endParaRPr lang="en-US" sz="2400" kern="1200" dirty="0">
                <a:solidFill>
                  <a:schemeClr val="bg1"/>
                </a:solidFill>
              </a:endParaRPr>
            </a:p>
            <a:p>
              <a:pPr marL="0" lvl="0" indent="0" algn="l" defTabSz="889000">
                <a:lnSpc>
                  <a:spcPct val="90000"/>
                </a:lnSpc>
                <a:spcBef>
                  <a:spcPct val="0"/>
                </a:spcBef>
                <a:spcAft>
                  <a:spcPct val="35000"/>
                </a:spcAft>
                <a:buNone/>
              </a:pPr>
              <a:endParaRPr lang="en-US" sz="2400" dirty="0">
                <a:solidFill>
                  <a:schemeClr val="bg1"/>
                </a:solidFill>
              </a:endParaRPr>
            </a:p>
          </p:txBody>
        </p:sp>
        <p:sp>
          <p:nvSpPr>
            <p:cNvPr id="19" name="Rectangle 18">
              <a:extLst>
                <a:ext uri="{FF2B5EF4-FFF2-40B4-BE49-F238E27FC236}">
                  <a16:creationId xmlns:a16="http://schemas.microsoft.com/office/drawing/2014/main" id="{AD392B00-BF1B-629A-0315-E0BD400ECB83}"/>
                </a:ext>
              </a:extLst>
            </p:cNvPr>
            <p:cNvSpPr/>
            <p:nvPr/>
          </p:nvSpPr>
          <p:spPr>
            <a:xfrm>
              <a:off x="838200" y="6176891"/>
              <a:ext cx="3286125" cy="72"/>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416C6983-0034-E000-A268-3F52FFBF449C}"/>
                </a:ext>
              </a:extLst>
            </p:cNvPr>
            <p:cNvSpPr/>
            <p:nvPr/>
          </p:nvSpPr>
          <p:spPr>
            <a:xfrm>
              <a:off x="4452937" y="6176891"/>
              <a:ext cx="3286125" cy="72"/>
            </a:xfrm>
            <a:prstGeom prst="rect">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FD222B9B-9F8C-C060-9327-25CF83CD2F1D}"/>
                </a:ext>
              </a:extLst>
            </p:cNvPr>
            <p:cNvSpPr/>
            <p:nvPr/>
          </p:nvSpPr>
          <p:spPr>
            <a:xfrm>
              <a:off x="8067675" y="6176891"/>
              <a:ext cx="3286125" cy="72"/>
            </a:xfrm>
            <a:prstGeom prst="rect">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gr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15</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45309" y="6535446"/>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697432" y="6535446"/>
            <a:ext cx="2552123" cy="182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245705" y="6535446"/>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85000"/>
                  <a:lumOff val="15000"/>
                </a:schemeClr>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352567"/>
            <a:ext cx="2552123" cy="36576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RTKs</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10006314" y="622437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Freeform: Shape 1">
            <a:extLst>
              <a:ext uri="{FF2B5EF4-FFF2-40B4-BE49-F238E27FC236}">
                <a16:creationId xmlns:a16="http://schemas.microsoft.com/office/drawing/2014/main" id="{8F897DF7-4C54-B2A3-4C64-2DC76CE6BB9F}"/>
              </a:ext>
            </a:extLst>
          </p:cNvPr>
          <p:cNvSpPr/>
          <p:nvPr/>
        </p:nvSpPr>
        <p:spPr>
          <a:xfrm>
            <a:off x="4452936" y="1836603"/>
            <a:ext cx="6900864"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rgbClr val="000000">
                  <a:lumMod val="85000"/>
                  <a:lumOff val="15000"/>
                </a:srgbClr>
              </a:gs>
              <a:gs pos="100000">
                <a:srgbClr val="FFC000"/>
              </a:gs>
            </a:gsLst>
            <a:lin ang="12600000" scaled="0"/>
          </a:gra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endParaRPr lang="en-US" sz="2000" dirty="0">
              <a:solidFill>
                <a:schemeClr val="tx1"/>
              </a:solidFill>
              <a:latin typeface="Calibri"/>
            </a:endParaRPr>
          </a:p>
          <a:p>
            <a:pPr marL="0" lvl="0" indent="0" algn="l" defTabSz="711200">
              <a:lnSpc>
                <a:spcPct val="90000"/>
              </a:lnSpc>
              <a:spcBef>
                <a:spcPct val="0"/>
              </a:spcBef>
              <a:spcAft>
                <a:spcPct val="35000"/>
              </a:spcAft>
              <a:buNone/>
            </a:pPr>
            <a:endParaRPr lang="en-US" sz="2000" kern="1200" dirty="0">
              <a:solidFill>
                <a:schemeClr val="tx1"/>
              </a:solidFill>
              <a:latin typeface="Calibri"/>
              <a:ea typeface="+mn-ea"/>
              <a:cs typeface="+mn-cs"/>
            </a:endParaRPr>
          </a:p>
        </p:txBody>
      </p:sp>
      <p:pic>
        <p:nvPicPr>
          <p:cNvPr id="6" name="Picture 5">
            <a:extLst>
              <a:ext uri="{FF2B5EF4-FFF2-40B4-BE49-F238E27FC236}">
                <a16:creationId xmlns:a16="http://schemas.microsoft.com/office/drawing/2014/main" id="{34AF9AFB-4F65-6534-A43A-949452B7785A}"/>
              </a:ext>
            </a:extLst>
          </p:cNvPr>
          <p:cNvPicPr>
            <a:picLocks noChangeAspect="1"/>
          </p:cNvPicPr>
          <p:nvPr/>
        </p:nvPicPr>
        <p:blipFill>
          <a:blip r:embed="rId2"/>
          <a:stretch>
            <a:fillRect/>
          </a:stretch>
        </p:blipFill>
        <p:spPr>
          <a:xfrm>
            <a:off x="1018222" y="2027446"/>
            <a:ext cx="2926080" cy="1792496"/>
          </a:xfrm>
          <a:prstGeom prst="rect">
            <a:avLst/>
          </a:prstGeom>
        </p:spPr>
      </p:pic>
      <p:pic>
        <p:nvPicPr>
          <p:cNvPr id="10" name="Picture 9">
            <a:extLst>
              <a:ext uri="{FF2B5EF4-FFF2-40B4-BE49-F238E27FC236}">
                <a16:creationId xmlns:a16="http://schemas.microsoft.com/office/drawing/2014/main" id="{C006B905-E676-D1FD-5F4A-4BAEA4E29B24}"/>
              </a:ext>
            </a:extLst>
          </p:cNvPr>
          <p:cNvPicPr>
            <a:picLocks noChangeAspect="1"/>
          </p:cNvPicPr>
          <p:nvPr/>
        </p:nvPicPr>
        <p:blipFill>
          <a:blip r:embed="rId3"/>
          <a:stretch>
            <a:fillRect/>
          </a:stretch>
        </p:blipFill>
        <p:spPr>
          <a:xfrm>
            <a:off x="4590098" y="2033582"/>
            <a:ext cx="6583680" cy="1616205"/>
          </a:xfrm>
          <a:prstGeom prst="rect">
            <a:avLst/>
          </a:prstGeom>
        </p:spPr>
      </p:pic>
      <p:pic>
        <p:nvPicPr>
          <p:cNvPr id="12" name="Picture 11">
            <a:extLst>
              <a:ext uri="{FF2B5EF4-FFF2-40B4-BE49-F238E27FC236}">
                <a16:creationId xmlns:a16="http://schemas.microsoft.com/office/drawing/2014/main" id="{F51037C3-825A-FC97-792F-99B689200FA3}"/>
              </a:ext>
            </a:extLst>
          </p:cNvPr>
          <p:cNvPicPr>
            <a:picLocks noChangeAspect="1"/>
          </p:cNvPicPr>
          <p:nvPr/>
        </p:nvPicPr>
        <p:blipFill>
          <a:blip r:embed="rId4"/>
          <a:stretch>
            <a:fillRect/>
          </a:stretch>
        </p:blipFill>
        <p:spPr>
          <a:xfrm>
            <a:off x="7973378" y="4309871"/>
            <a:ext cx="3200400" cy="1097198"/>
          </a:xfrm>
          <a:prstGeom prst="rect">
            <a:avLst/>
          </a:prstGeom>
        </p:spPr>
      </p:pic>
      <p:sp>
        <p:nvSpPr>
          <p:cNvPr id="14" name="TextBox 13">
            <a:extLst>
              <a:ext uri="{FF2B5EF4-FFF2-40B4-BE49-F238E27FC236}">
                <a16:creationId xmlns:a16="http://schemas.microsoft.com/office/drawing/2014/main" id="{C6A75AE0-0DB3-AA74-5FBA-DDD76DDC1191}"/>
              </a:ext>
            </a:extLst>
          </p:cNvPr>
          <p:cNvSpPr txBox="1"/>
          <p:nvPr/>
        </p:nvSpPr>
        <p:spPr>
          <a:xfrm>
            <a:off x="4590098" y="3669834"/>
            <a:ext cx="3286125" cy="2554545"/>
          </a:xfrm>
          <a:prstGeom prst="rect">
            <a:avLst/>
          </a:prstGeom>
          <a:noFill/>
        </p:spPr>
        <p:txBody>
          <a:bodyPr wrap="square" rtlCol="0">
            <a:spAutoFit/>
          </a:bodyPr>
          <a:lstStyle/>
          <a:p>
            <a:pPr marL="342900" indent="-342900">
              <a:buClr>
                <a:schemeClr val="accent2"/>
              </a:buClr>
              <a:buFont typeface="Wingdings" panose="05000000000000000000" pitchFamily="2" charset="2"/>
              <a:buChar char="§"/>
            </a:pPr>
            <a:r>
              <a:rPr lang="en-US" sz="2000" dirty="0">
                <a:solidFill>
                  <a:schemeClr val="bg1"/>
                </a:solidFill>
              </a:rPr>
              <a:t>These interactions are through PH domains</a:t>
            </a:r>
          </a:p>
          <a:p>
            <a:pPr marL="342900" indent="-342900">
              <a:buClr>
                <a:schemeClr val="accent2"/>
              </a:buClr>
              <a:buFont typeface="Wingdings" panose="05000000000000000000" pitchFamily="2" charset="2"/>
              <a:buChar char="§"/>
            </a:pPr>
            <a:r>
              <a:rPr lang="en-US" sz="2000" dirty="0">
                <a:solidFill>
                  <a:schemeClr val="bg1"/>
                </a:solidFill>
              </a:rPr>
              <a:t>After PIP</a:t>
            </a:r>
            <a:r>
              <a:rPr lang="en-US" sz="2000" baseline="-25000" dirty="0">
                <a:solidFill>
                  <a:schemeClr val="bg1"/>
                </a:solidFill>
              </a:rPr>
              <a:t>3</a:t>
            </a:r>
            <a:r>
              <a:rPr lang="en-US" sz="2000" dirty="0">
                <a:solidFill>
                  <a:schemeClr val="bg1"/>
                </a:solidFill>
              </a:rPr>
              <a:t> is made by PI3K, PKB activates its own cascades</a:t>
            </a:r>
          </a:p>
          <a:p>
            <a:pPr marL="342900" indent="-342900">
              <a:buClr>
                <a:schemeClr val="accent2"/>
              </a:buClr>
              <a:buFont typeface="Wingdings" panose="05000000000000000000" pitchFamily="2" charset="2"/>
              <a:buChar char="§"/>
            </a:pPr>
            <a:r>
              <a:rPr lang="en-US" sz="2000" dirty="0">
                <a:solidFill>
                  <a:schemeClr val="bg1"/>
                </a:solidFill>
              </a:rPr>
              <a:t>Some kinases require both RTK and GRPCs for activation</a:t>
            </a:r>
          </a:p>
        </p:txBody>
      </p:sp>
    </p:spTree>
    <p:extLst>
      <p:ext uri="{BB962C8B-B14F-4D97-AF65-F5344CB8AC3E}">
        <p14:creationId xmlns:p14="http://schemas.microsoft.com/office/powerpoint/2010/main" val="1654507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Receptors and Signal Transduction Summary</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Autofit/>
          </a:bodyPr>
          <a:lstStyle/>
          <a:p>
            <a:r>
              <a:rPr lang="en-US" b="1" dirty="0"/>
              <a:t>Activation Basics: </a:t>
            </a:r>
            <a:r>
              <a:rPr lang="en-US" dirty="0"/>
              <a:t>G-proteins are trimers (</a:t>
            </a:r>
            <a:r>
              <a:rPr lang="en-US" noProof="1">
                <a:sym typeface="Symbol" panose="05050102010706020507" pitchFamily="18" charset="2"/>
              </a:rPr>
              <a:t>,, and ) with GDP bound to 1 of 20 different -subunits that can be recruited to and activated by fragmentation if their individual recepter (7TM) has ligand bound. Activation causes the -subunit to replace GDP with GTP and then it meanders off to either activate or inhibit it’s target proteins until the bound GTP is hydrolyzed back to GDP where it inactivates and rebinds the  dimer inhibiting the activity of the dimer, which is also inhibitory or activating depending on the target.</a:t>
            </a:r>
          </a:p>
          <a:p>
            <a:r>
              <a:rPr lang="en-US" b="1" dirty="0"/>
              <a:t>Adenylate Cyclase: </a:t>
            </a:r>
            <a:r>
              <a:rPr lang="en-US" noProof="1">
                <a:sym typeface="Symbol" panose="05050102010706020507" pitchFamily="18" charset="2"/>
              </a:rPr>
              <a:t></a:t>
            </a:r>
            <a:r>
              <a:rPr lang="en-US" baseline="-25000" noProof="1">
                <a:sym typeface="Symbol" panose="05050102010706020507" pitchFamily="18" charset="2"/>
              </a:rPr>
              <a:t>i </a:t>
            </a:r>
            <a:r>
              <a:rPr lang="en-US" noProof="1">
                <a:sym typeface="Symbol" panose="05050102010706020507" pitchFamily="18" charset="2"/>
              </a:rPr>
              <a:t>and the  dimer inhibits adenylate cyclase (AC), while </a:t>
            </a:r>
            <a:r>
              <a:rPr lang="en-US" baseline="-25000" noProof="1">
                <a:sym typeface="Symbol" panose="05050102010706020507" pitchFamily="18" charset="2"/>
              </a:rPr>
              <a:t>s </a:t>
            </a:r>
            <a:r>
              <a:rPr lang="en-US" dirty="0"/>
              <a:t>activates AC if they haven’t hydrolyzed their bound GTP.  The resulting cAMP, whose concentration is determined by the interplay between activation and inhibition of one of the six isozymes of AC, then activates PKA to begin its ser/</a:t>
            </a:r>
            <a:r>
              <a:rPr lang="en-US" dirty="0" err="1"/>
              <a:t>thr</a:t>
            </a:r>
            <a:r>
              <a:rPr lang="en-US" dirty="0"/>
              <a:t> phosphorylation cascade which also includes the desensitization of the receptors themselves. Each of these steps can amplify the signal a couple orders of magnitude.</a:t>
            </a:r>
          </a:p>
          <a:p>
            <a:pPr marL="0" indent="0">
              <a:buNone/>
            </a:pPr>
            <a:endParaRPr lang="en-US" sz="1800" dirty="0"/>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16</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801677" y="6361475"/>
            <a:ext cx="2552123" cy="360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t>Conclusion</a:t>
            </a:r>
          </a:p>
        </p:txBody>
      </p:sp>
      <p:sp>
        <p:nvSpPr>
          <p:cNvPr id="10" name="Isosceles Triangle 9">
            <a:extLst>
              <a:ext uri="{FF2B5EF4-FFF2-40B4-BE49-F238E27FC236}">
                <a16:creationId xmlns:a16="http://schemas.microsoft.com/office/drawing/2014/main" id="{792980D7-ED01-4955-83DB-59BA18C94FBA}"/>
              </a:ext>
              <a:ext uri="{C183D7F6-B498-43B3-948B-1728B52AA6E4}">
                <adec:decorative xmlns:adec="http://schemas.microsoft.com/office/drawing/2017/decorative" val="1"/>
              </a:ext>
            </a:extLst>
          </p:cNvPr>
          <p:cNvSpPr/>
          <p:nvPr/>
        </p:nvSpPr>
        <p:spPr>
          <a:xfrm rot="10800000">
            <a:off x="10006315"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3291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Receptors and Signal Transduction Summary</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Autofit/>
          </a:bodyPr>
          <a:lstStyle/>
          <a:p>
            <a:r>
              <a:rPr lang="en-US" b="1" dirty="0"/>
              <a:t>Phospholipase C</a:t>
            </a:r>
            <a:r>
              <a:rPr lang="en-US" baseline="-25000" noProof="1">
                <a:sym typeface="Symbol" panose="05050102010706020507" pitchFamily="18" charset="2"/>
              </a:rPr>
              <a:t></a:t>
            </a:r>
            <a:r>
              <a:rPr lang="en-US" b="1" dirty="0"/>
              <a:t>: </a:t>
            </a:r>
            <a:r>
              <a:rPr lang="en-US" noProof="1">
                <a:sym typeface="Symbol" panose="05050102010706020507" pitchFamily="18" charset="2"/>
              </a:rPr>
              <a:t></a:t>
            </a:r>
            <a:r>
              <a:rPr lang="en-US" baseline="-25000" noProof="1">
                <a:sym typeface="Symbol" panose="05050102010706020507" pitchFamily="18" charset="2"/>
              </a:rPr>
              <a:t>q </a:t>
            </a:r>
            <a:r>
              <a:rPr lang="en-US" noProof="1">
                <a:sym typeface="Symbol" panose="05050102010706020507" pitchFamily="18" charset="2"/>
              </a:rPr>
              <a:t>this time responds to the ligand adrenaline, with similar properties </a:t>
            </a:r>
            <a:r>
              <a:rPr lang="en-US" baseline="-25000" noProof="1">
                <a:sym typeface="Symbol" panose="05050102010706020507" pitchFamily="18" charset="2"/>
              </a:rPr>
              <a:t>s </a:t>
            </a:r>
            <a:r>
              <a:rPr lang="en-US" dirty="0"/>
              <a:t>and </a:t>
            </a:r>
            <a:r>
              <a:rPr lang="en-US" noProof="1">
                <a:sym typeface="Symbol" panose="05050102010706020507" pitchFamily="18" charset="2"/>
              </a:rPr>
              <a:t></a:t>
            </a:r>
            <a:r>
              <a:rPr lang="en-US" baseline="-25000" noProof="1">
                <a:sym typeface="Symbol" panose="05050102010706020507" pitchFamily="18" charset="2"/>
              </a:rPr>
              <a:t>i</a:t>
            </a:r>
            <a:r>
              <a:rPr lang="en-US" noProof="1">
                <a:sym typeface="Symbol" panose="05050102010706020507" pitchFamily="18" charset="2"/>
              </a:rPr>
              <a:t>.</a:t>
            </a:r>
            <a:r>
              <a:rPr lang="en-US" baseline="-25000" noProof="1">
                <a:sym typeface="Symbol" panose="05050102010706020507" pitchFamily="18" charset="2"/>
              </a:rPr>
              <a:t>  </a:t>
            </a:r>
            <a:r>
              <a:rPr lang="en-US" dirty="0"/>
              <a:t>Activation of PLC</a:t>
            </a:r>
            <a:r>
              <a:rPr lang="en-US" baseline="-25000" noProof="1">
                <a:sym typeface="Symbol" panose="05050102010706020507" pitchFamily="18" charset="2"/>
              </a:rPr>
              <a:t>  </a:t>
            </a:r>
            <a:r>
              <a:rPr lang="en-US" dirty="0"/>
              <a:t>results in the activation of PKC by DG, and the release of the internal calcium stores activating the calcium dependent signaling pathways by IP</a:t>
            </a:r>
            <a:r>
              <a:rPr lang="en-US" baseline="-25000" dirty="0"/>
              <a:t>3</a:t>
            </a:r>
            <a:r>
              <a:rPr lang="en-US" dirty="0"/>
              <a:t>. </a:t>
            </a:r>
            <a:r>
              <a:rPr lang="en-US" noProof="1">
                <a:sym typeface="Symbol" panose="05050102010706020507" pitchFamily="18" charset="2"/>
              </a:rPr>
              <a:t></a:t>
            </a:r>
            <a:r>
              <a:rPr lang="en-US" baseline="-25000" noProof="1">
                <a:sym typeface="Symbol" panose="05050102010706020507" pitchFamily="18" charset="2"/>
              </a:rPr>
              <a:t>q </a:t>
            </a:r>
            <a:r>
              <a:rPr lang="en-US" noProof="1">
                <a:sym typeface="Symbol" panose="05050102010706020507" pitchFamily="18" charset="2"/>
              </a:rPr>
              <a:t>also cross regulates many of the RTKs.</a:t>
            </a:r>
            <a:r>
              <a:rPr lang="en-US" dirty="0"/>
              <a:t> </a:t>
            </a:r>
          </a:p>
          <a:p>
            <a:endParaRPr lang="en-US" dirty="0"/>
          </a:p>
          <a:p>
            <a:r>
              <a:rPr lang="en-US" b="1" dirty="0"/>
              <a:t>Tyrosine Kinases: </a:t>
            </a:r>
            <a:r>
              <a:rPr lang="en-US" dirty="0"/>
              <a:t>Autophosphorylation of these after activation allows for the recruitment of numerous other signaling proteins and enzymes. SH2 and PH domains are determinants for binding to these RTKs. Small G proteins are also targets and some can make cGMP directly activating the cGMP cascades. The down stream targets of the RTKs are generally involved in transcription and play large roles in differentiation, growth and immune responses. Through PKC and PKB cross regulates GPCR pathways.</a:t>
            </a:r>
            <a:endParaRPr lang="en-US" sz="1800" dirty="0"/>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17</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801677" y="6361475"/>
            <a:ext cx="2552123" cy="360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t>Conclusion</a:t>
            </a:r>
          </a:p>
        </p:txBody>
      </p:sp>
      <p:sp>
        <p:nvSpPr>
          <p:cNvPr id="10" name="Isosceles Triangle 9">
            <a:extLst>
              <a:ext uri="{FF2B5EF4-FFF2-40B4-BE49-F238E27FC236}">
                <a16:creationId xmlns:a16="http://schemas.microsoft.com/office/drawing/2014/main" id="{792980D7-ED01-4955-83DB-59BA18C94FBA}"/>
              </a:ext>
              <a:ext uri="{C183D7F6-B498-43B3-948B-1728B52AA6E4}">
                <adec:decorative xmlns:adec="http://schemas.microsoft.com/office/drawing/2017/decorative" val="1"/>
              </a:ext>
            </a:extLst>
          </p:cNvPr>
          <p:cNvSpPr/>
          <p:nvPr/>
        </p:nvSpPr>
        <p:spPr>
          <a:xfrm rot="10800000">
            <a:off x="10006315"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97875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lIns="457200" tIns="457200" rIns="0" bIns="457200" anchor="ctr" anchorCtr="0">
            <a:normAutofit/>
          </a:bodyPr>
          <a:lstStyle/>
          <a:p>
            <a:pPr algn="l" defTabSz="460375">
              <a:tabLst>
                <a:tab pos="227013" algn="l"/>
              </a:tabLst>
            </a:pPr>
            <a:r>
              <a:rPr lang="en-US" sz="4800" dirty="0">
                <a:solidFill>
                  <a:schemeClr val="tx1"/>
                </a:solidFill>
              </a:rPr>
              <a:t>Drug Targets</a:t>
            </a:r>
            <a:r>
              <a:rPr lang="en-US" sz="3600" dirty="0">
                <a:solidFill>
                  <a:schemeClr val="tx1"/>
                </a:solidFill>
              </a:rPr>
              <a:t>		</a:t>
            </a: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r>
              <a:rPr lang="en-US" sz="4400" dirty="0">
                <a:solidFill>
                  <a:schemeClr val="tx1"/>
                </a:solidFill>
              </a:rPr>
              <a:t>Receptors:</a:t>
            </a:r>
            <a:r>
              <a:rPr lang="en-US" sz="4000" dirty="0">
                <a:solidFill>
                  <a:schemeClr val="tx1"/>
                </a:solidFill>
              </a:rPr>
              <a:t> </a:t>
            </a:r>
            <a:br>
              <a:rPr lang="en-US" sz="4000" dirty="0">
                <a:solidFill>
                  <a:schemeClr val="tx1"/>
                </a:solidFill>
              </a:rPr>
            </a:br>
            <a:r>
              <a:rPr lang="en-US" sz="4000" dirty="0">
                <a:solidFill>
                  <a:schemeClr val="tx1"/>
                </a:solidFill>
              </a:rPr>
              <a:t>                              Signal Transduction</a:t>
            </a:r>
            <a:br>
              <a:rPr lang="en-US" sz="3200" dirty="0">
                <a:solidFill>
                  <a:schemeClr val="bg1"/>
                </a:solidFill>
              </a:rPr>
            </a:br>
            <a:br>
              <a:rPr lang="en-US" sz="3200" dirty="0">
                <a:solidFill>
                  <a:schemeClr val="bg1"/>
                </a:solidFill>
              </a:rPr>
            </a:br>
            <a:br>
              <a:rPr lang="en-US" sz="3200" dirty="0">
                <a:solidFill>
                  <a:schemeClr val="bg1"/>
                </a:solidFill>
              </a:rPr>
            </a:br>
            <a:br>
              <a:rPr lang="en-US" sz="3200" dirty="0">
                <a:solidFill>
                  <a:schemeClr val="bg1"/>
                </a:solidFill>
              </a:rPr>
            </a:br>
            <a:br>
              <a:rPr lang="en-US" sz="3200" dirty="0">
                <a:solidFill>
                  <a:schemeClr val="bg1"/>
                </a:solidFill>
              </a:rPr>
            </a:br>
            <a:endParaRPr lang="en-US" sz="3200" dirty="0">
              <a:solidFill>
                <a:schemeClr val="bg1"/>
              </a:solidFill>
            </a:endParaRPr>
          </a:p>
        </p:txBody>
      </p:sp>
      <p:grpSp>
        <p:nvGrpSpPr>
          <p:cNvPr id="3" name="Group 2" descr="List Content Placeholder">
            <a:extLst>
              <a:ext uri="{FF2B5EF4-FFF2-40B4-BE49-F238E27FC236}">
                <a16:creationId xmlns:a16="http://schemas.microsoft.com/office/drawing/2014/main" id="{E1ED5706-8D04-B1D8-E449-1A3AC66735F2}"/>
              </a:ext>
            </a:extLst>
          </p:cNvPr>
          <p:cNvGrpSpPr/>
          <p:nvPr/>
        </p:nvGrpSpPr>
        <p:grpSpPr>
          <a:xfrm>
            <a:off x="4482890" y="375231"/>
            <a:ext cx="6799473" cy="5964661"/>
            <a:chOff x="4482890" y="375231"/>
            <a:chExt cx="6799473" cy="5964661"/>
          </a:xfrm>
        </p:grpSpPr>
        <p:sp>
          <p:nvSpPr>
            <p:cNvPr id="4" name="Rectangle 3">
              <a:extLst>
                <a:ext uri="{FF2B5EF4-FFF2-40B4-BE49-F238E27FC236}">
                  <a16:creationId xmlns:a16="http://schemas.microsoft.com/office/drawing/2014/main" id="{54BEA530-9129-4986-461C-A61A66DF5000}"/>
                </a:ext>
              </a:extLst>
            </p:cNvPr>
            <p:cNvSpPr/>
            <p:nvPr/>
          </p:nvSpPr>
          <p:spPr>
            <a:xfrm>
              <a:off x="4482890" y="389125"/>
              <a:ext cx="6791323" cy="945802"/>
            </a:xfrm>
            <a:prstGeom prst="rect">
              <a:avLst/>
            </a:prstGeom>
            <a:gradFill rotWithShape="0">
              <a:gsLst>
                <a:gs pos="0">
                  <a:schemeClr val="tx1">
                    <a:lumMod val="75000"/>
                    <a:lumOff val="25000"/>
                  </a:schemeClr>
                </a:gs>
                <a:gs pos="15929">
                  <a:schemeClr val="tx1">
                    <a:lumMod val="85000"/>
                    <a:lumOff val="15000"/>
                  </a:schemeClr>
                </a:gs>
                <a:gs pos="97000">
                  <a:schemeClr val="tx1">
                    <a:lumMod val="85000"/>
                    <a:lumOff val="15000"/>
                  </a:schemeClr>
                </a:gs>
                <a:gs pos="100000">
                  <a:srgbClr val="FFC000"/>
                </a:gs>
              </a:gsLst>
              <a:lin ang="10800000" scaled="0"/>
            </a:gradFill>
          </p:spPr>
          <p:style>
            <a:lnRef idx="0">
              <a:schemeClr val="dk1">
                <a:hueOff val="0"/>
                <a:satOff val="0"/>
                <a:lumOff val="0"/>
                <a:alphaOff val="0"/>
              </a:schemeClr>
            </a:lnRef>
            <a:fillRef idx="1">
              <a:scrgbClr r="0" g="0" b="0"/>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Shape 5">
              <a:extLst>
                <a:ext uri="{FF2B5EF4-FFF2-40B4-BE49-F238E27FC236}">
                  <a16:creationId xmlns:a16="http://schemas.microsoft.com/office/drawing/2014/main" id="{44FE15E1-1EC9-E80D-A402-1EA76ABC6ECB}"/>
                </a:ext>
              </a:extLst>
            </p:cNvPr>
            <p:cNvSpPr/>
            <p:nvPr/>
          </p:nvSpPr>
          <p:spPr>
            <a:xfrm>
              <a:off x="5575291" y="375231"/>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Review</a:t>
              </a:r>
            </a:p>
          </p:txBody>
        </p:sp>
        <p:sp>
          <p:nvSpPr>
            <p:cNvPr id="7" name="Rectangle 6">
              <a:extLst>
                <a:ext uri="{FF2B5EF4-FFF2-40B4-BE49-F238E27FC236}">
                  <a16:creationId xmlns:a16="http://schemas.microsoft.com/office/drawing/2014/main" id="{9A2952D1-232A-8C6F-DDF3-083E32A48642}"/>
                </a:ext>
              </a:extLst>
            </p:cNvPr>
            <p:cNvSpPr/>
            <p:nvPr/>
          </p:nvSpPr>
          <p:spPr>
            <a:xfrm>
              <a:off x="4491040" y="1717282"/>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9" name="Freeform: Shape 8">
              <a:extLst>
                <a:ext uri="{FF2B5EF4-FFF2-40B4-BE49-F238E27FC236}">
                  <a16:creationId xmlns:a16="http://schemas.microsoft.com/office/drawing/2014/main" id="{97BF3ABE-605D-DAAA-0ECB-1F7E389F2E5B}"/>
                </a:ext>
              </a:extLst>
            </p:cNvPr>
            <p:cNvSpPr/>
            <p:nvPr/>
          </p:nvSpPr>
          <p:spPr>
            <a:xfrm>
              <a:off x="5585580" y="1703272"/>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G-Proteins Activation</a:t>
              </a:r>
            </a:p>
          </p:txBody>
        </p:sp>
        <p:sp>
          <p:nvSpPr>
            <p:cNvPr id="11" name="Rectangle 10">
              <a:extLst>
                <a:ext uri="{FF2B5EF4-FFF2-40B4-BE49-F238E27FC236}">
                  <a16:creationId xmlns:a16="http://schemas.microsoft.com/office/drawing/2014/main" id="{FD9FB7CD-71A7-769D-2F58-8E1A82FA2FE7}"/>
                </a:ext>
              </a:extLst>
            </p:cNvPr>
            <p:cNvSpPr/>
            <p:nvPr/>
          </p:nvSpPr>
          <p:spPr>
            <a:xfrm>
              <a:off x="4482890" y="3029583"/>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3" name="Freeform: Shape 12">
              <a:extLst>
                <a:ext uri="{FF2B5EF4-FFF2-40B4-BE49-F238E27FC236}">
                  <a16:creationId xmlns:a16="http://schemas.microsoft.com/office/drawing/2014/main" id="{695DD8A9-7B3E-FB9C-92D6-180A67DF04BF}"/>
                </a:ext>
              </a:extLst>
            </p:cNvPr>
            <p:cNvSpPr/>
            <p:nvPr/>
          </p:nvSpPr>
          <p:spPr>
            <a:xfrm>
              <a:off x="5575291" y="3045304"/>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G-Protein Pathways</a:t>
              </a:r>
            </a:p>
          </p:txBody>
        </p:sp>
        <p:sp>
          <p:nvSpPr>
            <p:cNvPr id="14" name="Rectangle 13">
              <a:extLst>
                <a:ext uri="{FF2B5EF4-FFF2-40B4-BE49-F238E27FC236}">
                  <a16:creationId xmlns:a16="http://schemas.microsoft.com/office/drawing/2014/main" id="{2E27AD22-7403-D680-74A1-A99F7A2DE30F}"/>
                </a:ext>
              </a:extLst>
            </p:cNvPr>
            <p:cNvSpPr/>
            <p:nvPr/>
          </p:nvSpPr>
          <p:spPr>
            <a:xfrm>
              <a:off x="4482890" y="4211837"/>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6" name="Freeform: Shape 15">
              <a:extLst>
                <a:ext uri="{FF2B5EF4-FFF2-40B4-BE49-F238E27FC236}">
                  <a16:creationId xmlns:a16="http://schemas.microsoft.com/office/drawing/2014/main" id="{5BB67FDF-6B33-35D8-60A6-40E62CE16140}"/>
                </a:ext>
              </a:extLst>
            </p:cNvPr>
            <p:cNvSpPr/>
            <p:nvPr/>
          </p:nvSpPr>
          <p:spPr>
            <a:xfrm>
              <a:off x="5575291" y="4211837"/>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Kinases</a:t>
              </a:r>
            </a:p>
          </p:txBody>
        </p:sp>
        <p:sp>
          <p:nvSpPr>
            <p:cNvPr id="17" name="Rectangle 16">
              <a:extLst>
                <a:ext uri="{FF2B5EF4-FFF2-40B4-BE49-F238E27FC236}">
                  <a16:creationId xmlns:a16="http://schemas.microsoft.com/office/drawing/2014/main" id="{3F84B0E7-9037-7FED-5954-A7CEC26CB23E}"/>
                </a:ext>
              </a:extLst>
            </p:cNvPr>
            <p:cNvSpPr/>
            <p:nvPr/>
          </p:nvSpPr>
          <p:spPr>
            <a:xfrm>
              <a:off x="4482890" y="5394090"/>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9" name="Freeform: Shape 18">
              <a:extLst>
                <a:ext uri="{FF2B5EF4-FFF2-40B4-BE49-F238E27FC236}">
                  <a16:creationId xmlns:a16="http://schemas.microsoft.com/office/drawing/2014/main" id="{47525FBD-1315-CE7C-C365-AA742A1EFEF4}"/>
                </a:ext>
              </a:extLst>
            </p:cNvPr>
            <p:cNvSpPr/>
            <p:nvPr/>
          </p:nvSpPr>
          <p:spPr>
            <a:xfrm>
              <a:off x="5575291" y="5394090"/>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Summary &amp; Conclusions</a:t>
              </a: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p:txBody>
          <a:bodyPr/>
          <a:lstStyle/>
          <a:p>
            <a:r>
              <a:rPr lang="en-US" dirty="0"/>
              <a:t>PAGE </a:t>
            </a:r>
            <a:fld id="{4A9B5881-4007-4345-955A-79C2656F0C49}" type="slidenum">
              <a:rPr lang="en-US" smtClean="0"/>
              <a:pPr/>
              <a:t>2</a:t>
            </a:fld>
            <a:endParaRPr lang="en-US" dirty="0"/>
          </a:p>
        </p:txBody>
      </p:sp>
    </p:spTree>
    <p:extLst>
      <p:ext uri="{BB962C8B-B14F-4D97-AF65-F5344CB8AC3E}">
        <p14:creationId xmlns:p14="http://schemas.microsoft.com/office/powerpoint/2010/main" val="4080338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Receptors as Drug Targets</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rmAutofit/>
          </a:bodyPr>
          <a:lstStyle/>
          <a:p>
            <a:pPr marL="0" indent="0">
              <a:buNone/>
            </a:pPr>
            <a:r>
              <a:rPr lang="en-US" sz="4000" dirty="0"/>
              <a:t>Question: </a:t>
            </a:r>
            <a:r>
              <a:rPr lang="en-US" sz="3600" dirty="0"/>
              <a:t>Why Focus on G-Proteins and Kinases?</a:t>
            </a:r>
          </a:p>
          <a:p>
            <a:pPr marL="0" indent="0">
              <a:buNone/>
            </a:pPr>
            <a:endParaRPr lang="en-US" sz="3600" dirty="0"/>
          </a:p>
          <a:p>
            <a:pPr marL="0" indent="0">
              <a:buNone/>
            </a:pPr>
            <a:r>
              <a:rPr lang="en-US" sz="4000" dirty="0"/>
              <a:t>Answer: </a:t>
            </a:r>
            <a:r>
              <a:rPr lang="en-US" sz="3600" dirty="0"/>
              <a:t>Because we can show the world of complexity using only two ligands, adrenaline and insulin and this only scratches the surface.</a:t>
            </a:r>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3</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670925" y="6557843"/>
            <a:ext cx="2552123" cy="16363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Tree>
    <p:extLst>
      <p:ext uri="{BB962C8B-B14F-4D97-AF65-F5344CB8AC3E}">
        <p14:creationId xmlns:p14="http://schemas.microsoft.com/office/powerpoint/2010/main" val="313966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xfrm>
            <a:off x="7512000" y="0"/>
            <a:ext cx="4680000" cy="6721473"/>
          </a:xfrm>
          <a:gradFill>
            <a:gsLst>
              <a:gs pos="1000">
                <a:schemeClr val="tx1">
                  <a:lumMod val="85000"/>
                  <a:lumOff val="15000"/>
                </a:schemeClr>
              </a:gs>
              <a:gs pos="100000">
                <a:srgbClr val="FFC000"/>
              </a:gs>
            </a:gsLst>
          </a:gradFill>
        </p:spPr>
        <p:txBody>
          <a:bodyPr/>
          <a:lstStyle/>
          <a:p>
            <a:r>
              <a:rPr lang="en-US" dirty="0">
                <a:solidFill>
                  <a:schemeClr val="tx1"/>
                </a:solidFill>
              </a:rPr>
              <a:t>Discussion</a:t>
            </a:r>
            <a:br>
              <a:rPr lang="en-US" dirty="0">
                <a:solidFill>
                  <a:schemeClr val="tx1"/>
                </a:solidFill>
              </a:rPr>
            </a:br>
            <a:r>
              <a:rPr lang="en-US" dirty="0">
                <a:solidFill>
                  <a:schemeClr val="tx1"/>
                </a:solidFill>
              </a:rPr>
              <a:t>Topics </a:t>
            </a:r>
          </a:p>
        </p:txBody>
      </p:sp>
      <p:grpSp>
        <p:nvGrpSpPr>
          <p:cNvPr id="6" name="Group 5" descr="List Content Placeholder">
            <a:extLst>
              <a:ext uri="{FF2B5EF4-FFF2-40B4-BE49-F238E27FC236}">
                <a16:creationId xmlns:a16="http://schemas.microsoft.com/office/drawing/2014/main" id="{63F47030-2E33-92F9-F6E2-39760FA4599D}"/>
              </a:ext>
            </a:extLst>
          </p:cNvPr>
          <p:cNvGrpSpPr/>
          <p:nvPr/>
        </p:nvGrpSpPr>
        <p:grpSpPr>
          <a:xfrm>
            <a:off x="739565" y="235541"/>
            <a:ext cx="6236791" cy="5984875"/>
            <a:chOff x="757732" y="365124"/>
            <a:chExt cx="6236791" cy="5984875"/>
          </a:xfrm>
        </p:grpSpPr>
        <p:sp>
          <p:nvSpPr>
            <p:cNvPr id="7" name="Rectangle 6">
              <a:extLst>
                <a:ext uri="{FF2B5EF4-FFF2-40B4-BE49-F238E27FC236}">
                  <a16:creationId xmlns:a16="http://schemas.microsoft.com/office/drawing/2014/main" id="{422E9AD8-17F7-5DB4-7073-71DAFCC579BE}"/>
                </a:ext>
              </a:extLst>
            </p:cNvPr>
            <p:cNvSpPr/>
            <p:nvPr/>
          </p:nvSpPr>
          <p:spPr>
            <a:xfrm>
              <a:off x="838200" y="365124"/>
              <a:ext cx="6156323" cy="5984875"/>
            </a:xfrm>
            <a:prstGeom prst="rect">
              <a:avLst/>
            </a:prstGeom>
            <a:noFill/>
          </p:spPr>
          <p:txBody>
            <a:bodyPr/>
            <a:lstStyle/>
            <a:p>
              <a:endParaRPr lang="en-US"/>
            </a:p>
          </p:txBody>
        </p:sp>
        <p:sp>
          <p:nvSpPr>
            <p:cNvPr id="8" name="Freeform: Shape 7">
              <a:extLst>
                <a:ext uri="{FF2B5EF4-FFF2-40B4-BE49-F238E27FC236}">
                  <a16:creationId xmlns:a16="http://schemas.microsoft.com/office/drawing/2014/main" id="{34490EE2-6787-382C-C3BC-4625B59AB995}"/>
                </a:ext>
              </a:extLst>
            </p:cNvPr>
            <p:cNvSpPr/>
            <p:nvPr/>
          </p:nvSpPr>
          <p:spPr>
            <a:xfrm>
              <a:off x="757732" y="900183"/>
              <a:ext cx="6156323" cy="4522264"/>
            </a:xfrm>
            <a:custGeom>
              <a:avLst/>
              <a:gdLst>
                <a:gd name="connsiteX0" fmla="*/ 0 w 6156323"/>
                <a:gd name="connsiteY0" fmla="*/ 0 h 2866500"/>
                <a:gd name="connsiteX1" fmla="*/ 6156323 w 6156323"/>
                <a:gd name="connsiteY1" fmla="*/ 0 h 2866500"/>
                <a:gd name="connsiteX2" fmla="*/ 6156323 w 6156323"/>
                <a:gd name="connsiteY2" fmla="*/ 2866500 h 2866500"/>
                <a:gd name="connsiteX3" fmla="*/ 0 w 6156323"/>
                <a:gd name="connsiteY3" fmla="*/ 2866500 h 2866500"/>
                <a:gd name="connsiteX4" fmla="*/ 0 w 6156323"/>
                <a:gd name="connsiteY4" fmla="*/ 0 h 286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6323" h="2866500">
                  <a:moveTo>
                    <a:pt x="0" y="0"/>
                  </a:moveTo>
                  <a:lnTo>
                    <a:pt x="6156323" y="0"/>
                  </a:lnTo>
                  <a:lnTo>
                    <a:pt x="6156323" y="2866500"/>
                  </a:lnTo>
                  <a:lnTo>
                    <a:pt x="0" y="2866500"/>
                  </a:lnTo>
                  <a:lnTo>
                    <a:pt x="0" y="0"/>
                  </a:lnTo>
                  <a:close/>
                </a:path>
              </a:pathLst>
            </a:cu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7799" tIns="914400" rIns="477799" bIns="199136" numCol="1" spcCol="1270" anchor="t" anchorCtr="0">
              <a:spAutoFit/>
            </a:bodyPr>
            <a:lstStyle/>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US" sz="3200" kern="1200" dirty="0">
                  <a:solidFill>
                    <a:schemeClr val="bg1"/>
                  </a:solidFill>
                </a:rPr>
                <a:t>G-protein Activation Basics ~ its all conformational</a:t>
              </a: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US" sz="3200" kern="1200" dirty="0">
                  <a:solidFill>
                    <a:schemeClr val="bg1"/>
                  </a:solidFill>
                </a:rPr>
                <a:t>G-Protein Pathways ~ Scary Anarchy</a:t>
              </a: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ZA" sz="3200" dirty="0">
                  <a:solidFill>
                    <a:schemeClr val="bg1"/>
                  </a:solidFill>
                </a:rPr>
                <a:t>RTKs</a:t>
              </a:r>
              <a:r>
                <a:rPr lang="en-ZA" sz="3200" kern="1200" dirty="0">
                  <a:solidFill>
                    <a:schemeClr val="bg1"/>
                  </a:solidFill>
                </a:rPr>
                <a:t> ~ More Cross Talk</a:t>
              </a:r>
              <a:endParaRPr lang="en-US" sz="3200" kern="1200" dirty="0">
                <a:solidFill>
                  <a:schemeClr val="bg1"/>
                </a:solidFill>
              </a:endParaRPr>
            </a:p>
          </p:txBody>
        </p:sp>
        <p:sp>
          <p:nvSpPr>
            <p:cNvPr id="9" name="Freeform: Shape 8">
              <a:extLst>
                <a:ext uri="{FF2B5EF4-FFF2-40B4-BE49-F238E27FC236}">
                  <a16:creationId xmlns:a16="http://schemas.microsoft.com/office/drawing/2014/main" id="{5CE4768F-BD77-2E46-E1AD-578F78ADDD59}"/>
                </a:ext>
              </a:extLst>
            </p:cNvPr>
            <p:cNvSpPr/>
            <p:nvPr/>
          </p:nvSpPr>
          <p:spPr>
            <a:xfrm>
              <a:off x="974365" y="777971"/>
              <a:ext cx="5723056" cy="642414"/>
            </a:xfrm>
            <a:custGeom>
              <a:avLst/>
              <a:gdLst>
                <a:gd name="connsiteX0" fmla="*/ 0 w 5861727"/>
                <a:gd name="connsiteY0" fmla="*/ 0 h 642414"/>
                <a:gd name="connsiteX1" fmla="*/ 5861727 w 5861727"/>
                <a:gd name="connsiteY1" fmla="*/ 0 h 642414"/>
                <a:gd name="connsiteX2" fmla="*/ 5861727 w 5861727"/>
                <a:gd name="connsiteY2" fmla="*/ 642414 h 642414"/>
                <a:gd name="connsiteX3" fmla="*/ 0 w 5861727"/>
                <a:gd name="connsiteY3" fmla="*/ 642414 h 642414"/>
                <a:gd name="connsiteX4" fmla="*/ 0 w 5861727"/>
                <a:gd name="connsiteY4" fmla="*/ 0 h 642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1727" h="642414">
                  <a:moveTo>
                    <a:pt x="0" y="0"/>
                  </a:moveTo>
                  <a:lnTo>
                    <a:pt x="5861727" y="0"/>
                  </a:lnTo>
                  <a:lnTo>
                    <a:pt x="5861727" y="642414"/>
                  </a:lnTo>
                  <a:lnTo>
                    <a:pt x="0" y="642414"/>
                  </a:lnTo>
                  <a:lnTo>
                    <a:pt x="0" y="0"/>
                  </a:lnTo>
                  <a:close/>
                </a:path>
              </a:pathLst>
            </a:custGeom>
            <a:solidFill>
              <a:srgbClr val="FFC00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2886" tIns="0" rIns="162886" bIns="0" numCol="1" spcCol="1270" anchor="ctr" anchorCtr="0">
              <a:noAutofit/>
            </a:bodyPr>
            <a:lstStyle/>
            <a:p>
              <a:pPr marL="0" lvl="0" indent="0" algn="l" defTabSz="1244600">
                <a:lnSpc>
                  <a:spcPct val="90000"/>
                </a:lnSpc>
                <a:spcBef>
                  <a:spcPct val="0"/>
                </a:spcBef>
                <a:spcAft>
                  <a:spcPct val="35000"/>
                </a:spcAft>
                <a:buNone/>
              </a:pPr>
              <a:r>
                <a:rPr lang="en-ZA" sz="3600" kern="1200" dirty="0">
                  <a:solidFill>
                    <a:schemeClr val="tx1"/>
                  </a:solidFill>
                </a:rPr>
                <a:t>The essentials needed are</a:t>
              </a:r>
              <a:endParaRPr lang="en-US" sz="3600" kern="1200" dirty="0">
                <a:solidFill>
                  <a:schemeClr val="tx1"/>
                </a:solidFill>
              </a:endParaRP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4</a:t>
            </a:fld>
            <a:endParaRPr lang="en-US" dirty="0"/>
          </a:p>
        </p:txBody>
      </p:sp>
    </p:spTree>
    <p:extLst>
      <p:ext uri="{BB962C8B-B14F-4D97-AF65-F5344CB8AC3E}">
        <p14:creationId xmlns:p14="http://schemas.microsoft.com/office/powerpoint/2010/main" val="3089782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8397850" y="641854"/>
            <a:ext cx="3174796" cy="772107"/>
          </a:xfrm>
          <a:solidFill>
            <a:srgbClr val="FFC000"/>
          </a:solidFill>
        </p:spPr>
        <p:txBody>
          <a:bodyPr/>
          <a:lstStyle/>
          <a:p>
            <a:r>
              <a:rPr lang="en-US" sz="3600" dirty="0">
                <a:solidFill>
                  <a:schemeClr val="tx1"/>
                </a:solidFill>
              </a:rPr>
              <a:t>Activation</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8397848" y="1413962"/>
            <a:ext cx="3174797" cy="4763001"/>
          </a:xfrm>
        </p:spPr>
        <p:txBody>
          <a:bodyPr tIns="91440" bIns="91440">
            <a:normAutofit/>
          </a:bodyPr>
          <a:lstStyle/>
          <a:p>
            <a:r>
              <a:rPr lang="en-US" noProof="1"/>
              <a:t>Always begins with ligand binding the receptor, which then recruits GDP Bound – G-protein trimer.</a:t>
            </a:r>
            <a:endParaRPr lang="en-US" noProof="1">
              <a:sym typeface="Symbol" panose="05050102010706020507" pitchFamily="18" charset="2"/>
            </a:endParaRPr>
          </a:p>
          <a:p>
            <a:r>
              <a:rPr lang="en-US" noProof="1"/>
              <a:t>This changes the </a:t>
            </a:r>
            <a:r>
              <a:rPr lang="en-US" noProof="1">
                <a:sym typeface="Symbol" panose="05050102010706020507" pitchFamily="18" charset="2"/>
              </a:rPr>
              <a:t>-subunit to prefer GTP.</a:t>
            </a:r>
          </a:p>
          <a:p>
            <a:r>
              <a:rPr lang="en-US" noProof="1">
                <a:sym typeface="Symbol" panose="05050102010706020507" pitchFamily="18" charset="2"/>
              </a:rPr>
              <a:t>The -subunit then dissociates and remains active until GTP is converted to GDP.</a:t>
            </a:r>
          </a:p>
          <a:p>
            <a:r>
              <a:rPr lang="en-US" noProof="1">
                <a:sym typeface="Symbol" panose="05050102010706020507" pitchFamily="18" charset="2"/>
              </a:rPr>
              <a:t>The  dimer is also active until GDP bound -subunit  reassociates.</a:t>
            </a:r>
            <a:r>
              <a:rPr lang="en-US" noProof="1"/>
              <a:t> </a:t>
            </a:r>
          </a:p>
          <a:p>
            <a:r>
              <a:rPr lang="en-US" noProof="1"/>
              <a:t>Let’s use adrenaline</a:t>
            </a:r>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5</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56660"/>
            <a:ext cx="2552123" cy="36576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 G-Protein Activation</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62004"/>
            <a:ext cx="2552123" cy="1594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226290" y="625693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15230B26-BDC1-F416-B279-4BB21C929E32}"/>
              </a:ext>
            </a:extLst>
          </p:cNvPr>
          <p:cNvPicPr>
            <a:picLocks noChangeAspect="1"/>
          </p:cNvPicPr>
          <p:nvPr/>
        </p:nvPicPr>
        <p:blipFill>
          <a:blip r:embed="rId2"/>
          <a:stretch>
            <a:fillRect/>
          </a:stretch>
        </p:blipFill>
        <p:spPr>
          <a:xfrm>
            <a:off x="643738" y="641855"/>
            <a:ext cx="7317638" cy="5119870"/>
          </a:xfrm>
          <a:prstGeom prst="rect">
            <a:avLst/>
          </a:prstGeom>
        </p:spPr>
      </p:pic>
    </p:spTree>
    <p:extLst>
      <p:ext uri="{BB962C8B-B14F-4D97-AF65-F5344CB8AC3E}">
        <p14:creationId xmlns:p14="http://schemas.microsoft.com/office/powerpoint/2010/main" val="2295215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8397850" y="641855"/>
            <a:ext cx="3174796" cy="772107"/>
          </a:xfrm>
          <a:solidFill>
            <a:srgbClr val="FFC000"/>
          </a:solidFill>
        </p:spPr>
        <p:txBody>
          <a:bodyPr/>
          <a:lstStyle/>
          <a:p>
            <a:r>
              <a:rPr lang="en-US" sz="3600" noProof="1">
                <a:solidFill>
                  <a:schemeClr val="tx1"/>
                </a:solidFill>
                <a:sym typeface="Symbol" panose="05050102010706020507" pitchFamily="18" charset="2"/>
              </a:rPr>
              <a:t>-subunits</a:t>
            </a:r>
            <a:endParaRPr lang="en-US" sz="3600" dirty="0">
              <a:solidFill>
                <a:schemeClr val="tx1"/>
              </a:solidFill>
            </a:endParaRP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19354" y="684132"/>
            <a:ext cx="7317638" cy="845091"/>
          </a:xfrm>
        </p:spPr>
        <p:txBody>
          <a:bodyPr tIns="91440" bIns="91440">
            <a:normAutofit/>
          </a:bodyPr>
          <a:lstStyle/>
          <a:p>
            <a:r>
              <a:rPr lang="en-US" sz="2400" noProof="1"/>
              <a:t>More than 20 different </a:t>
            </a:r>
            <a:r>
              <a:rPr lang="en-US" sz="2400" noProof="1">
                <a:sym typeface="Symbol" panose="05050102010706020507" pitchFamily="18" charset="2"/>
              </a:rPr>
              <a:t>-subunits, each with different targets and effects… </a:t>
            </a:r>
            <a:endParaRPr lang="en-US" sz="24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6</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56660"/>
            <a:ext cx="2552123" cy="36576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 G-Protein Activation</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62004"/>
            <a:ext cx="2552123" cy="1594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226290" y="625693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294538D0-01FF-1D39-778F-879886E59BBD}"/>
              </a:ext>
            </a:extLst>
          </p:cNvPr>
          <p:cNvPicPr>
            <a:picLocks noChangeAspect="1"/>
          </p:cNvPicPr>
          <p:nvPr/>
        </p:nvPicPr>
        <p:blipFill>
          <a:blip r:embed="rId2"/>
          <a:stretch>
            <a:fillRect/>
          </a:stretch>
        </p:blipFill>
        <p:spPr>
          <a:xfrm>
            <a:off x="599846" y="1659657"/>
            <a:ext cx="10972800" cy="4514211"/>
          </a:xfrm>
          <a:prstGeom prst="rect">
            <a:avLst/>
          </a:prstGeom>
        </p:spPr>
      </p:pic>
    </p:spTree>
    <p:extLst>
      <p:ext uri="{BB962C8B-B14F-4D97-AF65-F5344CB8AC3E}">
        <p14:creationId xmlns:p14="http://schemas.microsoft.com/office/powerpoint/2010/main" val="136710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14142" y="653966"/>
            <a:ext cx="2190023" cy="772107"/>
          </a:xfrm>
          <a:solidFill>
            <a:srgbClr val="FFC000"/>
          </a:solidFill>
        </p:spPr>
        <p:txBody>
          <a:bodyPr wrap="none"/>
          <a:lstStyle/>
          <a:p>
            <a:r>
              <a:rPr lang="en-US" sz="3600" noProof="1">
                <a:solidFill>
                  <a:schemeClr val="tx1"/>
                </a:solidFill>
                <a:sym typeface="Symbol" panose="05050102010706020507" pitchFamily="18" charset="2"/>
              </a:rPr>
              <a:t></a:t>
            </a:r>
            <a:r>
              <a:rPr lang="en-US" sz="3600" baseline="-25000" noProof="1">
                <a:solidFill>
                  <a:schemeClr val="tx1"/>
                </a:solidFill>
                <a:sym typeface="Symbol" panose="05050102010706020507" pitchFamily="18" charset="2"/>
              </a:rPr>
              <a:t>s</a:t>
            </a:r>
            <a:r>
              <a:rPr lang="en-US" sz="3600" noProof="1">
                <a:solidFill>
                  <a:schemeClr val="tx1"/>
                </a:solidFill>
                <a:sym typeface="Symbol" panose="05050102010706020507" pitchFamily="18" charset="2"/>
              </a:rPr>
              <a:t>-subunit</a:t>
            </a:r>
            <a:endParaRPr lang="en-US" sz="3600" dirty="0">
              <a:solidFill>
                <a:schemeClr val="tx1"/>
              </a:solidFill>
            </a:endParaRP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14141" y="1735159"/>
            <a:ext cx="4524119" cy="4628960"/>
          </a:xfrm>
        </p:spPr>
        <p:txBody>
          <a:bodyPr wrap="square">
            <a:spAutoFit/>
          </a:bodyPr>
          <a:lstStyle/>
          <a:p>
            <a:r>
              <a:rPr lang="en-US" sz="2400" noProof="1"/>
              <a:t>Activates adenylate cyclase </a:t>
            </a:r>
          </a:p>
          <a:p>
            <a:endParaRPr lang="en-US" sz="2400" baseline="-25000" noProof="1"/>
          </a:p>
          <a:p>
            <a:r>
              <a:rPr lang="en-US" sz="2400" noProof="1"/>
              <a:t>Remains active until it hydrolyzes it’s GTP to GDP ~ 1 adrenaline makes 100 cAMP</a:t>
            </a:r>
          </a:p>
          <a:p>
            <a:endParaRPr lang="en-US" sz="2400" baseline="-25000" noProof="1"/>
          </a:p>
          <a:p>
            <a:r>
              <a:rPr lang="en-US" sz="2400" noProof="1"/>
              <a:t>Then dissociates and rebinds </a:t>
            </a:r>
            <a:r>
              <a:rPr lang="en-US" sz="2400" noProof="1">
                <a:sym typeface="Symbol" panose="05050102010706020507" pitchFamily="18" charset="2"/>
              </a:rPr>
              <a:t> dimer resetting itself to do it all again</a:t>
            </a:r>
          </a:p>
          <a:p>
            <a:endParaRPr lang="en-US" sz="2400" noProof="1">
              <a:sym typeface="Symbol" panose="05050102010706020507" pitchFamily="18" charset="2"/>
            </a:endParaRPr>
          </a:p>
          <a:p>
            <a:r>
              <a:rPr lang="en-US" sz="2400" noProof="1">
                <a:sym typeface="Symbol" panose="05050102010706020507" pitchFamily="18" charset="2"/>
              </a:rPr>
              <a:t>Adenylate cyclase is active as long as </a:t>
            </a:r>
            <a:r>
              <a:rPr lang="en-US" sz="2400" baseline="-25000" noProof="1">
                <a:sym typeface="Symbol" panose="05050102010706020507" pitchFamily="18" charset="2"/>
              </a:rPr>
              <a:t>s </a:t>
            </a:r>
            <a:r>
              <a:rPr lang="en-US" sz="2400" noProof="1">
                <a:sym typeface="Symbol" panose="05050102010706020507" pitchFamily="18" charset="2"/>
              </a:rPr>
              <a:t>is bound</a:t>
            </a:r>
            <a:endParaRPr lang="en-US" sz="2400" noProof="1"/>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4995413" y="624962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7</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363134"/>
            <a:ext cx="2552123" cy="34946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noProof="1">
                <a:sym typeface="Symbol" panose="05050102010706020507" pitchFamily="18" charset="2"/>
              </a:rPr>
              <a:t>Pathway - Adenylate Cyclase</a:t>
            </a: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7</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523961"/>
            <a:ext cx="2552123" cy="1886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10" name="Picture 9">
            <a:extLst>
              <a:ext uri="{FF2B5EF4-FFF2-40B4-BE49-F238E27FC236}">
                <a16:creationId xmlns:a16="http://schemas.microsoft.com/office/drawing/2014/main" id="{6CA923F3-4E6D-E766-767C-BE6C4A1F2342}"/>
              </a:ext>
            </a:extLst>
          </p:cNvPr>
          <p:cNvPicPr>
            <a:picLocks noChangeAspect="1"/>
          </p:cNvPicPr>
          <p:nvPr/>
        </p:nvPicPr>
        <p:blipFill>
          <a:blip r:embed="rId2"/>
          <a:stretch>
            <a:fillRect/>
          </a:stretch>
        </p:blipFill>
        <p:spPr>
          <a:xfrm>
            <a:off x="5634258" y="653966"/>
            <a:ext cx="5943600" cy="5308161"/>
          </a:xfrm>
          <a:prstGeom prst="rect">
            <a:avLst/>
          </a:prstGeom>
        </p:spPr>
      </p:pic>
    </p:spTree>
    <p:extLst>
      <p:ext uri="{BB962C8B-B14F-4D97-AF65-F5344CB8AC3E}">
        <p14:creationId xmlns:p14="http://schemas.microsoft.com/office/powerpoint/2010/main" val="3985073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14142" y="653966"/>
            <a:ext cx="2190023" cy="772107"/>
          </a:xfrm>
          <a:solidFill>
            <a:srgbClr val="FFC000"/>
          </a:solidFill>
        </p:spPr>
        <p:txBody>
          <a:bodyPr wrap="none"/>
          <a:lstStyle/>
          <a:p>
            <a:r>
              <a:rPr lang="en-US" sz="3600" noProof="1">
                <a:solidFill>
                  <a:schemeClr val="tx1"/>
                </a:solidFill>
                <a:sym typeface="Symbol" panose="05050102010706020507" pitchFamily="18" charset="2"/>
              </a:rPr>
              <a:t></a:t>
            </a:r>
            <a:r>
              <a:rPr lang="en-US" sz="3600" baseline="-25000" noProof="1">
                <a:solidFill>
                  <a:schemeClr val="tx1"/>
                </a:solidFill>
                <a:sym typeface="Symbol" panose="05050102010706020507" pitchFamily="18" charset="2"/>
              </a:rPr>
              <a:t>s</a:t>
            </a:r>
            <a:r>
              <a:rPr lang="en-US" sz="3600" noProof="1">
                <a:solidFill>
                  <a:schemeClr val="tx1"/>
                </a:solidFill>
                <a:sym typeface="Symbol" panose="05050102010706020507" pitchFamily="18" charset="2"/>
              </a:rPr>
              <a:t>-subunit</a:t>
            </a:r>
            <a:endParaRPr lang="en-US" sz="3600" dirty="0">
              <a:solidFill>
                <a:schemeClr val="tx1"/>
              </a:solidFill>
            </a:endParaRP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14142" y="1449405"/>
            <a:ext cx="4111478" cy="3956981"/>
          </a:xfrm>
        </p:spPr>
        <p:txBody>
          <a:bodyPr wrap="square">
            <a:spAutoFit/>
          </a:bodyPr>
          <a:lstStyle/>
          <a:p>
            <a:r>
              <a:rPr lang="en-US" sz="2200" noProof="1"/>
              <a:t>Activates adenylate cyclase converts ATP to cAMP </a:t>
            </a:r>
          </a:p>
          <a:p>
            <a:endParaRPr lang="en-US" sz="2200" noProof="1"/>
          </a:p>
          <a:p>
            <a:r>
              <a:rPr lang="en-US" sz="2200" noProof="1"/>
              <a:t>cAMP activates PKA (a serine/threonine kinase)</a:t>
            </a:r>
          </a:p>
          <a:p>
            <a:endParaRPr lang="en-US" sz="2200" noProof="1">
              <a:sym typeface="Symbol" panose="05050102010706020507" pitchFamily="18" charset="2"/>
            </a:endParaRPr>
          </a:p>
          <a:p>
            <a:r>
              <a:rPr lang="en-US" sz="2200" noProof="1">
                <a:sym typeface="Symbol" panose="05050102010706020507" pitchFamily="18" charset="2"/>
              </a:rPr>
              <a:t>Each of these cascades is receptor specific so different tissues will have different responses and each step amplifies</a:t>
            </a:r>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4995413" y="624962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8</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363134"/>
            <a:ext cx="2552123" cy="34946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noProof="1">
                <a:sym typeface="Symbol" panose="05050102010706020507" pitchFamily="18" charset="2"/>
              </a:rPr>
              <a:t>Pathway - Adenylate Cyclase</a:t>
            </a: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8</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523961"/>
            <a:ext cx="2552123" cy="1886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4" name="Picture 3">
            <a:extLst>
              <a:ext uri="{FF2B5EF4-FFF2-40B4-BE49-F238E27FC236}">
                <a16:creationId xmlns:a16="http://schemas.microsoft.com/office/drawing/2014/main" id="{CD8B86C6-BD4D-ECEB-5AE4-0619BB37C852}"/>
              </a:ext>
            </a:extLst>
          </p:cNvPr>
          <p:cNvPicPr>
            <a:picLocks noChangeAspect="1"/>
          </p:cNvPicPr>
          <p:nvPr/>
        </p:nvPicPr>
        <p:blipFill>
          <a:blip r:embed="rId2"/>
          <a:stretch>
            <a:fillRect/>
          </a:stretch>
        </p:blipFill>
        <p:spPr>
          <a:xfrm>
            <a:off x="5138260" y="653966"/>
            <a:ext cx="6400800" cy="5401491"/>
          </a:xfrm>
          <a:prstGeom prst="rect">
            <a:avLst/>
          </a:prstGeom>
        </p:spPr>
      </p:pic>
    </p:spTree>
    <p:extLst>
      <p:ext uri="{BB962C8B-B14F-4D97-AF65-F5344CB8AC3E}">
        <p14:creationId xmlns:p14="http://schemas.microsoft.com/office/powerpoint/2010/main" val="766011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614142" y="653966"/>
            <a:ext cx="4362348" cy="772107"/>
          </a:xfrm>
          <a:solidFill>
            <a:srgbClr val="FFC000"/>
          </a:solidFill>
        </p:spPr>
        <p:txBody>
          <a:bodyPr wrap="none"/>
          <a:lstStyle/>
          <a:p>
            <a:r>
              <a:rPr lang="en-US" sz="3600" noProof="1">
                <a:solidFill>
                  <a:schemeClr val="tx1"/>
                </a:solidFill>
                <a:sym typeface="Symbol" panose="05050102010706020507" pitchFamily="18" charset="2"/>
              </a:rPr>
              <a:t></a:t>
            </a:r>
            <a:r>
              <a:rPr lang="en-US" sz="3600" baseline="-25000" noProof="1">
                <a:solidFill>
                  <a:schemeClr val="tx1"/>
                </a:solidFill>
                <a:sym typeface="Symbol" panose="05050102010706020507" pitchFamily="18" charset="2"/>
              </a:rPr>
              <a:t>s</a:t>
            </a:r>
            <a:r>
              <a:rPr lang="en-US" sz="3600" noProof="1">
                <a:solidFill>
                  <a:schemeClr val="tx1"/>
                </a:solidFill>
                <a:sym typeface="Symbol" panose="05050102010706020507" pitchFamily="18" charset="2"/>
              </a:rPr>
              <a:t>- </a:t>
            </a:r>
            <a:r>
              <a:rPr lang="en-US" sz="3600" baseline="-25000" noProof="1">
                <a:solidFill>
                  <a:schemeClr val="tx1"/>
                </a:solidFill>
                <a:sym typeface="Symbol" panose="05050102010706020507" pitchFamily="18" charset="2"/>
              </a:rPr>
              <a:t>i </a:t>
            </a:r>
            <a:r>
              <a:rPr lang="en-US" sz="3600" noProof="1">
                <a:solidFill>
                  <a:schemeClr val="tx1"/>
                </a:solidFill>
                <a:sym typeface="Symbol" panose="05050102010706020507" pitchFamily="18" charset="2"/>
              </a:rPr>
              <a:t>cross talk w/PO</a:t>
            </a:r>
            <a:r>
              <a:rPr lang="en-US" sz="3600" baseline="-25000" noProof="1">
                <a:solidFill>
                  <a:schemeClr val="tx1"/>
                </a:solidFill>
                <a:sym typeface="Symbol" panose="05050102010706020507" pitchFamily="18" charset="2"/>
              </a:rPr>
              <a:t>4</a:t>
            </a:r>
            <a:r>
              <a:rPr lang="en-US" sz="3600" baseline="30000" noProof="1">
                <a:solidFill>
                  <a:schemeClr val="tx1"/>
                </a:solidFill>
                <a:sym typeface="Symbol" panose="05050102010706020507" pitchFamily="18" charset="2"/>
              </a:rPr>
              <a:t>-</a:t>
            </a:r>
            <a:endParaRPr lang="en-US" sz="3600" dirty="0">
              <a:solidFill>
                <a:schemeClr val="tx1"/>
              </a:solidFill>
            </a:endParaRP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614142" y="1603191"/>
            <a:ext cx="10924918" cy="4566378"/>
          </a:xfrm>
        </p:spPr>
        <p:txBody>
          <a:bodyPr wrap="square">
            <a:spAutoFit/>
          </a:bodyPr>
          <a:lstStyle/>
          <a:p>
            <a:r>
              <a:rPr lang="en-US" sz="2200" noProof="1">
                <a:sym typeface="Symbol" panose="05050102010706020507" pitchFamily="18" charset="2"/>
              </a:rPr>
              <a:t></a:t>
            </a:r>
            <a:r>
              <a:rPr lang="en-US" sz="2200" baseline="-25000" noProof="1">
                <a:sym typeface="Symbol" panose="05050102010706020507" pitchFamily="18" charset="2"/>
              </a:rPr>
              <a:t>i </a:t>
            </a:r>
            <a:r>
              <a:rPr lang="en-US" sz="2200" noProof="1">
                <a:sym typeface="Symbol" panose="05050102010706020507" pitchFamily="18" charset="2"/>
              </a:rPr>
              <a:t>activation instead of </a:t>
            </a:r>
            <a:r>
              <a:rPr lang="en-US" sz="2200" baseline="-25000" noProof="1">
                <a:sym typeface="Symbol" panose="05050102010706020507" pitchFamily="18" charset="2"/>
              </a:rPr>
              <a:t>s </a:t>
            </a:r>
            <a:r>
              <a:rPr lang="en-US" sz="2200" noProof="1">
                <a:sym typeface="Symbol" panose="05050102010706020507" pitchFamily="18" charset="2"/>
              </a:rPr>
              <a:t>activation                                                                                                                                                                                                                                                                                                                                                                                inhibits adenylate cyclase giving                                                                                                                                                   </a:t>
            </a:r>
            <a:r>
              <a:rPr lang="en-US" sz="2200" noProof="1"/>
              <a:t>both breaking and acceleration                                                                                                                       control of  adenylate cyclase in a                                                                                                                                                                receptor specific manner.</a:t>
            </a:r>
          </a:p>
          <a:p>
            <a:endParaRPr lang="en-US" sz="2200" noProof="1"/>
          </a:p>
          <a:p>
            <a:r>
              <a:rPr lang="en-US" sz="2200" noProof="1">
                <a:sym typeface="Symbol" panose="05050102010706020507" pitchFamily="18" charset="2"/>
              </a:rPr>
              <a:t>Each cascades is receptor specific so different tissues will have different responses and each step in the signalling cascades amplifies</a:t>
            </a:r>
          </a:p>
          <a:p>
            <a:endParaRPr lang="en-US" sz="2200" noProof="1">
              <a:sym typeface="Symbol" panose="05050102010706020507" pitchFamily="18" charset="2"/>
            </a:endParaRPr>
          </a:p>
          <a:p>
            <a:r>
              <a:rPr lang="en-US" sz="2200" noProof="1"/>
              <a:t>The cAMP activation of PKA then goes and regulates lots of different targets by allosterically modifying them at the alcohol moieties of serine, threonine, and sometimes tyrosines resulting in multiple pathways of cross beyond just the g-protein cross talk and densitization of the receptors.</a:t>
            </a:r>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29721"/>
            <a:ext cx="2552123" cy="18288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4995413" y="6249621"/>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3">
            <a:extLst>
              <a:ext uri="{FF2B5EF4-FFF2-40B4-BE49-F238E27FC236}">
                <a16:creationId xmlns:a16="http://schemas.microsoft.com/office/drawing/2014/main" id="{60FBDB26-9E60-65B0-8E07-FAA009AB96E9}"/>
              </a:ext>
            </a:extLst>
          </p:cNvPr>
          <p:cNvSpPr txBox="1">
            <a:spLocks/>
          </p:cNvSpPr>
          <p:nvPr/>
        </p:nvSpPr>
        <p:spPr>
          <a:xfrm>
            <a:off x="11353800" y="6352599"/>
            <a:ext cx="838200" cy="36000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9</a:t>
            </a:fld>
            <a:endParaRPr lang="en-US" dirty="0"/>
          </a:p>
        </p:txBody>
      </p:sp>
      <p:sp>
        <p:nvSpPr>
          <p:cNvPr id="6" name="Rectangle 5">
            <a:extLst>
              <a:ext uri="{FF2B5EF4-FFF2-40B4-BE49-F238E27FC236}">
                <a16:creationId xmlns:a16="http://schemas.microsoft.com/office/drawing/2014/main" id="{2F3485B5-2745-C391-E531-BD89858815DB}"/>
              </a:ext>
              <a:ext uri="{C183D7F6-B498-43B3-948B-1728B52AA6E4}">
                <adec:decorative xmlns:adec="http://schemas.microsoft.com/office/drawing/2017/decorative" val="1"/>
              </a:ext>
            </a:extLst>
          </p:cNvPr>
          <p:cNvSpPr/>
          <p:nvPr/>
        </p:nvSpPr>
        <p:spPr>
          <a:xfrm>
            <a:off x="3697432" y="6363134"/>
            <a:ext cx="2552123" cy="34946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noProof="1">
                <a:sym typeface="Symbol" panose="05050102010706020507" pitchFamily="18" charset="2"/>
              </a:rPr>
              <a:t>Pathway - Adenylate Cyclase</a:t>
            </a: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B3B27E93-0525-2D57-0EC9-47EADAB890D7}"/>
              </a:ext>
              <a:ext uri="{C183D7F6-B498-43B3-948B-1728B52AA6E4}">
                <adec:decorative xmlns:adec="http://schemas.microsoft.com/office/drawing/2017/decorative" val="1"/>
              </a:ext>
            </a:extLst>
          </p:cNvPr>
          <p:cNvSpPr/>
          <p:nvPr/>
        </p:nvSpPr>
        <p:spPr>
          <a:xfrm>
            <a:off x="8801677" y="6529719"/>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3" name="Slide Number Placeholder 3">
            <a:extLst>
              <a:ext uri="{FF2B5EF4-FFF2-40B4-BE49-F238E27FC236}">
                <a16:creationId xmlns:a16="http://schemas.microsoft.com/office/drawing/2014/main" id="{F24B90DA-C1E7-A1E0-12ED-CCBB1411A177}"/>
              </a:ext>
            </a:extLst>
          </p:cNvPr>
          <p:cNvSpPr txBox="1">
            <a:spLocks/>
          </p:cNvSpPr>
          <p:nvPr/>
        </p:nvSpPr>
        <p:spPr>
          <a:xfrm>
            <a:off x="11353800" y="6352601"/>
            <a:ext cx="838200" cy="365760"/>
          </a:xfrm>
          <a:prstGeom prst="rect">
            <a:avLst/>
          </a:prstGeom>
          <a:solidFill>
            <a:schemeClr val="tx1">
              <a:lumMod val="85000"/>
              <a:lumOff val="15000"/>
            </a:schemeClr>
          </a:solidFill>
        </p:spPr>
        <p:txBody>
          <a:bodyPr vert="horz" lIns="91440" tIns="45720" rIns="91440" bIns="45720" rtlCol="0"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PAGE </a:t>
            </a:r>
            <a:fld id="{4A9B5881-4007-4345-955A-79C2656F0C49}" type="slidenum">
              <a:rPr lang="en-US" smtClean="0"/>
              <a:pPr/>
              <a:t>9</a:t>
            </a:fld>
            <a:endParaRPr lang="en-US" dirty="0"/>
          </a:p>
        </p:txBody>
      </p:sp>
      <p:sp>
        <p:nvSpPr>
          <p:cNvPr id="15" name="Rectangle 14">
            <a:extLst>
              <a:ext uri="{FF2B5EF4-FFF2-40B4-BE49-F238E27FC236}">
                <a16:creationId xmlns:a16="http://schemas.microsoft.com/office/drawing/2014/main" id="{3A7D6C67-AA49-58A1-A2DA-9969B9914D2B}"/>
              </a:ext>
              <a:ext uri="{C183D7F6-B498-43B3-948B-1728B52AA6E4}">
                <adec:decorative xmlns:adec="http://schemas.microsoft.com/office/drawing/2017/decorative" val="1"/>
              </a:ext>
            </a:extLst>
          </p:cNvPr>
          <p:cNvSpPr/>
          <p:nvPr/>
        </p:nvSpPr>
        <p:spPr>
          <a:xfrm>
            <a:off x="6249555" y="6523961"/>
            <a:ext cx="2552123" cy="1886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6" name="Rectangle 15">
            <a:extLst>
              <a:ext uri="{FF2B5EF4-FFF2-40B4-BE49-F238E27FC236}">
                <a16:creationId xmlns:a16="http://schemas.microsoft.com/office/drawing/2014/main" id="{8DE92F1E-9760-1058-A783-13F3D8AD4E4E}"/>
              </a:ext>
              <a:ext uri="{C183D7F6-B498-43B3-948B-1728B52AA6E4}">
                <adec:decorative xmlns:adec="http://schemas.microsoft.com/office/drawing/2017/decorative" val="1"/>
              </a:ext>
            </a:extLst>
          </p:cNvPr>
          <p:cNvSpPr/>
          <p:nvPr/>
        </p:nvSpPr>
        <p:spPr>
          <a:xfrm>
            <a:off x="8801677" y="6529721"/>
            <a:ext cx="2552123" cy="1828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pic>
        <p:nvPicPr>
          <p:cNvPr id="7" name="Picture 6">
            <a:extLst>
              <a:ext uri="{FF2B5EF4-FFF2-40B4-BE49-F238E27FC236}">
                <a16:creationId xmlns:a16="http://schemas.microsoft.com/office/drawing/2014/main" id="{3592348A-EB82-295D-7FCE-4A2A03F0F929}"/>
              </a:ext>
            </a:extLst>
          </p:cNvPr>
          <p:cNvPicPr>
            <a:picLocks noChangeAspect="1"/>
          </p:cNvPicPr>
          <p:nvPr/>
        </p:nvPicPr>
        <p:blipFill>
          <a:blip r:embed="rId2"/>
          <a:stretch>
            <a:fillRect/>
          </a:stretch>
        </p:blipFill>
        <p:spPr>
          <a:xfrm>
            <a:off x="5138260" y="653966"/>
            <a:ext cx="6400800" cy="2675616"/>
          </a:xfrm>
          <a:prstGeom prst="rect">
            <a:avLst/>
          </a:prstGeom>
        </p:spPr>
      </p:pic>
    </p:spTree>
    <p:extLst>
      <p:ext uri="{BB962C8B-B14F-4D97-AF65-F5344CB8AC3E}">
        <p14:creationId xmlns:p14="http://schemas.microsoft.com/office/powerpoint/2010/main" val="1450555787"/>
      </p:ext>
    </p:extLst>
  </p:cSld>
  <p:clrMapOvr>
    <a:masterClrMapping/>
  </p:clrMapOvr>
</p:sld>
</file>

<file path=ppt/theme/theme1.xml><?xml version="1.0" encoding="utf-8"?>
<a:theme xmlns:a="http://schemas.openxmlformats.org/drawingml/2006/main" name="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7543618_win32_fixed.potx" id="{ADAA76EA-DF5A-4461-9F55-FB2239CA5BEE}" vid="{736839AE-787B-453A-8CE5-01202B88CD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emplate>Corporate teach a course</Template>
  <TotalTime>9515</TotalTime>
  <Words>1089</Words>
  <Application>Microsoft Office PowerPoint</Application>
  <PresentationFormat>Widescreen</PresentationFormat>
  <Paragraphs>166</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Wingdings</vt:lpstr>
      <vt:lpstr>Office Theme</vt:lpstr>
      <vt:lpstr>CHEM 418</vt:lpstr>
      <vt:lpstr>Drug Targets       Receptors:                                Signal Transduction     </vt:lpstr>
      <vt:lpstr>Receptors as Drug Targets</vt:lpstr>
      <vt:lpstr>Discussion Topics </vt:lpstr>
      <vt:lpstr>Activation</vt:lpstr>
      <vt:lpstr>-subunits</vt:lpstr>
      <vt:lpstr>s-subunit</vt:lpstr>
      <vt:lpstr>s-subunit</vt:lpstr>
      <vt:lpstr>s- i cross talk w/PO4-</vt:lpstr>
      <vt:lpstr>q-subunit</vt:lpstr>
      <vt:lpstr>q-subunit</vt:lpstr>
      <vt:lpstr>q-subunit</vt:lpstr>
      <vt:lpstr>Receptor Tyrosine Kinases</vt:lpstr>
      <vt:lpstr>RAS G-Protein</vt:lpstr>
      <vt:lpstr>JAK and PKB and …</vt:lpstr>
      <vt:lpstr>Receptors and Signal Transduction Summary</vt:lpstr>
      <vt:lpstr>Receptors and Signal Transduction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 a Course</dc:title>
  <dc:creator>dj black</dc:creator>
  <cp:lastModifiedBy>dj black</cp:lastModifiedBy>
  <cp:revision>9</cp:revision>
  <dcterms:created xsi:type="dcterms:W3CDTF">2023-08-11T18:53:40Z</dcterms:created>
  <dcterms:modified xsi:type="dcterms:W3CDTF">2023-08-31T15:18:18Z</dcterms:modified>
</cp:coreProperties>
</file>