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8" y="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D953AC-E2B5-F0FB-C87E-4EBCD2967C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2B2E3AB-B7EA-2251-D6DD-A4A3AAC079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BF79905-C609-57CB-9313-BEB4D4CE1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24/09/2023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B85176-58C1-B8ED-0094-D0637A308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C497982-788D-3875-70F3-3BD93C5CA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9917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31BA8F-8309-4800-FE47-D51002EA1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B22741-CC59-7F66-7F70-92CB38205C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8D5C4AC-A23F-07A3-44EE-EBB5CE033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24/09/2023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0A1585B-ACC0-9908-10C5-A0BEA4ED2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2EA474D-877E-7536-3B20-A2E16F8B5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0367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19E175C-DA0E-FD2C-4304-3D5A0EA2C5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212EE57-58C3-F481-5FDD-D757DC1446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1699703-3959-FF76-B31F-A5349B8E9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24/09/2023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3DA42B5-827A-97BF-C262-917B9DBA5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92F9CE-E22F-BB87-5A94-CA9637F83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941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BB81E-0E21-33C5-775B-D92F75C07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03A6E08-2360-BBFC-D645-59B11EFA8C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B10A4B-46FB-282A-755E-C0F95BCC0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24/09/2023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A034A7-FFE6-B1D7-4E15-F03A291B7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7E5328-01AC-7D17-DF82-84A229834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281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742BDA-6E6D-9B80-6B2B-34B6FB92C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FE9F452-10E2-5AB7-2297-2E0477FB71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A82FBA7-D0D3-6EF6-488C-9EBDAE47B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24/09/2023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72D3A5D-A721-EC13-F4D8-8ECE157EE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7DDB23-72B7-7794-1028-408341C4E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2524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6F97AA-8334-34B7-43E6-9C412A3DB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A6040A-B408-0DE1-28FF-61A3988CDC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792B057-4871-0412-8A1C-88ACDDF0B1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C83AB42-9BC0-1F85-E953-B89EB27B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24/09/2023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5E15663-770A-93FA-198D-D8EF0EFCC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5FD3890-357E-6D62-33AF-21FDD9A4F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8699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D99B6A-6F6D-7CF7-074C-6F3A82980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1482C1C-8EDC-95A9-C1E0-6ABDC66A75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62F9ACA-80F4-D74E-4C36-A7663F132F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B78D4B7-15DB-3F91-1431-0CF1C0E406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1D89CC4-DA21-6025-9A16-D0D4DB80B3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C865459-2AA2-BBD2-5EFB-C209D705B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24/09/2023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328A968-60CF-DF44-FB9A-96C1637EE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A7C1E0B-24EC-5BBC-46A9-BF45902F4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2508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4C23C5-AB78-F43B-7660-5DA2E177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8A61F87-715F-78F5-5857-09C809367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24/09/2023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D7035CF-5082-78E1-636B-0FAE60949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225D4FF-5B8B-B628-4EE6-474277E16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3218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0065A26-15BD-EF8F-D3D0-39ABE75D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24/09/2023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B04C13E-D40C-E152-4915-AE8BD8F88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8E55CCC-FFCC-9D4A-E9D8-AAF780B06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866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C6B578-82E1-87D1-AC25-3E196B27C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8054DB-1BF4-3762-9DA6-8C19D5F9B7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582ADF-8CA5-3502-D6F2-401957E0B7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2C91D76-318B-DD87-F002-E144674AE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24/09/2023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CE7FBC5-2ED2-ADCA-3AC1-8349C0ADC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E7518A8-2DF3-AEB6-6681-292E06A96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8512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ED7484-B95F-1A47-BAA8-447F42719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131EDDB-BA49-641F-7612-7C79A0891A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25D8478-1D55-57E6-C6F7-D588092E71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7706533-1005-CDF5-2473-9AAF6F1F8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24/09/2023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6553CE4-5270-9AA4-0C4A-D5716820A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55BFD2B-52AA-96DF-0DB8-436470DBD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7710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6CE917D-EEA8-0AC1-6D34-5B1A95124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945B186-7923-A53E-3CE1-971B389AD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D3F1DA-A4BA-DB17-C424-D97764C279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31473-C11A-4413-B1AD-24D5A9B90B24}" type="datetimeFigureOut">
              <a:rPr lang="es-MX" smtClean="0"/>
              <a:t>24/09/2023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5054F61-6EAC-0E0A-1E08-860CAB6F4F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B0E57F5-F21F-0293-839C-F24622D815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75448-58A6-4FD6-909D-1F54BCA65E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8184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0188A4-2E45-8F79-340E-DA5A78B3C6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9149" y="80962"/>
            <a:ext cx="10010775" cy="809626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dirty="0"/>
              <a:t>Capítulo 6  L1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5D18C20-6A3A-D92B-71F9-8C27C0448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4338" y="971551"/>
            <a:ext cx="11549062" cy="58054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el cromosoma                                                                    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la gestación 					      	*parir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la vulva					    	              *amamantar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el pene 							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 el vello 							 * reñir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la hembra 							 *festejar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el macho (varón) 	           					 *perjudicar                              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los mamíferos 						  *soler (</a:t>
            </a:r>
            <a:r>
              <a:rPr lang="es-MX" sz="2800" b="1" i="1" dirty="0" err="1"/>
              <a:t>ue</a:t>
            </a:r>
            <a:r>
              <a:rPr lang="es-MX" sz="2800" b="1" dirty="0"/>
              <a:t>)	“</a:t>
            </a:r>
            <a:r>
              <a:rPr lang="es-MX" sz="2800" b="1" i="1" dirty="0"/>
              <a:t>Yo suelo…</a:t>
            </a:r>
            <a:r>
              <a:rPr lang="es-MX" sz="2800" b="1" dirty="0"/>
              <a:t>”	               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el oficio						  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los mamíferos 			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corpulento 						</a:t>
            </a:r>
          </a:p>
          <a:p>
            <a:pPr algn="l"/>
            <a:r>
              <a:rPr lang="es-MX" sz="2800" b="1" dirty="0"/>
              <a:t>								 ***dicho de otra manera*** </a:t>
            </a:r>
          </a:p>
          <a:p>
            <a:pPr algn="l"/>
            <a:r>
              <a:rPr lang="es-MX" sz="2800" b="1" dirty="0"/>
              <a:t>								 ***la piedra angular***</a:t>
            </a:r>
          </a:p>
          <a:p>
            <a:pPr algn="l"/>
            <a:r>
              <a:rPr lang="es-MX" sz="2800" b="1" dirty="0"/>
              <a:t>		          </a:t>
            </a:r>
          </a:p>
          <a:p>
            <a:pPr algn="l"/>
            <a:r>
              <a:rPr lang="es-MX" sz="2800" b="1" dirty="0"/>
              <a:t>                                      						</a:t>
            </a:r>
            <a:r>
              <a:rPr lang="es-MX" b="1" dirty="0"/>
              <a:t>	</a:t>
            </a:r>
          </a:p>
          <a:p>
            <a:pPr algn="l"/>
            <a:endParaRPr lang="es-MX" b="1" dirty="0"/>
          </a:p>
          <a:p>
            <a:pPr algn="l"/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511299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0188A4-2E45-8F79-340E-DA5A78B3C6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9149" y="80962"/>
            <a:ext cx="10010775" cy="809626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dirty="0"/>
              <a:t>Capítulo 6  L1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5D18C20-6A3A-D92B-71F9-8C27C0448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4338" y="971551"/>
            <a:ext cx="11549062" cy="58054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 err="1"/>
              <a:t>chromosome</a:t>
            </a:r>
            <a:r>
              <a:rPr lang="es-MX" sz="2800" b="1" dirty="0"/>
              <a:t>                                                                   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 err="1"/>
              <a:t>gestation</a:t>
            </a:r>
            <a:r>
              <a:rPr lang="es-MX" sz="2800" b="1" dirty="0"/>
              <a:t> 					      		* </a:t>
            </a:r>
            <a:r>
              <a:rPr lang="es-MX" sz="2800" b="1" dirty="0" err="1"/>
              <a:t>to</a:t>
            </a:r>
            <a:r>
              <a:rPr lang="es-MX" sz="2800" b="1" dirty="0"/>
              <a:t> </a:t>
            </a:r>
            <a:r>
              <a:rPr lang="es-MX" sz="2800" b="1" dirty="0" err="1"/>
              <a:t>give</a:t>
            </a:r>
            <a:r>
              <a:rPr lang="es-MX" sz="2800" b="1" dirty="0"/>
              <a:t> </a:t>
            </a:r>
            <a:r>
              <a:rPr lang="es-MX" sz="2800" b="1" dirty="0" err="1"/>
              <a:t>birth</a:t>
            </a:r>
            <a:r>
              <a:rPr lang="es-MX" sz="2800" b="1" dirty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vulva					    	              *</a:t>
            </a:r>
            <a:r>
              <a:rPr lang="es-MX" sz="2800" b="1" dirty="0" err="1"/>
              <a:t>to</a:t>
            </a:r>
            <a:r>
              <a:rPr lang="es-MX" sz="2800" b="1" dirty="0"/>
              <a:t> </a:t>
            </a:r>
            <a:r>
              <a:rPr lang="es-MX" sz="2800" b="1" dirty="0" err="1"/>
              <a:t>breastfeed</a:t>
            </a:r>
            <a:endParaRPr lang="es-MX" sz="2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 err="1"/>
              <a:t>penis</a:t>
            </a:r>
            <a:r>
              <a:rPr lang="es-MX" sz="2800" b="1" dirty="0"/>
              <a:t> 							  *</a:t>
            </a:r>
            <a:r>
              <a:rPr lang="es-MX" sz="2800" b="1" dirty="0" err="1"/>
              <a:t>to</a:t>
            </a:r>
            <a:r>
              <a:rPr lang="es-MX" sz="2800" b="1" dirty="0"/>
              <a:t> </a:t>
            </a:r>
            <a:r>
              <a:rPr lang="es-MX" sz="2800" b="1" dirty="0" err="1"/>
              <a:t>scold</a:t>
            </a:r>
            <a:endParaRPr lang="es-MX" sz="2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 err="1"/>
              <a:t>hair</a:t>
            </a:r>
            <a:r>
              <a:rPr lang="es-MX" sz="2800" b="1" dirty="0"/>
              <a:t> (</a:t>
            </a:r>
            <a:r>
              <a:rPr lang="es-MX" sz="2800" i="1" dirty="0" err="1"/>
              <a:t>on</a:t>
            </a:r>
            <a:r>
              <a:rPr lang="es-MX" sz="2800" i="1" dirty="0"/>
              <a:t> </a:t>
            </a:r>
            <a:r>
              <a:rPr lang="es-MX" sz="2800" i="1" dirty="0" err="1"/>
              <a:t>body</a:t>
            </a:r>
            <a:r>
              <a:rPr lang="es-MX" sz="2800" b="1" dirty="0"/>
              <a:t>)						</a:t>
            </a:r>
            <a:r>
              <a:rPr lang="es-MX" sz="2800" dirty="0"/>
              <a:t>  *</a:t>
            </a:r>
            <a:r>
              <a:rPr lang="es-MX" sz="2800" b="1" dirty="0" err="1"/>
              <a:t>to</a:t>
            </a:r>
            <a:r>
              <a:rPr lang="es-MX" sz="2800" b="1" dirty="0"/>
              <a:t> </a:t>
            </a:r>
            <a:r>
              <a:rPr lang="es-MX" sz="2800" b="1" dirty="0" err="1"/>
              <a:t>celebrate</a:t>
            </a:r>
            <a:endParaRPr lang="es-MX" sz="2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 err="1"/>
              <a:t>female</a:t>
            </a:r>
            <a:r>
              <a:rPr lang="es-MX" sz="2800" b="1" dirty="0"/>
              <a:t> (</a:t>
            </a:r>
            <a:r>
              <a:rPr lang="es-MX" sz="2800" i="1" dirty="0" err="1"/>
              <a:t>biology</a:t>
            </a:r>
            <a:r>
              <a:rPr lang="es-MX" sz="2800" b="1" dirty="0"/>
              <a:t>)						 * </a:t>
            </a:r>
            <a:r>
              <a:rPr lang="es-MX" sz="2800" b="1" dirty="0" err="1"/>
              <a:t>to</a:t>
            </a:r>
            <a:r>
              <a:rPr lang="es-MX" sz="2800" b="1" dirty="0"/>
              <a:t> be </a:t>
            </a:r>
            <a:r>
              <a:rPr lang="es-MX" sz="2800" b="1" dirty="0" err="1"/>
              <a:t>detrimental</a:t>
            </a:r>
            <a:r>
              <a:rPr lang="es-MX" sz="2800" b="1" dirty="0"/>
              <a:t> </a:t>
            </a:r>
            <a:r>
              <a:rPr lang="es-MX" sz="2800" b="1" dirty="0" err="1"/>
              <a:t>to</a:t>
            </a:r>
            <a:endParaRPr lang="es-MX" sz="2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/>
              <a:t>male (</a:t>
            </a:r>
            <a:r>
              <a:rPr lang="es-MX" sz="2800" i="1" dirty="0" err="1"/>
              <a:t>biology</a:t>
            </a:r>
            <a:r>
              <a:rPr lang="es-MX" sz="2800" b="1" dirty="0"/>
              <a:t>) 	                                                               *</a:t>
            </a:r>
            <a:r>
              <a:rPr lang="es-MX" sz="2800" b="1" dirty="0" err="1"/>
              <a:t>to</a:t>
            </a:r>
            <a:r>
              <a:rPr lang="es-MX" sz="2800" b="1" dirty="0"/>
              <a:t> </a:t>
            </a:r>
            <a:r>
              <a:rPr lang="es-MX" sz="2800" b="1" dirty="0" err="1"/>
              <a:t>usually</a:t>
            </a:r>
            <a:r>
              <a:rPr lang="es-MX" sz="2800" b="1" dirty="0"/>
              <a:t> do           					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 err="1"/>
              <a:t>mammals</a:t>
            </a:r>
            <a:r>
              <a:rPr lang="es-MX" sz="2800" b="1" dirty="0"/>
              <a:t>						  		               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 err="1"/>
              <a:t>trade</a:t>
            </a:r>
            <a:r>
              <a:rPr lang="es-MX" sz="2800" b="1" dirty="0"/>
              <a:t>, </a:t>
            </a:r>
            <a:r>
              <a:rPr lang="es-MX" sz="2800" b="1" dirty="0" err="1"/>
              <a:t>occupation</a:t>
            </a:r>
            <a:r>
              <a:rPr lang="es-MX" sz="2800" b="1" dirty="0"/>
              <a:t>						       			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2800" b="1" dirty="0" err="1"/>
              <a:t>heavyset</a:t>
            </a:r>
            <a:r>
              <a:rPr lang="es-MX" sz="2800" b="1" dirty="0"/>
              <a:t> 						 ***</a:t>
            </a:r>
            <a:r>
              <a:rPr lang="es-MX" sz="2800" b="1" dirty="0" err="1"/>
              <a:t>put</a:t>
            </a:r>
            <a:r>
              <a:rPr lang="es-MX" sz="2800" b="1" dirty="0"/>
              <a:t> </a:t>
            </a:r>
            <a:r>
              <a:rPr lang="es-MX" sz="2800" b="1" dirty="0" err="1"/>
              <a:t>another</a:t>
            </a:r>
            <a:r>
              <a:rPr lang="es-MX" sz="2800" b="1" dirty="0"/>
              <a:t> </a:t>
            </a:r>
            <a:r>
              <a:rPr lang="es-MX" sz="2800" b="1" dirty="0" err="1"/>
              <a:t>way</a:t>
            </a:r>
            <a:r>
              <a:rPr lang="es-MX" sz="2800" b="1" dirty="0"/>
              <a:t>*** </a:t>
            </a:r>
          </a:p>
          <a:p>
            <a:pPr algn="l"/>
            <a:r>
              <a:rPr lang="es-MX" sz="2800" b="1" dirty="0"/>
              <a:t>						             ***</a:t>
            </a:r>
            <a:r>
              <a:rPr lang="es-MX" sz="2800" b="1" dirty="0" err="1"/>
              <a:t>cornerstone</a:t>
            </a:r>
            <a:r>
              <a:rPr lang="es-MX" sz="2800" b="1" dirty="0"/>
              <a:t>***</a:t>
            </a:r>
          </a:p>
          <a:p>
            <a:pPr algn="l"/>
            <a:r>
              <a:rPr lang="es-MX" sz="2800" b="1" dirty="0"/>
              <a:t>		          </a:t>
            </a:r>
          </a:p>
          <a:p>
            <a:pPr algn="l"/>
            <a:r>
              <a:rPr lang="es-MX" sz="2800" b="1" dirty="0"/>
              <a:t>                                      						</a:t>
            </a:r>
            <a:r>
              <a:rPr lang="es-MX" b="1" dirty="0"/>
              <a:t>	</a:t>
            </a:r>
          </a:p>
          <a:p>
            <a:pPr algn="l"/>
            <a:endParaRPr lang="es-MX" b="1" dirty="0"/>
          </a:p>
          <a:p>
            <a:pPr algn="l"/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5079475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304</Words>
  <Application>Microsoft Office PowerPoint</Application>
  <PresentationFormat>Panorámica</PresentationFormat>
  <Paragraphs>30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Capítulo 6  L1</vt:lpstr>
      <vt:lpstr>Capítulo 6  L1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 320</dc:title>
  <dc:creator>Domcekova, Barbara</dc:creator>
  <cp:lastModifiedBy>Domcekova, Barbara</cp:lastModifiedBy>
  <cp:revision>13</cp:revision>
  <dcterms:created xsi:type="dcterms:W3CDTF">2023-08-23T03:06:09Z</dcterms:created>
  <dcterms:modified xsi:type="dcterms:W3CDTF">2023-09-24T16:19:36Z</dcterms:modified>
</cp:coreProperties>
</file>