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D953AC-E2B5-F0FB-C87E-4EBCD2967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2B2E3AB-B7EA-2251-D6DD-A4A3AAC07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F79905-C609-57CB-9313-BEB4D4CE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B85176-58C1-B8ED-0094-D0637A308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497982-788D-3875-70F3-3BD93C5C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9917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1BA8F-8309-4800-FE47-D51002EA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B22741-CC59-7F66-7F70-92CB38205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D5C4AC-A23F-07A3-44EE-EBB5CE033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A1585B-ACC0-9908-10C5-A0BEA4ED2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EA474D-877E-7536-3B20-A2E16F8B5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036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19E175C-DA0E-FD2C-4304-3D5A0EA2C5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212EE57-58C3-F481-5FDD-D757DC144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699703-3959-FF76-B31F-A5349B8E9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DA42B5-827A-97BF-C262-917B9DBA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92F9CE-E22F-BB87-5A94-CA9637F8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94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BB81E-0E21-33C5-775B-D92F75C07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3A6E08-2360-BBFC-D645-59B11EFA8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B10A4B-46FB-282A-755E-C0F95BCC0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034A7-FFE6-B1D7-4E15-F03A291B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7E5328-01AC-7D17-DF82-84A22983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81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742BDA-6E6D-9B80-6B2B-34B6FB92C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9F452-10E2-5AB7-2297-2E0477FB7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82FBA7-D0D3-6EF6-488C-9EBDAE47B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2D3A5D-A721-EC13-F4D8-8ECE157E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7DDB23-72B7-7794-1028-408341C4E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52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6F97AA-8334-34B7-43E6-9C412A3DB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A6040A-B408-0DE1-28FF-61A3988CDC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92B057-4871-0412-8A1C-88ACDDF0B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83AB42-9BC0-1F85-E953-B89EB27B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E15663-770A-93FA-198D-D8EF0EFCC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FD3890-357E-6D62-33AF-21FDD9A4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69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D99B6A-6F6D-7CF7-074C-6F3A82980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482C1C-8EDC-95A9-C1E0-6ABDC66A7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2F9ACA-80F4-D74E-4C36-A7663F132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B78D4B7-15DB-3F91-1431-0CF1C0E406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1D89CC4-DA21-6025-9A16-D0D4DB80B3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C865459-2AA2-BBD2-5EFB-C209D705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328A968-60CF-DF44-FB9A-96C1637EE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A7C1E0B-24EC-5BBC-46A9-BF45902F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250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4C23C5-AB78-F43B-7660-5DA2E177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8A61F87-715F-78F5-5857-09C809367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7035CF-5082-78E1-636B-0FAE6094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25D4FF-5B8B-B628-4EE6-474277E16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321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0065A26-15BD-EF8F-D3D0-39ABE75D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B04C13E-D40C-E152-4915-AE8BD8F88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8E55CCC-FFCC-9D4A-E9D8-AAF780B06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866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C6B578-82E1-87D1-AC25-3E196B27C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8054DB-1BF4-3762-9DA6-8C19D5F9B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582ADF-8CA5-3502-D6F2-401957E0B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C91D76-318B-DD87-F002-E144674AE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E7FBC5-2ED2-ADCA-3AC1-8349C0ADC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7518A8-2DF3-AEB6-6681-292E06A96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51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ED7484-B95F-1A47-BAA8-447F42719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131EDDB-BA49-641F-7612-7C79A0891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25D8478-1D55-57E6-C6F7-D588092E7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706533-1005-CDF5-2473-9AAF6F1F8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553CE4-5270-9AA4-0C4A-D5716820A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5BFD2B-52AA-96DF-0DB8-436470DBD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771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6CE917D-EEA8-0AC1-6D34-5B1A95124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45B186-7923-A53E-3CE1-971B389AD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D3F1DA-A4BA-DB17-C424-D97764C27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31473-C11A-4413-B1AD-24D5A9B90B24}" type="datetimeFigureOut">
              <a:rPr lang="es-MX" smtClean="0"/>
              <a:t>27/09/2023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054F61-6EAC-0E0A-1E08-860CAB6F4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0E57F5-F21F-0293-839C-F24622D81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18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188A4-2E45-8F79-340E-DA5A78B3C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49" y="80962"/>
            <a:ext cx="10010775" cy="80962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Capítulo 6  L2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D18C20-6A3A-D92B-71F9-8C27C0448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338" y="971551"/>
            <a:ext cx="11549062" cy="5805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los progenitores                                                       	  *ampliar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la aventura 					      	*premiar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patrón 					    		 *espantarse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los ancianos						 *recaudar 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moño 							 *tildar de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aislamiento						 *contrarrestar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el/la espía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la espada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arco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tiroteo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frívolo 		</a:t>
            </a:r>
          </a:p>
          <a:p>
            <a:pPr algn="l"/>
            <a:r>
              <a:rPr lang="es-MX" sz="2800" b="1" dirty="0"/>
              <a:t>								 		          </a:t>
            </a:r>
          </a:p>
          <a:p>
            <a:pPr algn="l"/>
            <a:r>
              <a:rPr lang="es-MX" sz="2800" b="1" dirty="0"/>
              <a:t>						</a:t>
            </a:r>
            <a:r>
              <a:rPr lang="es-MX" b="1" dirty="0"/>
              <a:t>	</a:t>
            </a:r>
          </a:p>
          <a:p>
            <a:pPr algn="l"/>
            <a:endParaRPr lang="es-MX" b="1" dirty="0"/>
          </a:p>
          <a:p>
            <a:pPr algn="l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1129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188A4-2E45-8F79-340E-DA5A78B3C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49" y="80962"/>
            <a:ext cx="10010775" cy="80962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Capítulo 6  L2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D18C20-6A3A-D92B-71F9-8C27C0448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338" y="971551"/>
            <a:ext cx="11549062" cy="5805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parents</a:t>
            </a:r>
            <a:r>
              <a:rPr lang="es-MX" sz="2800" b="1" dirty="0"/>
              <a:t>                                                            	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expand</a:t>
            </a:r>
            <a:r>
              <a:rPr lang="es-MX" sz="2800" b="1" dirty="0"/>
              <a:t>, 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extend</a:t>
            </a:r>
            <a:r>
              <a:rPr lang="es-MX" sz="2800" b="1" dirty="0"/>
              <a:t>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adventure</a:t>
            </a:r>
            <a:r>
              <a:rPr lang="es-MX" sz="2800" b="1" dirty="0"/>
              <a:t>						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reward</a:t>
            </a:r>
            <a:r>
              <a:rPr lang="es-MX" sz="2800" b="1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pattern</a:t>
            </a:r>
            <a:r>
              <a:rPr lang="es-MX" sz="2800" b="1" dirty="0"/>
              <a:t>					    	 *</a:t>
            </a:r>
            <a:r>
              <a:rPr lang="es-MX" sz="2800" b="1" dirty="0" err="1"/>
              <a:t>get</a:t>
            </a:r>
            <a:r>
              <a:rPr lang="es-MX" sz="2800" b="1" dirty="0"/>
              <a:t> </a:t>
            </a:r>
            <a:r>
              <a:rPr lang="es-MX" sz="2800" b="1" dirty="0" err="1"/>
              <a:t>frightened</a:t>
            </a:r>
            <a:r>
              <a:rPr lang="es-MX" sz="2800" b="1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the</a:t>
            </a:r>
            <a:r>
              <a:rPr lang="es-MX" sz="2800" b="1" dirty="0"/>
              <a:t> </a:t>
            </a:r>
            <a:r>
              <a:rPr lang="es-MX" sz="2800" b="1" dirty="0" err="1"/>
              <a:t>elderly</a:t>
            </a:r>
            <a:r>
              <a:rPr lang="es-MX" sz="2800" b="1" dirty="0"/>
              <a:t>					 	*</a:t>
            </a:r>
            <a:r>
              <a:rPr lang="es-MX" sz="2800" b="1" dirty="0" err="1"/>
              <a:t>raise</a:t>
            </a:r>
            <a:r>
              <a:rPr lang="es-MX" sz="2800" b="1" dirty="0"/>
              <a:t>/</a:t>
            </a:r>
            <a:r>
              <a:rPr lang="es-MX" sz="2800" b="1" dirty="0" err="1"/>
              <a:t>make</a:t>
            </a:r>
            <a:r>
              <a:rPr lang="es-MX" sz="2800" b="1" dirty="0"/>
              <a:t> </a:t>
            </a:r>
            <a:r>
              <a:rPr lang="es-MX" sz="2800" b="1" dirty="0" err="1"/>
              <a:t>money</a:t>
            </a:r>
            <a:r>
              <a:rPr lang="es-MX" sz="2800" b="1" dirty="0"/>
              <a:t> 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a </a:t>
            </a:r>
            <a:r>
              <a:rPr lang="es-MX" sz="2800" b="1" dirty="0" err="1"/>
              <a:t>bow</a:t>
            </a:r>
            <a:r>
              <a:rPr lang="es-MX" sz="2800" b="1" dirty="0"/>
              <a:t>						 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label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isolation</a:t>
            </a:r>
            <a:r>
              <a:rPr lang="es-MX" sz="2800" b="1" dirty="0"/>
              <a:t>						 *</a:t>
            </a:r>
            <a:r>
              <a:rPr lang="es-MX" sz="2800" b="1" dirty="0" err="1"/>
              <a:t>counteract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a </a:t>
            </a:r>
            <a:r>
              <a:rPr lang="es-MX" sz="2800" b="1" dirty="0" err="1"/>
              <a:t>spy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a </a:t>
            </a:r>
            <a:r>
              <a:rPr lang="es-MX" sz="2800" b="1" dirty="0" err="1"/>
              <a:t>sword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a </a:t>
            </a:r>
            <a:r>
              <a:rPr lang="es-MX" sz="2800" b="1" dirty="0" err="1"/>
              <a:t>bow</a:t>
            </a:r>
            <a:r>
              <a:rPr lang="es-MX" sz="2800" b="1" dirty="0"/>
              <a:t> (</a:t>
            </a:r>
            <a:r>
              <a:rPr lang="es-MX" sz="2800" b="1" dirty="0" err="1"/>
              <a:t>weapon</a:t>
            </a:r>
            <a:r>
              <a:rPr lang="es-MX" sz="2800" b="1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/>
              <a:t>shooting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superficial			</a:t>
            </a:r>
          </a:p>
          <a:p>
            <a:pPr algn="l"/>
            <a:r>
              <a:rPr lang="es-MX" sz="2800" b="1" dirty="0"/>
              <a:t>					</a:t>
            </a:r>
          </a:p>
          <a:p>
            <a:pPr algn="l"/>
            <a:r>
              <a:rPr lang="es-MX" sz="2800" b="1" dirty="0"/>
              <a:t>		          </a:t>
            </a:r>
          </a:p>
          <a:p>
            <a:pPr algn="l"/>
            <a:r>
              <a:rPr lang="es-MX" sz="2800" b="1" dirty="0"/>
              <a:t>                                      						</a:t>
            </a:r>
            <a:r>
              <a:rPr lang="es-MX" b="1" dirty="0"/>
              <a:t>	</a:t>
            </a:r>
          </a:p>
          <a:p>
            <a:pPr algn="l"/>
            <a:endParaRPr lang="es-MX" b="1" dirty="0"/>
          </a:p>
          <a:p>
            <a:pPr algn="l"/>
            <a:endParaRPr lang="es-MX" b="1" dirty="0"/>
          </a:p>
        </p:txBody>
      </p:sp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5" name="Slide Zoom 4">
                <a:extLst>
                  <a:ext uri="{FF2B5EF4-FFF2-40B4-BE49-F238E27FC236}">
                    <a16:creationId xmlns:a16="http://schemas.microsoft.com/office/drawing/2014/main" id="{B3787636-1869-7C80-CC6C-A732F08C239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71119667"/>
                  </p:ext>
                </p:extLst>
              </p:nvPr>
            </p:nvGraphicFramePr>
            <p:xfrm>
              <a:off x="-757646" y="343770"/>
              <a:ext cx="3048000" cy="1714500"/>
            </p:xfrm>
            <a:graphic>
              <a:graphicData uri="http://schemas.microsoft.com/office/powerpoint/2016/slidezoom">
                <pslz:sldZm>
                  <pslz:sldZmObj sldId="256" cId="3511299750">
                    <pslz:zmPr id="{DC13D402-70CD-4521-9280-ACCCDC0E16A5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5" name="Slide Zoom 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B3787636-1869-7C80-CC6C-A732F08C239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757646" y="343770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7947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202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Capítulo 6  L2</vt:lpstr>
      <vt:lpstr>Capítulo 6  L2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 320</dc:title>
  <dc:creator>Domcekova, Barbara</dc:creator>
  <cp:lastModifiedBy>Domcekova, Barbara</cp:lastModifiedBy>
  <cp:revision>15</cp:revision>
  <dcterms:created xsi:type="dcterms:W3CDTF">2023-08-23T03:06:09Z</dcterms:created>
  <dcterms:modified xsi:type="dcterms:W3CDTF">2023-09-27T13:54:37Z</dcterms:modified>
</cp:coreProperties>
</file>